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4"/>
  </p:sldMasterIdLst>
  <p:sldIdLst>
    <p:sldId id="257" r:id="rId5"/>
    <p:sldId id="265" r:id="rId6"/>
    <p:sldId id="262" r:id="rId7"/>
    <p:sldId id="263" r:id="rId8"/>
    <p:sldId id="271" r:id="rId9"/>
    <p:sldId id="264" r:id="rId10"/>
    <p:sldId id="272" r:id="rId11"/>
    <p:sldId id="273" r:id="rId12"/>
    <p:sldId id="274" r:id="rId13"/>
    <p:sldId id="277" r:id="rId14"/>
    <p:sldId id="276" r:id="rId15"/>
    <p:sldId id="268" r:id="rId16"/>
    <p:sldId id="269" r:id="rId17"/>
    <p:sldId id="270" r:id="rId18"/>
    <p:sldId id="281" r:id="rId19"/>
    <p:sldId id="282" r:id="rId20"/>
    <p:sldId id="278"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elissa L" initials="JL" lastIdx="12" clrIdx="0">
    <p:extLst>
      <p:ext uri="{19B8F6BF-5375-455C-9EA6-DF929625EA0E}">
        <p15:presenceInfo xmlns:p15="http://schemas.microsoft.com/office/powerpoint/2012/main" userId="S::mjames@usgs.gov::d755ec35-ce5e-4aa6-8cae-c029e5014314" providerId="AD"/>
      </p:ext>
    </p:extLst>
  </p:cmAuthor>
  <p:cmAuthor id="2" name="Klaas, Sarah Kathryn" initials="SK" lastIdx="1" clrIdx="1">
    <p:extLst>
      <p:ext uri="{19B8F6BF-5375-455C-9EA6-DF929625EA0E}">
        <p15:presenceInfo xmlns:p15="http://schemas.microsoft.com/office/powerpoint/2012/main" userId="Klaas, Sarah Kathr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43A"/>
    <a:srgbClr val="344529"/>
    <a:srgbClr val="3FAA07"/>
    <a:srgbClr val="F8D22F"/>
    <a:srgbClr val="E45F3C"/>
    <a:srgbClr val="E33D6F"/>
    <a:srgbClr val="2B3922"/>
    <a:srgbClr val="2E3722"/>
    <a:srgbClr val="FCF7F1"/>
    <a:srgbClr val="B8D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9F9B2-8528-D877-0255-9EDADA99D7BD}" v="2" dt="2022-02-22T16:04:35.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6727" autoAdjust="0"/>
  </p:normalViewPr>
  <p:slideViewPr>
    <p:cSldViewPr snapToGrid="0">
      <p:cViewPr varScale="1">
        <p:scale>
          <a:sx n="114" d="100"/>
          <a:sy n="114" d="100"/>
        </p:scale>
        <p:origin x="7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0C0AB6B-7DFF-87A1-418E-9AC4A21ABC68}"/>
    <pc:docChg chg="delSld">
      <pc:chgData name="" userId="" providerId="" clId="Web-{20C0AB6B-7DFF-87A1-418E-9AC4A21ABC68}" dt="2021-02-05T19:10:21.749" v="0"/>
      <pc:docMkLst>
        <pc:docMk/>
      </pc:docMkLst>
      <pc:sldChg chg="del">
        <pc:chgData name="" userId="" providerId="" clId="Web-{20C0AB6B-7DFF-87A1-418E-9AC4A21ABC68}" dt="2021-02-05T19:10:21.749" v="0"/>
        <pc:sldMkLst>
          <pc:docMk/>
          <pc:sldMk cId="1547733715" sldId="279"/>
        </pc:sldMkLst>
      </pc:sldChg>
    </pc:docChg>
  </pc:docChgLst>
  <pc:docChgLst>
    <pc:chgData clId="Web-{618CF97D-2798-5E90-56B4-21308A88CCF2}"/>
    <pc:docChg chg="addSld modSld">
      <pc:chgData name="" userId="" providerId="" clId="Web-{618CF97D-2798-5E90-56B4-21308A88CCF2}" dt="2021-02-03T20:33:17.194" v="54" actId="1076"/>
      <pc:docMkLst>
        <pc:docMk/>
      </pc:docMkLst>
      <pc:sldChg chg="addSp modSp new">
        <pc:chgData name="" userId="" providerId="" clId="Web-{618CF97D-2798-5E90-56B4-21308A88CCF2}" dt="2021-02-03T20:33:17.194" v="54" actId="1076"/>
        <pc:sldMkLst>
          <pc:docMk/>
          <pc:sldMk cId="673581657" sldId="278"/>
        </pc:sldMkLst>
        <pc:spChg chg="add mod">
          <ac:chgData name="" userId="" providerId="" clId="Web-{618CF97D-2798-5E90-56B4-21308A88CCF2}" dt="2021-02-03T20:33:17.194" v="54" actId="1076"/>
          <ac:spMkLst>
            <pc:docMk/>
            <pc:sldMk cId="673581657" sldId="278"/>
            <ac:spMk id="2" creationId="{F171A791-421E-4B64-AB24-6890FFDC8E38}"/>
          </ac:spMkLst>
        </pc:spChg>
      </pc:sldChg>
    </pc:docChg>
  </pc:docChgLst>
  <pc:docChgLst>
    <pc:chgData clId="Web-{7056479B-A7BE-1EEF-D41D-B6E215EE435C}"/>
    <pc:docChg chg="modSld">
      <pc:chgData name="" userId="" providerId="" clId="Web-{7056479B-A7BE-1EEF-D41D-B6E215EE435C}" dt="2021-01-15T18:25:45.986" v="1" actId="20577"/>
      <pc:docMkLst>
        <pc:docMk/>
      </pc:docMkLst>
      <pc:sldChg chg="modSp">
        <pc:chgData name="" userId="" providerId="" clId="Web-{7056479B-A7BE-1EEF-D41D-B6E215EE435C}" dt="2021-01-15T18:25:45.986" v="1" actId="20577"/>
        <pc:sldMkLst>
          <pc:docMk/>
          <pc:sldMk cId="946451396" sldId="272"/>
        </pc:sldMkLst>
        <pc:spChg chg="mod">
          <ac:chgData name="" userId="" providerId="" clId="Web-{7056479B-A7BE-1EEF-D41D-B6E215EE435C}" dt="2021-01-15T18:25:45.986" v="1" actId="20577"/>
          <ac:spMkLst>
            <pc:docMk/>
            <pc:sldMk cId="946451396" sldId="272"/>
            <ac:spMk id="4" creationId="{14A418E3-45EE-4468-8639-5D8782BFC81D}"/>
          </ac:spMkLst>
        </pc:spChg>
      </pc:sldChg>
    </pc:docChg>
  </pc:docChgLst>
  <pc:docChgLst>
    <pc:chgData name="Klaas, Sarah K" userId="dbe17439-353a-4fa9-8dc5-81683de26c1f" providerId="ADAL" clId="{1294F17D-35AE-4854-9729-070E9B599F8C}"/>
    <pc:docChg chg="custSel delSld modSld">
      <pc:chgData name="Klaas, Sarah K" userId="dbe17439-353a-4fa9-8dc5-81683de26c1f" providerId="ADAL" clId="{1294F17D-35AE-4854-9729-070E9B599F8C}" dt="2021-01-08T20:03:43.239" v="974" actId="2696"/>
      <pc:docMkLst>
        <pc:docMk/>
      </pc:docMkLst>
      <pc:sldChg chg="modSp delCm modCm">
        <pc:chgData name="Klaas, Sarah K" userId="dbe17439-353a-4fa9-8dc5-81683de26c1f" providerId="ADAL" clId="{1294F17D-35AE-4854-9729-070E9B599F8C}" dt="2021-01-06T14:06:00.133" v="2" actId="1592"/>
        <pc:sldMkLst>
          <pc:docMk/>
          <pc:sldMk cId="2584280759" sldId="257"/>
        </pc:sldMkLst>
        <pc:spChg chg="mod">
          <ac:chgData name="Klaas, Sarah K" userId="dbe17439-353a-4fa9-8dc5-81683de26c1f" providerId="ADAL" clId="{1294F17D-35AE-4854-9729-070E9B599F8C}" dt="2021-01-06T14:05:51.402" v="1" actId="20577"/>
          <ac:spMkLst>
            <pc:docMk/>
            <pc:sldMk cId="2584280759" sldId="257"/>
            <ac:spMk id="2" creationId="{18C3B467-088C-4F3D-A9A7-105C4E1E20CD}"/>
          </ac:spMkLst>
        </pc:spChg>
      </pc:sldChg>
      <pc:sldChg chg="modSp setBg">
        <pc:chgData name="Klaas, Sarah K" userId="dbe17439-353a-4fa9-8dc5-81683de26c1f" providerId="ADAL" clId="{1294F17D-35AE-4854-9729-070E9B599F8C}" dt="2021-01-08T19:58:01.745" v="931" actId="1076"/>
        <pc:sldMkLst>
          <pc:docMk/>
          <pc:sldMk cId="2531781904" sldId="262"/>
        </pc:sldMkLst>
        <pc:spChg chg="mod">
          <ac:chgData name="Klaas, Sarah K" userId="dbe17439-353a-4fa9-8dc5-81683de26c1f" providerId="ADAL" clId="{1294F17D-35AE-4854-9729-070E9B599F8C}" dt="2021-01-06T14:09:20.738" v="75" actId="20577"/>
          <ac:spMkLst>
            <pc:docMk/>
            <pc:sldMk cId="2531781904" sldId="262"/>
            <ac:spMk id="2" creationId="{40B8FA98-C32A-4FBC-BF5C-8A8D3B529D97}"/>
          </ac:spMkLst>
        </pc:spChg>
        <pc:spChg chg="mod">
          <ac:chgData name="Klaas, Sarah K" userId="dbe17439-353a-4fa9-8dc5-81683de26c1f" providerId="ADAL" clId="{1294F17D-35AE-4854-9729-070E9B599F8C}" dt="2021-01-06T14:35:22.629" v="471" actId="20577"/>
          <ac:spMkLst>
            <pc:docMk/>
            <pc:sldMk cId="2531781904" sldId="262"/>
            <ac:spMk id="3" creationId="{7871688D-1AB0-45A4-83ED-433B67804B5B}"/>
          </ac:spMkLst>
        </pc:spChg>
        <pc:picChg chg="mod">
          <ac:chgData name="Klaas, Sarah K" userId="dbe17439-353a-4fa9-8dc5-81683de26c1f" providerId="ADAL" clId="{1294F17D-35AE-4854-9729-070E9B599F8C}" dt="2021-01-08T19:58:01.745" v="931" actId="1076"/>
          <ac:picMkLst>
            <pc:docMk/>
            <pc:sldMk cId="2531781904" sldId="262"/>
            <ac:picMk id="4" creationId="{3A63DC1A-B25B-4288-AB7E-3656AAD230A4}"/>
          </ac:picMkLst>
        </pc:picChg>
      </pc:sldChg>
      <pc:sldChg chg="addSp delSp modSp setBg">
        <pc:chgData name="Klaas, Sarah K" userId="dbe17439-353a-4fa9-8dc5-81683de26c1f" providerId="ADAL" clId="{1294F17D-35AE-4854-9729-070E9B599F8C}" dt="2021-01-08T19:55:18.160" v="887"/>
        <pc:sldMkLst>
          <pc:docMk/>
          <pc:sldMk cId="2525217069" sldId="263"/>
        </pc:sldMkLst>
        <pc:spChg chg="mod">
          <ac:chgData name="Klaas, Sarah K" userId="dbe17439-353a-4fa9-8dc5-81683de26c1f" providerId="ADAL" clId="{1294F17D-35AE-4854-9729-070E9B599F8C}" dt="2021-01-06T14:13:48.073" v="221" actId="1076"/>
          <ac:spMkLst>
            <pc:docMk/>
            <pc:sldMk cId="2525217069" sldId="263"/>
            <ac:spMk id="2" creationId="{BC9F36AA-BAC8-440D-B401-808C6DA0D104}"/>
          </ac:spMkLst>
        </pc:spChg>
        <pc:spChg chg="mod">
          <ac:chgData name="Klaas, Sarah K" userId="dbe17439-353a-4fa9-8dc5-81683de26c1f" providerId="ADAL" clId="{1294F17D-35AE-4854-9729-070E9B599F8C}" dt="2021-01-06T14:33:05.427" v="420" actId="27636"/>
          <ac:spMkLst>
            <pc:docMk/>
            <pc:sldMk cId="2525217069" sldId="263"/>
            <ac:spMk id="3" creationId="{7EF34157-46EE-42A8-95DD-2CD6A9766506}"/>
          </ac:spMkLst>
        </pc:spChg>
        <pc:picChg chg="del">
          <ac:chgData name="Klaas, Sarah K" userId="dbe17439-353a-4fa9-8dc5-81683de26c1f" providerId="ADAL" clId="{1294F17D-35AE-4854-9729-070E9B599F8C}" dt="2021-01-08T19:50:52.986" v="671" actId="478"/>
          <ac:picMkLst>
            <pc:docMk/>
            <pc:sldMk cId="2525217069" sldId="263"/>
            <ac:picMk id="4" creationId="{85F34E5C-0915-475E-B65B-0146A75837E3}"/>
          </ac:picMkLst>
        </pc:picChg>
        <pc:picChg chg="del mod">
          <ac:chgData name="Klaas, Sarah K" userId="dbe17439-353a-4fa9-8dc5-81683de26c1f" providerId="ADAL" clId="{1294F17D-35AE-4854-9729-070E9B599F8C}" dt="2021-01-08T19:51:01.683" v="685" actId="478"/>
          <ac:picMkLst>
            <pc:docMk/>
            <pc:sldMk cId="2525217069" sldId="263"/>
            <ac:picMk id="5" creationId="{CFF62A49-0DEB-4B2C-B932-B3EF69CE7810}"/>
          </ac:picMkLst>
        </pc:picChg>
        <pc:picChg chg="add del">
          <ac:chgData name="Klaas, Sarah K" userId="dbe17439-353a-4fa9-8dc5-81683de26c1f" providerId="ADAL" clId="{1294F17D-35AE-4854-9729-070E9B599F8C}" dt="2021-01-08T19:52:36.183" v="717" actId="478"/>
          <ac:picMkLst>
            <pc:docMk/>
            <pc:sldMk cId="2525217069" sldId="263"/>
            <ac:picMk id="6" creationId="{9638FA84-978E-4CCD-A572-9E30EB2FBEE7}"/>
          </ac:picMkLst>
        </pc:picChg>
        <pc:picChg chg="add del">
          <ac:chgData name="Klaas, Sarah K" userId="dbe17439-353a-4fa9-8dc5-81683de26c1f" providerId="ADAL" clId="{1294F17D-35AE-4854-9729-070E9B599F8C}" dt="2021-01-08T19:52:35.451" v="716" actId="478"/>
          <ac:picMkLst>
            <pc:docMk/>
            <pc:sldMk cId="2525217069" sldId="263"/>
            <ac:picMk id="7" creationId="{B7E3FEA7-BC5C-425E-9B67-F746E8EB6CF4}"/>
          </ac:picMkLst>
        </pc:picChg>
        <pc:picChg chg="add">
          <ac:chgData name="Klaas, Sarah K" userId="dbe17439-353a-4fa9-8dc5-81683de26c1f" providerId="ADAL" clId="{1294F17D-35AE-4854-9729-070E9B599F8C}" dt="2021-01-08T19:52:49.166" v="718"/>
          <ac:picMkLst>
            <pc:docMk/>
            <pc:sldMk cId="2525217069" sldId="263"/>
            <ac:picMk id="8" creationId="{A36167C8-D72E-49DF-B67E-D30F39813D2B}"/>
          </ac:picMkLst>
        </pc:picChg>
        <pc:picChg chg="add">
          <ac:chgData name="Klaas, Sarah K" userId="dbe17439-353a-4fa9-8dc5-81683de26c1f" providerId="ADAL" clId="{1294F17D-35AE-4854-9729-070E9B599F8C}" dt="2021-01-08T19:52:49.166" v="718"/>
          <ac:picMkLst>
            <pc:docMk/>
            <pc:sldMk cId="2525217069" sldId="263"/>
            <ac:picMk id="9" creationId="{13AF985F-B4B6-48C6-B481-B22EDD2E5BC8}"/>
          </ac:picMkLst>
        </pc:picChg>
      </pc:sldChg>
      <pc:sldChg chg="modSp setBg">
        <pc:chgData name="Klaas, Sarah K" userId="dbe17439-353a-4fa9-8dc5-81683de26c1f" providerId="ADAL" clId="{1294F17D-35AE-4854-9729-070E9B599F8C}" dt="2021-01-08T19:56:17.471" v="930" actId="1036"/>
        <pc:sldMkLst>
          <pc:docMk/>
          <pc:sldMk cId="735155833" sldId="264"/>
        </pc:sldMkLst>
        <pc:spChg chg="mod">
          <ac:chgData name="Klaas, Sarah K" userId="dbe17439-353a-4fa9-8dc5-81683de26c1f" providerId="ADAL" clId="{1294F17D-35AE-4854-9729-070E9B599F8C}" dt="2021-01-06T14:13:40.254" v="220" actId="1076"/>
          <ac:spMkLst>
            <pc:docMk/>
            <pc:sldMk cId="735155833" sldId="264"/>
            <ac:spMk id="2" creationId="{BC9F36AA-BAC8-440D-B401-808C6DA0D104}"/>
          </ac:spMkLst>
        </pc:spChg>
        <pc:spChg chg="mod">
          <ac:chgData name="Klaas, Sarah K" userId="dbe17439-353a-4fa9-8dc5-81683de26c1f" providerId="ADAL" clId="{1294F17D-35AE-4854-9729-070E9B599F8C}" dt="2021-01-06T14:34:33.548" v="453" actId="20577"/>
          <ac:spMkLst>
            <pc:docMk/>
            <pc:sldMk cId="735155833" sldId="264"/>
            <ac:spMk id="3" creationId="{7EF34157-46EE-42A8-95DD-2CD6A9766506}"/>
          </ac:spMkLst>
        </pc:spChg>
        <pc:picChg chg="mod">
          <ac:chgData name="Klaas, Sarah K" userId="dbe17439-353a-4fa9-8dc5-81683de26c1f" providerId="ADAL" clId="{1294F17D-35AE-4854-9729-070E9B599F8C}" dt="2021-01-08T19:56:17.471" v="930" actId="1036"/>
          <ac:picMkLst>
            <pc:docMk/>
            <pc:sldMk cId="735155833" sldId="264"/>
            <ac:picMk id="4" creationId="{20E95FEA-AE95-47D0-A127-ADBEDDA4CF24}"/>
          </ac:picMkLst>
        </pc:picChg>
        <pc:picChg chg="mod">
          <ac:chgData name="Klaas, Sarah K" userId="dbe17439-353a-4fa9-8dc5-81683de26c1f" providerId="ADAL" clId="{1294F17D-35AE-4854-9729-070E9B599F8C}" dt="2021-01-08T19:55:57.135" v="906" actId="1038"/>
          <ac:picMkLst>
            <pc:docMk/>
            <pc:sldMk cId="735155833" sldId="264"/>
            <ac:picMk id="5" creationId="{C0B615F5-A839-4ACC-9DCD-34F94EBE339A}"/>
          </ac:picMkLst>
        </pc:picChg>
      </pc:sldChg>
      <pc:sldChg chg="modSp addCm">
        <pc:chgData name="Klaas, Sarah K" userId="dbe17439-353a-4fa9-8dc5-81683de26c1f" providerId="ADAL" clId="{1294F17D-35AE-4854-9729-070E9B599F8C}" dt="2021-01-06T14:39:06.867" v="472" actId="1589"/>
        <pc:sldMkLst>
          <pc:docMk/>
          <pc:sldMk cId="222857727" sldId="265"/>
        </pc:sldMkLst>
        <pc:spChg chg="mod">
          <ac:chgData name="Klaas, Sarah K" userId="dbe17439-353a-4fa9-8dc5-81683de26c1f" providerId="ADAL" clId="{1294F17D-35AE-4854-9729-070E9B599F8C}" dt="2021-01-06T14:07:59.970" v="54" actId="20577"/>
          <ac:spMkLst>
            <pc:docMk/>
            <pc:sldMk cId="222857727" sldId="265"/>
            <ac:spMk id="6" creationId="{7FC49CA7-74F1-4B36-8D57-925D8C4DBA59}"/>
          </ac:spMkLst>
        </pc:spChg>
        <pc:spChg chg="mod">
          <ac:chgData name="Klaas, Sarah K" userId="dbe17439-353a-4fa9-8dc5-81683de26c1f" providerId="ADAL" clId="{1294F17D-35AE-4854-9729-070E9B599F8C}" dt="2021-01-06T14:08:15.955" v="66" actId="20577"/>
          <ac:spMkLst>
            <pc:docMk/>
            <pc:sldMk cId="222857727" sldId="265"/>
            <ac:spMk id="7" creationId="{BE43607A-2946-46E7-A8EE-3C5AD47837E6}"/>
          </ac:spMkLst>
        </pc:spChg>
        <pc:spChg chg="mod">
          <ac:chgData name="Klaas, Sarah K" userId="dbe17439-353a-4fa9-8dc5-81683de26c1f" providerId="ADAL" clId="{1294F17D-35AE-4854-9729-070E9B599F8C}" dt="2021-01-06T14:31:38.308" v="392" actId="20577"/>
          <ac:spMkLst>
            <pc:docMk/>
            <pc:sldMk cId="222857727" sldId="265"/>
            <ac:spMk id="25" creationId="{ECF5A25A-1693-4BCD-ABA0-3135B660570F}"/>
          </ac:spMkLst>
        </pc:spChg>
      </pc:sldChg>
      <pc:sldChg chg="modSp">
        <pc:chgData name="Klaas, Sarah K" userId="dbe17439-353a-4fa9-8dc5-81683de26c1f" providerId="ADAL" clId="{1294F17D-35AE-4854-9729-070E9B599F8C}" dt="2021-01-08T19:44:46.044" v="633" actId="692"/>
        <pc:sldMkLst>
          <pc:docMk/>
          <pc:sldMk cId="3611940874" sldId="268"/>
        </pc:sldMkLst>
        <pc:spChg chg="mod">
          <ac:chgData name="Klaas, Sarah K" userId="dbe17439-353a-4fa9-8dc5-81683de26c1f" providerId="ADAL" clId="{1294F17D-35AE-4854-9729-070E9B599F8C}" dt="2021-01-08T19:32:18.285" v="524" actId="1076"/>
          <ac:spMkLst>
            <pc:docMk/>
            <pc:sldMk cId="3611940874" sldId="268"/>
            <ac:spMk id="2" creationId="{9E07E3BE-1630-4015-BBBF-2D56F552C03D}"/>
          </ac:spMkLst>
        </pc:spChg>
        <pc:spChg chg="mod">
          <ac:chgData name="Klaas, Sarah K" userId="dbe17439-353a-4fa9-8dc5-81683de26c1f" providerId="ADAL" clId="{1294F17D-35AE-4854-9729-070E9B599F8C}" dt="2021-01-08T19:36:18.772" v="549" actId="1076"/>
          <ac:spMkLst>
            <pc:docMk/>
            <pc:sldMk cId="3611940874" sldId="268"/>
            <ac:spMk id="3" creationId="{DC3F2303-F833-4E0F-8EB1-39EC36B8480B}"/>
          </ac:spMkLst>
        </pc:spChg>
        <pc:spChg chg="mod">
          <ac:chgData name="Klaas, Sarah K" userId="dbe17439-353a-4fa9-8dc5-81683de26c1f" providerId="ADAL" clId="{1294F17D-35AE-4854-9729-070E9B599F8C}" dt="2021-01-08T19:36:13.309" v="548" actId="14100"/>
          <ac:spMkLst>
            <pc:docMk/>
            <pc:sldMk cId="3611940874" sldId="268"/>
            <ac:spMk id="5" creationId="{132A3AF5-3770-4A37-9B46-B1D6BBB2B9EF}"/>
          </ac:spMkLst>
        </pc:spChg>
        <pc:spChg chg="mod">
          <ac:chgData name="Klaas, Sarah K" userId="dbe17439-353a-4fa9-8dc5-81683de26c1f" providerId="ADAL" clId="{1294F17D-35AE-4854-9729-070E9B599F8C}" dt="2021-01-08T19:33:15.380" v="532" actId="207"/>
          <ac:spMkLst>
            <pc:docMk/>
            <pc:sldMk cId="3611940874" sldId="268"/>
            <ac:spMk id="9" creationId="{3652540A-4FDF-46CA-9A2C-DEA25AA39393}"/>
          </ac:spMkLst>
        </pc:spChg>
        <pc:spChg chg="mod">
          <ac:chgData name="Klaas, Sarah K" userId="dbe17439-353a-4fa9-8dc5-81683de26c1f" providerId="ADAL" clId="{1294F17D-35AE-4854-9729-070E9B599F8C}" dt="2021-01-08T19:36:27.369" v="550" actId="1076"/>
          <ac:spMkLst>
            <pc:docMk/>
            <pc:sldMk cId="3611940874" sldId="268"/>
            <ac:spMk id="10" creationId="{A4CECC9B-38D0-4E78-A6F0-B29C93BF9F63}"/>
          </ac:spMkLst>
        </pc:spChg>
        <pc:spChg chg="mod">
          <ac:chgData name="Klaas, Sarah K" userId="dbe17439-353a-4fa9-8dc5-81683de26c1f" providerId="ADAL" clId="{1294F17D-35AE-4854-9729-070E9B599F8C}" dt="2021-01-08T19:36:27.369" v="550" actId="1076"/>
          <ac:spMkLst>
            <pc:docMk/>
            <pc:sldMk cId="3611940874" sldId="268"/>
            <ac:spMk id="11" creationId="{EDA72BEC-5365-4E73-BCEA-2BD286478DFD}"/>
          </ac:spMkLst>
        </pc:spChg>
        <pc:spChg chg="mod">
          <ac:chgData name="Klaas, Sarah K" userId="dbe17439-353a-4fa9-8dc5-81683de26c1f" providerId="ADAL" clId="{1294F17D-35AE-4854-9729-070E9B599F8C}" dt="2021-01-08T19:33:17.773" v="533" actId="207"/>
          <ac:spMkLst>
            <pc:docMk/>
            <pc:sldMk cId="3611940874" sldId="268"/>
            <ac:spMk id="29" creationId="{7FC1C88C-B9AA-4810-8BC9-C52E282FB3E2}"/>
          </ac:spMkLst>
        </pc:spChg>
        <pc:spChg chg="mod">
          <ac:chgData name="Klaas, Sarah K" userId="dbe17439-353a-4fa9-8dc5-81683de26c1f" providerId="ADAL" clId="{1294F17D-35AE-4854-9729-070E9B599F8C}" dt="2021-01-08T19:36:47.612" v="552" actId="1076"/>
          <ac:spMkLst>
            <pc:docMk/>
            <pc:sldMk cId="3611940874" sldId="268"/>
            <ac:spMk id="30" creationId="{492360C6-377C-42B8-A241-EDE54F35A3A2}"/>
          </ac:spMkLst>
        </pc:spChg>
        <pc:spChg chg="mod">
          <ac:chgData name="Klaas, Sarah K" userId="dbe17439-353a-4fa9-8dc5-81683de26c1f" providerId="ADAL" clId="{1294F17D-35AE-4854-9729-070E9B599F8C}" dt="2021-01-08T19:36:51.369" v="553" actId="1076"/>
          <ac:spMkLst>
            <pc:docMk/>
            <pc:sldMk cId="3611940874" sldId="268"/>
            <ac:spMk id="31" creationId="{16337C23-DA19-49F4-BCFB-4659A6EB1829}"/>
          </ac:spMkLst>
        </pc:spChg>
        <pc:picChg chg="mod">
          <ac:chgData name="Klaas, Sarah K" userId="dbe17439-353a-4fa9-8dc5-81683de26c1f" providerId="ADAL" clId="{1294F17D-35AE-4854-9729-070E9B599F8C}" dt="2021-01-08T19:44:38.384" v="631" actId="692"/>
          <ac:picMkLst>
            <pc:docMk/>
            <pc:sldMk cId="3611940874" sldId="268"/>
            <ac:picMk id="7" creationId="{B4DD50EA-A7FE-4A74-9C90-8359D7300D18}"/>
          </ac:picMkLst>
        </pc:picChg>
        <pc:picChg chg="mod">
          <ac:chgData name="Klaas, Sarah K" userId="dbe17439-353a-4fa9-8dc5-81683de26c1f" providerId="ADAL" clId="{1294F17D-35AE-4854-9729-070E9B599F8C}" dt="2021-01-08T19:44:46.044" v="633" actId="692"/>
          <ac:picMkLst>
            <pc:docMk/>
            <pc:sldMk cId="3611940874" sldId="268"/>
            <ac:picMk id="13" creationId="{929B319C-D840-4A4E-AABD-1BB0BA7B4812}"/>
          </ac:picMkLst>
        </pc:picChg>
      </pc:sldChg>
      <pc:sldChg chg="modSp">
        <pc:chgData name="Klaas, Sarah K" userId="dbe17439-353a-4fa9-8dc5-81683de26c1f" providerId="ADAL" clId="{1294F17D-35AE-4854-9729-070E9B599F8C}" dt="2021-01-08T19:44:06.384" v="629" actId="692"/>
        <pc:sldMkLst>
          <pc:docMk/>
          <pc:sldMk cId="1993389959" sldId="269"/>
        </pc:sldMkLst>
        <pc:spChg chg="mod">
          <ac:chgData name="Klaas, Sarah K" userId="dbe17439-353a-4fa9-8dc5-81683de26c1f" providerId="ADAL" clId="{1294F17D-35AE-4854-9729-070E9B599F8C}" dt="2021-01-08T19:38:35.419" v="565" actId="1038"/>
          <ac:spMkLst>
            <pc:docMk/>
            <pc:sldMk cId="1993389959" sldId="269"/>
            <ac:spMk id="2" creationId="{9E07E3BE-1630-4015-BBBF-2D56F552C03D}"/>
          </ac:spMkLst>
        </pc:spChg>
        <pc:spChg chg="mod">
          <ac:chgData name="Klaas, Sarah K" userId="dbe17439-353a-4fa9-8dc5-81683de26c1f" providerId="ADAL" clId="{1294F17D-35AE-4854-9729-070E9B599F8C}" dt="2021-01-08T19:40:53.340" v="585" actId="1037"/>
          <ac:spMkLst>
            <pc:docMk/>
            <pc:sldMk cId="1993389959" sldId="269"/>
            <ac:spMk id="3" creationId="{DC3F2303-F833-4E0F-8EB1-39EC36B8480B}"/>
          </ac:spMkLst>
        </pc:spChg>
        <pc:spChg chg="mod">
          <ac:chgData name="Klaas, Sarah K" userId="dbe17439-353a-4fa9-8dc5-81683de26c1f" providerId="ADAL" clId="{1294F17D-35AE-4854-9729-070E9B599F8C}" dt="2021-01-08T19:41:01.980" v="586" actId="1076"/>
          <ac:spMkLst>
            <pc:docMk/>
            <pc:sldMk cId="1993389959" sldId="269"/>
            <ac:spMk id="5" creationId="{132A3AF5-3770-4A37-9B46-B1D6BBB2B9EF}"/>
          </ac:spMkLst>
        </pc:spChg>
        <pc:spChg chg="mod">
          <ac:chgData name="Klaas, Sarah K" userId="dbe17439-353a-4fa9-8dc5-81683de26c1f" providerId="ADAL" clId="{1294F17D-35AE-4854-9729-070E9B599F8C}" dt="2021-01-08T19:43:22.116" v="625" actId="1076"/>
          <ac:spMkLst>
            <pc:docMk/>
            <pc:sldMk cId="1993389959" sldId="269"/>
            <ac:spMk id="10" creationId="{A4CECC9B-38D0-4E78-A6F0-B29C93BF9F63}"/>
          </ac:spMkLst>
        </pc:spChg>
        <pc:spChg chg="mod">
          <ac:chgData name="Klaas, Sarah K" userId="dbe17439-353a-4fa9-8dc5-81683de26c1f" providerId="ADAL" clId="{1294F17D-35AE-4854-9729-070E9B599F8C}" dt="2021-01-08T19:43:16.304" v="624" actId="1035"/>
          <ac:spMkLst>
            <pc:docMk/>
            <pc:sldMk cId="1993389959" sldId="269"/>
            <ac:spMk id="11" creationId="{EDA72BEC-5365-4E73-BCEA-2BD286478DFD}"/>
          </ac:spMkLst>
        </pc:spChg>
        <pc:spChg chg="mod">
          <ac:chgData name="Klaas, Sarah K" userId="dbe17439-353a-4fa9-8dc5-81683de26c1f" providerId="ADAL" clId="{1294F17D-35AE-4854-9729-070E9B599F8C}" dt="2021-01-08T19:41:13.900" v="587" actId="207"/>
          <ac:spMkLst>
            <pc:docMk/>
            <pc:sldMk cId="1993389959" sldId="269"/>
            <ac:spMk id="22" creationId="{D5C1512D-4DAD-463E-A37A-7E4BE4330B1C}"/>
          </ac:spMkLst>
        </pc:spChg>
        <pc:spChg chg="mod">
          <ac:chgData name="Klaas, Sarah K" userId="dbe17439-353a-4fa9-8dc5-81683de26c1f" providerId="ADAL" clId="{1294F17D-35AE-4854-9729-070E9B599F8C}" dt="2021-01-08T19:41:16.429" v="588" actId="207"/>
          <ac:spMkLst>
            <pc:docMk/>
            <pc:sldMk cId="1993389959" sldId="269"/>
            <ac:spMk id="29" creationId="{7FC1C88C-B9AA-4810-8BC9-C52E282FB3E2}"/>
          </ac:spMkLst>
        </pc:spChg>
        <pc:spChg chg="mod">
          <ac:chgData name="Klaas, Sarah K" userId="dbe17439-353a-4fa9-8dc5-81683de26c1f" providerId="ADAL" clId="{1294F17D-35AE-4854-9729-070E9B599F8C}" dt="2021-01-08T19:42:57.285" v="605" actId="1076"/>
          <ac:spMkLst>
            <pc:docMk/>
            <pc:sldMk cId="1993389959" sldId="269"/>
            <ac:spMk id="30" creationId="{492360C6-377C-42B8-A241-EDE54F35A3A2}"/>
          </ac:spMkLst>
        </pc:spChg>
        <pc:spChg chg="mod">
          <ac:chgData name="Klaas, Sarah K" userId="dbe17439-353a-4fa9-8dc5-81683de26c1f" providerId="ADAL" clId="{1294F17D-35AE-4854-9729-070E9B599F8C}" dt="2021-01-08T19:42:45.760" v="604" actId="1037"/>
          <ac:spMkLst>
            <pc:docMk/>
            <pc:sldMk cId="1993389959" sldId="269"/>
            <ac:spMk id="31" creationId="{16337C23-DA19-49F4-BCFB-4659A6EB1829}"/>
          </ac:spMkLst>
        </pc:spChg>
        <pc:picChg chg="mod">
          <ac:chgData name="Klaas, Sarah K" userId="dbe17439-353a-4fa9-8dc5-81683de26c1f" providerId="ADAL" clId="{1294F17D-35AE-4854-9729-070E9B599F8C}" dt="2021-01-08T19:43:56.883" v="627" actId="692"/>
          <ac:picMkLst>
            <pc:docMk/>
            <pc:sldMk cId="1993389959" sldId="269"/>
            <ac:picMk id="13" creationId="{F9F4E804-1773-4CF7-A6F5-74D3C70F671A}"/>
          </ac:picMkLst>
        </pc:picChg>
        <pc:picChg chg="mod">
          <ac:chgData name="Klaas, Sarah K" userId="dbe17439-353a-4fa9-8dc5-81683de26c1f" providerId="ADAL" clId="{1294F17D-35AE-4854-9729-070E9B599F8C}" dt="2021-01-08T19:44:06.384" v="629" actId="692"/>
          <ac:picMkLst>
            <pc:docMk/>
            <pc:sldMk cId="1993389959" sldId="269"/>
            <ac:picMk id="19" creationId="{777ACA1B-6E00-497F-BDA0-281F5840B680}"/>
          </ac:picMkLst>
        </pc:picChg>
      </pc:sldChg>
      <pc:sldChg chg="addSp delSp modSp">
        <pc:chgData name="Klaas, Sarah K" userId="dbe17439-353a-4fa9-8dc5-81683de26c1f" providerId="ADAL" clId="{1294F17D-35AE-4854-9729-070E9B599F8C}" dt="2021-01-08T20:00:15.609" v="937" actId="255"/>
        <pc:sldMkLst>
          <pc:docMk/>
          <pc:sldMk cId="2804753221" sldId="270"/>
        </pc:sldMkLst>
        <pc:spChg chg="mod">
          <ac:chgData name="Klaas, Sarah K" userId="dbe17439-353a-4fa9-8dc5-81683de26c1f" providerId="ADAL" clId="{1294F17D-35AE-4854-9729-070E9B599F8C}" dt="2021-01-08T19:45:37.617" v="634" actId="1076"/>
          <ac:spMkLst>
            <pc:docMk/>
            <pc:sldMk cId="2804753221" sldId="270"/>
            <ac:spMk id="3" creationId="{52D9F7D8-0D84-4878-8F46-4799DF5A3BE3}"/>
          </ac:spMkLst>
        </pc:spChg>
        <pc:spChg chg="mod">
          <ac:chgData name="Klaas, Sarah K" userId="dbe17439-353a-4fa9-8dc5-81683de26c1f" providerId="ADAL" clId="{1294F17D-35AE-4854-9729-070E9B599F8C}" dt="2021-01-08T20:00:15.609" v="937" actId="255"/>
          <ac:spMkLst>
            <pc:docMk/>
            <pc:sldMk cId="2804753221" sldId="270"/>
            <ac:spMk id="4" creationId="{1AE1F277-29FB-45AE-9889-B1399B15525E}"/>
          </ac:spMkLst>
        </pc:spChg>
        <pc:spChg chg="add del mod">
          <ac:chgData name="Klaas, Sarah K" userId="dbe17439-353a-4fa9-8dc5-81683de26c1f" providerId="ADAL" clId="{1294F17D-35AE-4854-9729-070E9B599F8C}" dt="2021-01-08T19:46:23.452" v="643" actId="478"/>
          <ac:spMkLst>
            <pc:docMk/>
            <pc:sldMk cId="2804753221" sldId="270"/>
            <ac:spMk id="5" creationId="{C982F192-15A0-4BEE-B6E5-B32753B05630}"/>
          </ac:spMkLst>
        </pc:spChg>
        <pc:spChg chg="mod">
          <ac:chgData name="Klaas, Sarah K" userId="dbe17439-353a-4fa9-8dc5-81683de26c1f" providerId="ADAL" clId="{1294F17D-35AE-4854-9729-070E9B599F8C}" dt="2021-01-08T19:46:37.186" v="646" actId="207"/>
          <ac:spMkLst>
            <pc:docMk/>
            <pc:sldMk cId="2804753221" sldId="270"/>
            <ac:spMk id="7" creationId="{BA75270D-FEA4-4935-A32C-0F823F6E9940}"/>
          </ac:spMkLst>
        </pc:spChg>
        <pc:spChg chg="mod">
          <ac:chgData name="Klaas, Sarah K" userId="dbe17439-353a-4fa9-8dc5-81683de26c1f" providerId="ADAL" clId="{1294F17D-35AE-4854-9729-070E9B599F8C}" dt="2021-01-08T19:46:39.414" v="647" actId="207"/>
          <ac:spMkLst>
            <pc:docMk/>
            <pc:sldMk cId="2804753221" sldId="270"/>
            <ac:spMk id="8" creationId="{C2317B60-BF46-45AC-95F9-1410BC509DC5}"/>
          </ac:spMkLst>
        </pc:spChg>
        <pc:spChg chg="mod">
          <ac:chgData name="Klaas, Sarah K" userId="dbe17439-353a-4fa9-8dc5-81683de26c1f" providerId="ADAL" clId="{1294F17D-35AE-4854-9729-070E9B599F8C}" dt="2021-01-08T19:46:35.232" v="645" actId="207"/>
          <ac:spMkLst>
            <pc:docMk/>
            <pc:sldMk cId="2804753221" sldId="270"/>
            <ac:spMk id="9" creationId="{54CBB833-91B9-4620-8662-45FE27602833}"/>
          </ac:spMkLst>
        </pc:spChg>
        <pc:spChg chg="mod">
          <ac:chgData name="Klaas, Sarah K" userId="dbe17439-353a-4fa9-8dc5-81683de26c1f" providerId="ADAL" clId="{1294F17D-35AE-4854-9729-070E9B599F8C}" dt="2021-01-08T19:46:42.706" v="648" actId="207"/>
          <ac:spMkLst>
            <pc:docMk/>
            <pc:sldMk cId="2804753221" sldId="270"/>
            <ac:spMk id="10" creationId="{0672CC40-30BE-4DF7-8897-FEE9B6D117DB}"/>
          </ac:spMkLst>
        </pc:spChg>
        <pc:picChg chg="add ord">
          <ac:chgData name="Klaas, Sarah K" userId="dbe17439-353a-4fa9-8dc5-81683de26c1f" providerId="ADAL" clId="{1294F17D-35AE-4854-9729-070E9B599F8C}" dt="2021-01-08T19:46:26.744" v="644" actId="167"/>
          <ac:picMkLst>
            <pc:docMk/>
            <pc:sldMk cId="2804753221" sldId="270"/>
            <ac:picMk id="12" creationId="{1A911FC7-9399-4432-9CA1-C6BDFB65C91E}"/>
          </ac:picMkLst>
        </pc:picChg>
        <pc:picChg chg="del mod">
          <ac:chgData name="Klaas, Sarah K" userId="dbe17439-353a-4fa9-8dc5-81683de26c1f" providerId="ADAL" clId="{1294F17D-35AE-4854-9729-070E9B599F8C}" dt="2021-01-08T19:46:13.236" v="641" actId="478"/>
          <ac:picMkLst>
            <pc:docMk/>
            <pc:sldMk cId="2804753221" sldId="270"/>
            <ac:picMk id="17" creationId="{1FF98F1B-539E-478C-912D-1E9FB1C4A149}"/>
          </ac:picMkLst>
        </pc:picChg>
      </pc:sldChg>
      <pc:sldChg chg="addSp modSp setBg">
        <pc:chgData name="Klaas, Sarah K" userId="dbe17439-353a-4fa9-8dc5-81683de26c1f" providerId="ADAL" clId="{1294F17D-35AE-4854-9729-070E9B599F8C}" dt="2021-01-08T19:54:24.550" v="878"/>
        <pc:sldMkLst>
          <pc:docMk/>
          <pc:sldMk cId="1014152302" sldId="271"/>
        </pc:sldMkLst>
        <pc:spChg chg="mod">
          <ac:chgData name="Klaas, Sarah K" userId="dbe17439-353a-4fa9-8dc5-81683de26c1f" providerId="ADAL" clId="{1294F17D-35AE-4854-9729-070E9B599F8C}" dt="2021-01-06T14:32:16.638" v="412" actId="20577"/>
          <ac:spMkLst>
            <pc:docMk/>
            <pc:sldMk cId="1014152302" sldId="271"/>
            <ac:spMk id="2" creationId="{E1959D22-4C31-4E2F-8E15-65F92FCB1AB7}"/>
          </ac:spMkLst>
        </pc:spChg>
        <pc:spChg chg="mod">
          <ac:chgData name="Klaas, Sarah K" userId="dbe17439-353a-4fa9-8dc5-81683de26c1f" providerId="ADAL" clId="{1294F17D-35AE-4854-9729-070E9B599F8C}" dt="2021-01-08T19:51:59.804" v="697" actId="1038"/>
          <ac:spMkLst>
            <pc:docMk/>
            <pc:sldMk cId="1014152302" sldId="271"/>
            <ac:spMk id="10" creationId="{70A8E328-FA1B-43D4-8656-970B24031D29}"/>
          </ac:spMkLst>
        </pc:spChg>
        <pc:spChg chg="mod">
          <ac:chgData name="Klaas, Sarah K" userId="dbe17439-353a-4fa9-8dc5-81683de26c1f" providerId="ADAL" clId="{1294F17D-35AE-4854-9729-070E9B599F8C}" dt="2021-01-08T19:49:06.816" v="657" actId="207"/>
          <ac:spMkLst>
            <pc:docMk/>
            <pc:sldMk cId="1014152302" sldId="271"/>
            <ac:spMk id="17" creationId="{7ABD1F91-B740-404C-AFA7-F3410930D97C}"/>
          </ac:spMkLst>
        </pc:spChg>
        <pc:spChg chg="mod">
          <ac:chgData name="Klaas, Sarah K" userId="dbe17439-353a-4fa9-8dc5-81683de26c1f" providerId="ADAL" clId="{1294F17D-35AE-4854-9729-070E9B599F8C}" dt="2021-01-08T19:49:09.393" v="658" actId="207"/>
          <ac:spMkLst>
            <pc:docMk/>
            <pc:sldMk cId="1014152302" sldId="271"/>
            <ac:spMk id="18" creationId="{09158831-6D06-4132-84F4-C664B09E17F8}"/>
          </ac:spMkLst>
        </pc:spChg>
        <pc:spChg chg="mod">
          <ac:chgData name="Klaas, Sarah K" userId="dbe17439-353a-4fa9-8dc5-81683de26c1f" providerId="ADAL" clId="{1294F17D-35AE-4854-9729-070E9B599F8C}" dt="2021-01-08T19:48:44.962" v="654" actId="207"/>
          <ac:spMkLst>
            <pc:docMk/>
            <pc:sldMk cId="1014152302" sldId="271"/>
            <ac:spMk id="19" creationId="{241D75A3-BAAC-4226-91A9-64283FCD114A}"/>
          </ac:spMkLst>
        </pc:spChg>
        <pc:picChg chg="add mod ord">
          <ac:chgData name="Klaas, Sarah K" userId="dbe17439-353a-4fa9-8dc5-81683de26c1f" providerId="ADAL" clId="{1294F17D-35AE-4854-9729-070E9B599F8C}" dt="2021-01-08T19:52:20.888" v="715" actId="1038"/>
          <ac:picMkLst>
            <pc:docMk/>
            <pc:sldMk cId="1014152302" sldId="271"/>
            <ac:picMk id="12" creationId="{CDDAC3CC-E3D3-405A-BEA1-D7B4724B9E12}"/>
          </ac:picMkLst>
        </pc:picChg>
        <pc:picChg chg="add mod ord">
          <ac:chgData name="Klaas, Sarah K" userId="dbe17439-353a-4fa9-8dc5-81683de26c1f" providerId="ADAL" clId="{1294F17D-35AE-4854-9729-070E9B599F8C}" dt="2021-01-08T19:52:17.943" v="708" actId="1036"/>
          <ac:picMkLst>
            <pc:docMk/>
            <pc:sldMk cId="1014152302" sldId="271"/>
            <ac:picMk id="14" creationId="{133E349D-0741-4379-9B74-2389D7FE59BE}"/>
          </ac:picMkLst>
        </pc:picChg>
      </pc:sldChg>
      <pc:sldChg chg="modSp">
        <pc:chgData name="Klaas, Sarah K" userId="dbe17439-353a-4fa9-8dc5-81683de26c1f" providerId="ADAL" clId="{1294F17D-35AE-4854-9729-070E9B599F8C}" dt="2021-01-06T14:14:22.412" v="226" actId="5793"/>
        <pc:sldMkLst>
          <pc:docMk/>
          <pc:sldMk cId="2904923134" sldId="273"/>
        </pc:sldMkLst>
        <pc:spChg chg="mod">
          <ac:chgData name="Klaas, Sarah K" userId="dbe17439-353a-4fa9-8dc5-81683de26c1f" providerId="ADAL" clId="{1294F17D-35AE-4854-9729-070E9B599F8C}" dt="2021-01-06T14:14:22.412" v="226" actId="5793"/>
          <ac:spMkLst>
            <pc:docMk/>
            <pc:sldMk cId="2904923134" sldId="273"/>
            <ac:spMk id="4" creationId="{14A418E3-45EE-4468-8639-5D8782BFC81D}"/>
          </ac:spMkLst>
        </pc:spChg>
      </pc:sldChg>
      <pc:sldChg chg="modSp delCm">
        <pc:chgData name="Klaas, Sarah K" userId="dbe17439-353a-4fa9-8dc5-81683de26c1f" providerId="ADAL" clId="{1294F17D-35AE-4854-9729-070E9B599F8C}" dt="2021-01-06T14:27:49.244" v="362" actId="207"/>
        <pc:sldMkLst>
          <pc:docMk/>
          <pc:sldMk cId="3211333431" sldId="274"/>
        </pc:sldMkLst>
        <pc:spChg chg="mod">
          <ac:chgData name="Klaas, Sarah K" userId="dbe17439-353a-4fa9-8dc5-81683de26c1f" providerId="ADAL" clId="{1294F17D-35AE-4854-9729-070E9B599F8C}" dt="2021-01-06T14:27:49.244" v="362" actId="207"/>
          <ac:spMkLst>
            <pc:docMk/>
            <pc:sldMk cId="3211333431" sldId="274"/>
            <ac:spMk id="3" creationId="{1E548AFE-C98E-43A5-BE48-16BDD9B36F9D}"/>
          </ac:spMkLst>
        </pc:spChg>
      </pc:sldChg>
      <pc:sldChg chg="addSp delSp modSp del">
        <pc:chgData name="Klaas, Sarah K" userId="dbe17439-353a-4fa9-8dc5-81683de26c1f" providerId="ADAL" clId="{1294F17D-35AE-4854-9729-070E9B599F8C}" dt="2021-01-08T20:03:43.239" v="974" actId="2696"/>
        <pc:sldMkLst>
          <pc:docMk/>
          <pc:sldMk cId="3124507518" sldId="275"/>
        </pc:sldMkLst>
        <pc:spChg chg="del mod">
          <ac:chgData name="Klaas, Sarah K" userId="dbe17439-353a-4fa9-8dc5-81683de26c1f" providerId="ADAL" clId="{1294F17D-35AE-4854-9729-070E9B599F8C}" dt="2021-01-08T19:27:32.293" v="485" actId="478"/>
          <ac:spMkLst>
            <pc:docMk/>
            <pc:sldMk cId="3124507518" sldId="275"/>
            <ac:spMk id="2" creationId="{CC10053D-5F0E-4D0E-AF6D-233988886591}"/>
          </ac:spMkLst>
        </pc:spChg>
        <pc:spChg chg="mod">
          <ac:chgData name="Klaas, Sarah K" userId="dbe17439-353a-4fa9-8dc5-81683de26c1f" providerId="ADAL" clId="{1294F17D-35AE-4854-9729-070E9B599F8C}" dt="2021-01-08T19:34:47.433" v="539" actId="207"/>
          <ac:spMkLst>
            <pc:docMk/>
            <pc:sldMk cId="3124507518" sldId="275"/>
            <ac:spMk id="3" creationId="{28E29A77-EE0F-4319-B6AF-C677B92B8A64}"/>
          </ac:spMkLst>
        </pc:spChg>
        <pc:spChg chg="add del mod">
          <ac:chgData name="Klaas, Sarah K" userId="dbe17439-353a-4fa9-8dc5-81683de26c1f" providerId="ADAL" clId="{1294F17D-35AE-4854-9729-070E9B599F8C}" dt="2021-01-08T19:28:10.054" v="488" actId="478"/>
          <ac:spMkLst>
            <pc:docMk/>
            <pc:sldMk cId="3124507518" sldId="275"/>
            <ac:spMk id="4" creationId="{B82A8B19-E510-49BE-9C02-EE59FA69DEA3}"/>
          </ac:spMkLst>
        </pc:spChg>
        <pc:spChg chg="add mod">
          <ac:chgData name="Klaas, Sarah K" userId="dbe17439-353a-4fa9-8dc5-81683de26c1f" providerId="ADAL" clId="{1294F17D-35AE-4854-9729-070E9B599F8C}" dt="2021-01-08T19:28:32.320" v="492" actId="20577"/>
          <ac:spMkLst>
            <pc:docMk/>
            <pc:sldMk cId="3124507518" sldId="275"/>
            <ac:spMk id="6" creationId="{26D94E06-4C11-46BE-9E10-8D3D738B7403}"/>
          </ac:spMkLst>
        </pc:spChg>
      </pc:sldChg>
      <pc:sldChg chg="modSp">
        <pc:chgData name="Klaas, Sarah K" userId="dbe17439-353a-4fa9-8dc5-81683de26c1f" providerId="ADAL" clId="{1294F17D-35AE-4854-9729-070E9B599F8C}" dt="2021-01-08T20:00:35.045" v="941" actId="1076"/>
        <pc:sldMkLst>
          <pc:docMk/>
          <pc:sldMk cId="3345187174" sldId="276"/>
        </pc:sldMkLst>
        <pc:spChg chg="mod">
          <ac:chgData name="Klaas, Sarah K" userId="dbe17439-353a-4fa9-8dc5-81683de26c1f" providerId="ADAL" clId="{1294F17D-35AE-4854-9729-070E9B599F8C}" dt="2021-01-08T20:00:32.258" v="940" actId="1076"/>
          <ac:spMkLst>
            <pc:docMk/>
            <pc:sldMk cId="3345187174" sldId="276"/>
            <ac:spMk id="3" creationId="{6201A2D2-37D7-40C6-A487-7C69A40A2205}"/>
          </ac:spMkLst>
        </pc:spChg>
        <pc:spChg chg="mod">
          <ac:chgData name="Klaas, Sarah K" userId="dbe17439-353a-4fa9-8dc5-81683de26c1f" providerId="ADAL" clId="{1294F17D-35AE-4854-9729-070E9B599F8C}" dt="2021-01-08T20:00:35.045" v="941" actId="1076"/>
          <ac:spMkLst>
            <pc:docMk/>
            <pc:sldMk cId="3345187174" sldId="276"/>
            <ac:spMk id="4" creationId="{4CDE6496-3ACC-4587-859F-E7AC0521489D}"/>
          </ac:spMkLst>
        </pc:spChg>
        <pc:spChg chg="mod">
          <ac:chgData name="Klaas, Sarah K" userId="dbe17439-353a-4fa9-8dc5-81683de26c1f" providerId="ADAL" clId="{1294F17D-35AE-4854-9729-070E9B599F8C}" dt="2021-01-08T19:34:07.776" v="537" actId="207"/>
          <ac:spMkLst>
            <pc:docMk/>
            <pc:sldMk cId="3345187174" sldId="276"/>
            <ac:spMk id="21" creationId="{739E5C00-F58D-49BE-8715-D68DD4E99DCF}"/>
          </ac:spMkLst>
        </pc:spChg>
        <pc:spChg chg="mod">
          <ac:chgData name="Klaas, Sarah K" userId="dbe17439-353a-4fa9-8dc5-81683de26c1f" providerId="ADAL" clId="{1294F17D-35AE-4854-9729-070E9B599F8C}" dt="2021-01-08T19:34:09.953" v="538" actId="207"/>
          <ac:spMkLst>
            <pc:docMk/>
            <pc:sldMk cId="3345187174" sldId="276"/>
            <ac:spMk id="22" creationId="{B5F57B56-E62F-43E0-A362-9327DD51CC14}"/>
          </ac:spMkLst>
        </pc:spChg>
        <pc:cxnChg chg="mod">
          <ac:chgData name="Klaas, Sarah K" userId="dbe17439-353a-4fa9-8dc5-81683de26c1f" providerId="ADAL" clId="{1294F17D-35AE-4854-9729-070E9B599F8C}" dt="2021-01-08T19:59:36.666" v="934" actId="692"/>
          <ac:cxnSpMkLst>
            <pc:docMk/>
            <pc:sldMk cId="3345187174" sldId="276"/>
            <ac:cxnSpMk id="10" creationId="{D2E340FA-D0BD-4F44-AB2E-BE16687F1F9A}"/>
          </ac:cxnSpMkLst>
        </pc:cxnChg>
        <pc:cxnChg chg="mod">
          <ac:chgData name="Klaas, Sarah K" userId="dbe17439-353a-4fa9-8dc5-81683de26c1f" providerId="ADAL" clId="{1294F17D-35AE-4854-9729-070E9B599F8C}" dt="2021-01-08T19:59:36.666" v="934" actId="692"/>
          <ac:cxnSpMkLst>
            <pc:docMk/>
            <pc:sldMk cId="3345187174" sldId="276"/>
            <ac:cxnSpMk id="15" creationId="{193145A7-1B68-40FB-A05B-04B21E6EDBFE}"/>
          </ac:cxnSpMkLst>
        </pc:cxnChg>
        <pc:cxnChg chg="mod">
          <ac:chgData name="Klaas, Sarah K" userId="dbe17439-353a-4fa9-8dc5-81683de26c1f" providerId="ADAL" clId="{1294F17D-35AE-4854-9729-070E9B599F8C}" dt="2021-01-08T19:59:36.666" v="934" actId="692"/>
          <ac:cxnSpMkLst>
            <pc:docMk/>
            <pc:sldMk cId="3345187174" sldId="276"/>
            <ac:cxnSpMk id="18" creationId="{47CF7790-085D-4986-AEB0-619D9838492B}"/>
          </ac:cxnSpMkLst>
        </pc:cxnChg>
      </pc:sldChg>
      <pc:sldChg chg="del">
        <pc:chgData name="Klaas, Sarah K" userId="dbe17439-353a-4fa9-8dc5-81683de26c1f" providerId="ADAL" clId="{1294F17D-35AE-4854-9729-070E9B599F8C}" dt="2021-01-08T19:48:25.357" v="653" actId="2696"/>
        <pc:sldMkLst>
          <pc:docMk/>
          <pc:sldMk cId="880803732" sldId="277"/>
        </pc:sldMkLst>
      </pc:sldChg>
      <pc:sldChg chg="modSp delDesignElem">
        <pc:chgData name="Klaas, Sarah K" userId="dbe17439-353a-4fa9-8dc5-81683de26c1f" providerId="ADAL" clId="{1294F17D-35AE-4854-9729-070E9B599F8C}" dt="2021-01-08T20:03:30.071" v="973" actId="14100"/>
        <pc:sldMkLst>
          <pc:docMk/>
          <pc:sldMk cId="1885057810" sldId="277"/>
        </pc:sldMkLst>
        <pc:spChg chg="mod">
          <ac:chgData name="Klaas, Sarah K" userId="dbe17439-353a-4fa9-8dc5-81683de26c1f" providerId="ADAL" clId="{1294F17D-35AE-4854-9729-070E9B599F8C}" dt="2021-01-08T20:03:16.080" v="971" actId="20577"/>
          <ac:spMkLst>
            <pc:docMk/>
            <pc:sldMk cId="1885057810" sldId="277"/>
            <ac:spMk id="2" creationId="{18C3B467-088C-4F3D-A9A7-105C4E1E20CD}"/>
          </ac:spMkLst>
        </pc:spChg>
        <pc:spChg chg="mod">
          <ac:chgData name="Klaas, Sarah K" userId="dbe17439-353a-4fa9-8dc5-81683de26c1f" providerId="ADAL" clId="{1294F17D-35AE-4854-9729-070E9B599F8C}" dt="2021-01-08T20:03:30.071" v="973" actId="14100"/>
          <ac:spMkLst>
            <pc:docMk/>
            <pc:sldMk cId="1885057810" sldId="277"/>
            <ac:spMk id="3" creationId="{C8722DDC-8EEE-4A06-8DFE-B44871EAA2CF}"/>
          </ac:spMkLst>
        </pc:spChg>
      </pc:sldChg>
    </pc:docChg>
  </pc:docChgLst>
  <pc:docChgLst>
    <pc:chgData clId="Web-{2499561C-76E1-41E9-880A-1EEF6F06A845}"/>
    <pc:docChg chg="modSld">
      <pc:chgData name="" userId="" providerId="" clId="Web-{2499561C-76E1-41E9-880A-1EEF6F06A845}" dt="2021-01-08T19:21:07.979" v="506" actId="1076"/>
      <pc:docMkLst>
        <pc:docMk/>
      </pc:docMkLst>
      <pc:sldChg chg="modSp">
        <pc:chgData name="" userId="" providerId="" clId="Web-{2499561C-76E1-41E9-880A-1EEF6F06A845}" dt="2021-01-08T19:10:55.720" v="141" actId="20577"/>
        <pc:sldMkLst>
          <pc:docMk/>
          <pc:sldMk cId="2531781904" sldId="262"/>
        </pc:sldMkLst>
        <pc:spChg chg="mod">
          <ac:chgData name="" userId="" providerId="" clId="Web-{2499561C-76E1-41E9-880A-1EEF6F06A845}" dt="2021-01-08T19:07:15.514" v="99" actId="20577"/>
          <ac:spMkLst>
            <pc:docMk/>
            <pc:sldMk cId="2531781904" sldId="262"/>
            <ac:spMk id="2" creationId="{40B8FA98-C32A-4FBC-BF5C-8A8D3B529D97}"/>
          </ac:spMkLst>
        </pc:spChg>
        <pc:spChg chg="mod">
          <ac:chgData name="" userId="" providerId="" clId="Web-{2499561C-76E1-41E9-880A-1EEF6F06A845}" dt="2021-01-08T19:10:55.720" v="141" actId="20577"/>
          <ac:spMkLst>
            <pc:docMk/>
            <pc:sldMk cId="2531781904" sldId="262"/>
            <ac:spMk id="3" creationId="{7871688D-1AB0-45A4-83ED-433B67804B5B}"/>
          </ac:spMkLst>
        </pc:spChg>
      </pc:sldChg>
      <pc:sldChg chg="modSp">
        <pc:chgData name="" userId="" providerId="" clId="Web-{2499561C-76E1-41E9-880A-1EEF6F06A845}" dt="2021-01-08T19:12:57.815" v="189" actId="20577"/>
        <pc:sldMkLst>
          <pc:docMk/>
          <pc:sldMk cId="2525217069" sldId="263"/>
        </pc:sldMkLst>
        <pc:spChg chg="mod">
          <ac:chgData name="" userId="" providerId="" clId="Web-{2499561C-76E1-41E9-880A-1EEF6F06A845}" dt="2021-01-08T19:07:29.717" v="104" actId="20577"/>
          <ac:spMkLst>
            <pc:docMk/>
            <pc:sldMk cId="2525217069" sldId="263"/>
            <ac:spMk id="2" creationId="{BC9F36AA-BAC8-440D-B401-808C6DA0D104}"/>
          </ac:spMkLst>
        </pc:spChg>
        <pc:spChg chg="mod">
          <ac:chgData name="" userId="" providerId="" clId="Web-{2499561C-76E1-41E9-880A-1EEF6F06A845}" dt="2021-01-08T19:12:57.815" v="189" actId="20577"/>
          <ac:spMkLst>
            <pc:docMk/>
            <pc:sldMk cId="2525217069" sldId="263"/>
            <ac:spMk id="3" creationId="{7EF34157-46EE-42A8-95DD-2CD6A9766506}"/>
          </ac:spMkLst>
        </pc:spChg>
      </pc:sldChg>
      <pc:sldChg chg="modSp">
        <pc:chgData name="" userId="" providerId="" clId="Web-{2499561C-76E1-41E9-880A-1EEF6F06A845}" dt="2021-01-08T19:20:34.994" v="505" actId="14100"/>
        <pc:sldMkLst>
          <pc:docMk/>
          <pc:sldMk cId="735155833" sldId="264"/>
        </pc:sldMkLst>
        <pc:spChg chg="mod">
          <ac:chgData name="" userId="" providerId="" clId="Web-{2499561C-76E1-41E9-880A-1EEF6F06A845}" dt="2021-01-08T19:20:34.994" v="505" actId="14100"/>
          <ac:spMkLst>
            <pc:docMk/>
            <pc:sldMk cId="735155833" sldId="264"/>
            <ac:spMk id="3" creationId="{7EF34157-46EE-42A8-95DD-2CD6A9766506}"/>
          </ac:spMkLst>
        </pc:spChg>
      </pc:sldChg>
      <pc:sldChg chg="modSp">
        <pc:chgData name="" userId="" providerId="" clId="Web-{2499561C-76E1-41E9-880A-1EEF6F06A845}" dt="2021-01-08T19:07:02.092" v="76" actId="20577"/>
        <pc:sldMkLst>
          <pc:docMk/>
          <pc:sldMk cId="222857727" sldId="265"/>
        </pc:sldMkLst>
        <pc:spChg chg="mod">
          <ac:chgData name="" userId="" providerId="" clId="Web-{2499561C-76E1-41E9-880A-1EEF6F06A845}" dt="2021-01-08T19:05:51.184" v="53" actId="20577"/>
          <ac:spMkLst>
            <pc:docMk/>
            <pc:sldMk cId="222857727" sldId="265"/>
            <ac:spMk id="6" creationId="{7FC49CA7-74F1-4B36-8D57-925D8C4DBA59}"/>
          </ac:spMkLst>
        </pc:spChg>
        <pc:spChg chg="mod">
          <ac:chgData name="" userId="" providerId="" clId="Web-{2499561C-76E1-41E9-880A-1EEF6F06A845}" dt="2021-01-08T19:07:02.092" v="76" actId="20577"/>
          <ac:spMkLst>
            <pc:docMk/>
            <pc:sldMk cId="222857727" sldId="265"/>
            <ac:spMk id="7" creationId="{BE43607A-2946-46E7-A8EE-3C5AD47837E6}"/>
          </ac:spMkLst>
        </pc:spChg>
      </pc:sldChg>
      <pc:sldChg chg="modSp">
        <pc:chgData name="" userId="" providerId="" clId="Web-{2499561C-76E1-41E9-880A-1EEF6F06A845}" dt="2021-01-08T19:12:21.955" v="174" actId="14100"/>
        <pc:sldMkLst>
          <pc:docMk/>
          <pc:sldMk cId="1014152302" sldId="271"/>
        </pc:sldMkLst>
        <pc:spChg chg="mod">
          <ac:chgData name="" userId="" providerId="" clId="Web-{2499561C-76E1-41E9-880A-1EEF6F06A845}" dt="2021-01-08T19:12:21.955" v="174" actId="14100"/>
          <ac:spMkLst>
            <pc:docMk/>
            <pc:sldMk cId="1014152302" sldId="271"/>
            <ac:spMk id="9" creationId="{E2A126B5-8BE2-4CE6-8B6B-3A2A69C313FC}"/>
          </ac:spMkLst>
        </pc:spChg>
      </pc:sldChg>
      <pc:sldChg chg="modSp">
        <pc:chgData name="" userId="" providerId="" clId="Web-{2499561C-76E1-41E9-880A-1EEF6F06A845}" dt="2021-01-08T19:21:07.979" v="506" actId="1076"/>
        <pc:sldMkLst>
          <pc:docMk/>
          <pc:sldMk cId="2904923134" sldId="273"/>
        </pc:sldMkLst>
        <pc:spChg chg="mod">
          <ac:chgData name="" userId="" providerId="" clId="Web-{2499561C-76E1-41E9-880A-1EEF6F06A845}" dt="2021-01-08T19:21:07.979" v="506" actId="1076"/>
          <ac:spMkLst>
            <pc:docMk/>
            <pc:sldMk cId="2904923134" sldId="273"/>
            <ac:spMk id="4" creationId="{14A418E3-45EE-4468-8639-5D8782BFC81D}"/>
          </ac:spMkLst>
        </pc:spChg>
      </pc:sldChg>
    </pc:docChg>
  </pc:docChgLst>
  <pc:docChgLst>
    <pc:chgData clId="Web-{39799A85-DAFC-F19A-BB52-55393DA39CB7}"/>
    <pc:docChg chg="modSld">
      <pc:chgData name="" userId="" providerId="" clId="Web-{39799A85-DAFC-F19A-BB52-55393DA39CB7}" dt="2021-02-04T20:17:30.259" v="172" actId="20577"/>
      <pc:docMkLst>
        <pc:docMk/>
      </pc:docMkLst>
      <pc:sldChg chg="modSp">
        <pc:chgData name="" userId="" providerId="" clId="Web-{39799A85-DAFC-F19A-BB52-55393DA39CB7}" dt="2021-02-04T20:17:30.259" v="172" actId="20577"/>
        <pc:sldMkLst>
          <pc:docMk/>
          <pc:sldMk cId="673581657" sldId="278"/>
        </pc:sldMkLst>
        <pc:spChg chg="mod">
          <ac:chgData name="" userId="" providerId="" clId="Web-{39799A85-DAFC-F19A-BB52-55393DA39CB7}" dt="2021-02-04T20:17:30.259" v="172" actId="20577"/>
          <ac:spMkLst>
            <pc:docMk/>
            <pc:sldMk cId="673581657" sldId="278"/>
            <ac:spMk id="2" creationId="{F171A791-421E-4B64-AB24-6890FFDC8E38}"/>
          </ac:spMkLst>
        </pc:spChg>
      </pc:sldChg>
    </pc:docChg>
  </pc:docChgLst>
  <pc:docChgLst>
    <pc:chgData clId="Web-{641454A5-8F52-E323-8530-57F346210E0A}"/>
    <pc:docChg chg="modSld">
      <pc:chgData name="" userId="" providerId="" clId="Web-{641454A5-8F52-E323-8530-57F346210E0A}" dt="2021-01-11T22:29:05.061" v="17" actId="20577"/>
      <pc:docMkLst>
        <pc:docMk/>
      </pc:docMkLst>
      <pc:sldChg chg="modSp">
        <pc:chgData name="" userId="" providerId="" clId="Web-{641454A5-8F52-E323-8530-57F346210E0A}" dt="2021-01-11T22:29:05.046" v="16" actId="20577"/>
        <pc:sldMkLst>
          <pc:docMk/>
          <pc:sldMk cId="2531781904" sldId="262"/>
        </pc:sldMkLst>
        <pc:spChg chg="mod">
          <ac:chgData name="" userId="" providerId="" clId="Web-{641454A5-8F52-E323-8530-57F346210E0A}" dt="2021-01-11T22:29:05.046" v="16" actId="20577"/>
          <ac:spMkLst>
            <pc:docMk/>
            <pc:sldMk cId="2531781904" sldId="262"/>
            <ac:spMk id="3" creationId="{7871688D-1AB0-45A4-83ED-433B67804B5B}"/>
          </ac:spMkLst>
        </pc:spChg>
      </pc:sldChg>
    </pc:docChg>
  </pc:docChgLst>
  <pc:docChgLst>
    <pc:chgData clId="Web-{242623FB-19B0-AA6E-20C9-83A596A5AA6E}"/>
    <pc:docChg chg="">
      <pc:chgData name="" userId="" providerId="" clId="Web-{242623FB-19B0-AA6E-20C9-83A596A5AA6E}" dt="2021-01-11T21:49:44.408" v="8"/>
      <pc:docMkLst>
        <pc:docMk/>
      </pc:docMkLst>
      <pc:sldChg chg="delCm">
        <pc:chgData name="" userId="" providerId="" clId="Web-{242623FB-19B0-AA6E-20C9-83A596A5AA6E}" dt="2021-01-11T21:49:11.828" v="6"/>
        <pc:sldMkLst>
          <pc:docMk/>
          <pc:sldMk cId="2525217069" sldId="263"/>
        </pc:sldMkLst>
      </pc:sldChg>
      <pc:sldChg chg="delCm">
        <pc:chgData name="" userId="" providerId="" clId="Web-{242623FB-19B0-AA6E-20C9-83A596A5AA6E}" dt="2021-01-11T21:49:23.610" v="7"/>
        <pc:sldMkLst>
          <pc:docMk/>
          <pc:sldMk cId="735155833" sldId="264"/>
        </pc:sldMkLst>
      </pc:sldChg>
      <pc:sldChg chg="delCm">
        <pc:chgData name="" userId="" providerId="" clId="Web-{242623FB-19B0-AA6E-20C9-83A596A5AA6E}" dt="2021-01-11T21:48:53.359" v="3"/>
        <pc:sldMkLst>
          <pc:docMk/>
          <pc:sldMk cId="222857727" sldId="265"/>
        </pc:sldMkLst>
      </pc:sldChg>
      <pc:sldChg chg="delCm">
        <pc:chgData name="" userId="" providerId="" clId="Web-{242623FB-19B0-AA6E-20C9-83A596A5AA6E}" dt="2021-01-11T21:49:44.408" v="8"/>
        <pc:sldMkLst>
          <pc:docMk/>
          <pc:sldMk cId="2904923134" sldId="273"/>
        </pc:sldMkLst>
      </pc:sldChg>
    </pc:docChg>
  </pc:docChgLst>
  <pc:docChgLst>
    <pc:chgData name="Klaas, Sarah K" userId="dbe17439-353a-4fa9-8dc5-81683de26c1f" providerId="ADAL" clId="{25870ADA-2CB2-411D-A50D-1E26BBF6DC8D}"/>
    <pc:docChg chg="custSel modSld">
      <pc:chgData name="Klaas, Sarah K" userId="dbe17439-353a-4fa9-8dc5-81683de26c1f" providerId="ADAL" clId="{25870ADA-2CB2-411D-A50D-1E26BBF6DC8D}" dt="2021-02-05T18:44:44.512" v="89" actId="1076"/>
      <pc:docMkLst>
        <pc:docMk/>
      </pc:docMkLst>
      <pc:sldChg chg="delSp modSp">
        <pc:chgData name="Klaas, Sarah K" userId="dbe17439-353a-4fa9-8dc5-81683de26c1f" providerId="ADAL" clId="{25870ADA-2CB2-411D-A50D-1E26BBF6DC8D}" dt="2021-02-05T16:52:08.956" v="87" actId="478"/>
        <pc:sldMkLst>
          <pc:docMk/>
          <pc:sldMk cId="1547733715" sldId="279"/>
        </pc:sldMkLst>
        <pc:spChg chg="del mod">
          <ac:chgData name="Klaas, Sarah K" userId="dbe17439-353a-4fa9-8dc5-81683de26c1f" providerId="ADAL" clId="{25870ADA-2CB2-411D-A50D-1E26BBF6DC8D}" dt="2021-02-05T16:52:08.956" v="87" actId="478"/>
          <ac:spMkLst>
            <pc:docMk/>
            <pc:sldMk cId="1547733715" sldId="279"/>
            <ac:spMk id="3" creationId="{5E5FEEE0-9729-4F02-A16E-DB9B20B24F69}"/>
          </ac:spMkLst>
        </pc:spChg>
      </pc:sldChg>
      <pc:sldChg chg="addSp delSp modSp">
        <pc:chgData name="Klaas, Sarah K" userId="dbe17439-353a-4fa9-8dc5-81683de26c1f" providerId="ADAL" clId="{25870ADA-2CB2-411D-A50D-1E26BBF6DC8D}" dt="2021-02-05T18:44:44.512" v="89" actId="1076"/>
        <pc:sldMkLst>
          <pc:docMk/>
          <pc:sldMk cId="3233260161" sldId="280"/>
        </pc:sldMkLst>
        <pc:spChg chg="mod">
          <ac:chgData name="Klaas, Sarah K" userId="dbe17439-353a-4fa9-8dc5-81683de26c1f" providerId="ADAL" clId="{25870ADA-2CB2-411D-A50D-1E26BBF6DC8D}" dt="2021-02-05T16:45:20.278" v="85" actId="1076"/>
          <ac:spMkLst>
            <pc:docMk/>
            <pc:sldMk cId="3233260161" sldId="280"/>
            <ac:spMk id="2" creationId="{7353F549-8F3D-49F4-8E8F-73DEBD7CB0E4}"/>
          </ac:spMkLst>
        </pc:spChg>
        <pc:spChg chg="del">
          <ac:chgData name="Klaas, Sarah K" userId="dbe17439-353a-4fa9-8dc5-81683de26c1f" providerId="ADAL" clId="{25870ADA-2CB2-411D-A50D-1E26BBF6DC8D}" dt="2021-02-05T16:44:25.269" v="47" actId="478"/>
          <ac:spMkLst>
            <pc:docMk/>
            <pc:sldMk cId="3233260161" sldId="280"/>
            <ac:spMk id="3" creationId="{A5ACB401-C722-4C8A-B3C0-096EF1D4A6A5}"/>
          </ac:spMkLst>
        </pc:spChg>
        <pc:spChg chg="add mod">
          <ac:chgData name="Klaas, Sarah K" userId="dbe17439-353a-4fa9-8dc5-81683de26c1f" providerId="ADAL" clId="{25870ADA-2CB2-411D-A50D-1E26BBF6DC8D}" dt="2021-02-05T18:44:44.512" v="89" actId="1076"/>
          <ac:spMkLst>
            <pc:docMk/>
            <pc:sldMk cId="3233260161" sldId="280"/>
            <ac:spMk id="4" creationId="{02F6A2CD-9738-48FC-AA02-8931982F6AD1}"/>
          </ac:spMkLst>
        </pc:spChg>
      </pc:sldChg>
    </pc:docChg>
  </pc:docChgLst>
  <pc:docChgLst>
    <pc:chgData name="Klaas, Sarah K" userId="S::sklaas@usgs.gov::dbe17439-353a-4fa9-8dc5-81683de26c1f" providerId="AD" clId="Web-{BAD9F9B2-8528-D877-0255-9EDADA99D7BD}"/>
    <pc:docChg chg="modSld">
      <pc:chgData name="Klaas, Sarah K" userId="S::sklaas@usgs.gov::dbe17439-353a-4fa9-8dc5-81683de26c1f" providerId="AD" clId="Web-{BAD9F9B2-8528-D877-0255-9EDADA99D7BD}" dt="2022-02-22T16:04:35.565" v="1" actId="20577"/>
      <pc:docMkLst>
        <pc:docMk/>
      </pc:docMkLst>
      <pc:sldChg chg="modSp">
        <pc:chgData name="Klaas, Sarah K" userId="S::sklaas@usgs.gov::dbe17439-353a-4fa9-8dc5-81683de26c1f" providerId="AD" clId="Web-{BAD9F9B2-8528-D877-0255-9EDADA99D7BD}" dt="2022-02-22T16:04:35.565" v="1" actId="20577"/>
        <pc:sldMkLst>
          <pc:docMk/>
          <pc:sldMk cId="735155833" sldId="264"/>
        </pc:sldMkLst>
        <pc:spChg chg="mod">
          <ac:chgData name="Klaas, Sarah K" userId="S::sklaas@usgs.gov::dbe17439-353a-4fa9-8dc5-81683de26c1f" providerId="AD" clId="Web-{BAD9F9B2-8528-D877-0255-9EDADA99D7BD}" dt="2022-02-22T16:04:35.565" v="1" actId="20577"/>
          <ac:spMkLst>
            <pc:docMk/>
            <pc:sldMk cId="735155833" sldId="264"/>
            <ac:spMk id="3" creationId="{7EF34157-46EE-42A8-95DD-2CD6A9766506}"/>
          </ac:spMkLst>
        </pc:spChg>
      </pc:sldChg>
    </pc:docChg>
  </pc:docChgLst>
  <pc:docChgLst>
    <pc:chgData clId="Web-{EE642838-5497-7715-A483-4F194DD3EE99}"/>
    <pc:docChg chg="modSld">
      <pc:chgData name="" userId="" providerId="" clId="Web-{EE642838-5497-7715-A483-4F194DD3EE99}" dt="2021-01-11T11:53:56.156" v="43" actId="20577"/>
      <pc:docMkLst>
        <pc:docMk/>
      </pc:docMkLst>
      <pc:sldChg chg="modSp">
        <pc:chgData name="" userId="" providerId="" clId="Web-{EE642838-5497-7715-A483-4F194DD3EE99}" dt="2021-01-11T11:53:51.687" v="40" actId="20577"/>
        <pc:sldMkLst>
          <pc:docMk/>
          <pc:sldMk cId="3611940874" sldId="268"/>
        </pc:sldMkLst>
        <pc:spChg chg="mod">
          <ac:chgData name="" userId="" providerId="" clId="Web-{EE642838-5497-7715-A483-4F194DD3EE99}" dt="2021-01-11T11:53:51.687" v="40" actId="20577"/>
          <ac:spMkLst>
            <pc:docMk/>
            <pc:sldMk cId="3611940874" sldId="268"/>
            <ac:spMk id="2" creationId="{9E07E3BE-1630-4015-BBBF-2D56F552C03D}"/>
          </ac:spMkLst>
        </pc:spChg>
      </pc:sldChg>
      <pc:sldChg chg="modSp">
        <pc:chgData name="" userId="" providerId="" clId="Web-{EE642838-5497-7715-A483-4F194DD3EE99}" dt="2021-01-11T11:50:19.557" v="17" actId="20577"/>
        <pc:sldMkLst>
          <pc:docMk/>
          <pc:sldMk cId="1993389959" sldId="269"/>
        </pc:sldMkLst>
        <pc:spChg chg="mod">
          <ac:chgData name="" userId="" providerId="" clId="Web-{EE642838-5497-7715-A483-4F194DD3EE99}" dt="2021-01-11T11:50:19.557" v="17" actId="20577"/>
          <ac:spMkLst>
            <pc:docMk/>
            <pc:sldMk cId="1993389959" sldId="269"/>
            <ac:spMk id="2" creationId="{9E07E3BE-1630-4015-BBBF-2D56F552C03D}"/>
          </ac:spMkLst>
        </pc:spChg>
      </pc:sldChg>
      <pc:sldChg chg="modSp">
        <pc:chgData name="" userId="" providerId="" clId="Web-{EE642838-5497-7715-A483-4F194DD3EE99}" dt="2021-01-11T11:53:27.856" v="35" actId="14100"/>
        <pc:sldMkLst>
          <pc:docMk/>
          <pc:sldMk cId="3345187174" sldId="276"/>
        </pc:sldMkLst>
        <pc:spChg chg="mod">
          <ac:chgData name="" userId="" providerId="" clId="Web-{EE642838-5497-7715-A483-4F194DD3EE99}" dt="2021-01-11T11:53:27.856" v="35" actId="14100"/>
          <ac:spMkLst>
            <pc:docMk/>
            <pc:sldMk cId="3345187174" sldId="276"/>
            <ac:spMk id="3" creationId="{6201A2D2-37D7-40C6-A487-7C69A40A2205}"/>
          </ac:spMkLst>
        </pc:spChg>
      </pc:sldChg>
      <pc:sldChg chg="modSp">
        <pc:chgData name="" userId="" providerId="" clId="Web-{EE642838-5497-7715-A483-4F194DD3EE99}" dt="2021-01-11T11:53:11.667" v="22" actId="20577"/>
        <pc:sldMkLst>
          <pc:docMk/>
          <pc:sldMk cId="1885057810" sldId="277"/>
        </pc:sldMkLst>
        <pc:spChg chg="mod">
          <ac:chgData name="" userId="" providerId="" clId="Web-{EE642838-5497-7715-A483-4F194DD3EE99}" dt="2021-01-11T11:49:31.177" v="10" actId="20577"/>
          <ac:spMkLst>
            <pc:docMk/>
            <pc:sldMk cId="1885057810" sldId="277"/>
            <ac:spMk id="2" creationId="{18C3B467-088C-4F3D-A9A7-105C4E1E20CD}"/>
          </ac:spMkLst>
        </pc:spChg>
        <pc:spChg chg="mod">
          <ac:chgData name="" userId="" providerId="" clId="Web-{EE642838-5497-7715-A483-4F194DD3EE99}" dt="2021-01-11T11:53:11.667" v="22" actId="20577"/>
          <ac:spMkLst>
            <pc:docMk/>
            <pc:sldMk cId="1885057810" sldId="277"/>
            <ac:spMk id="3" creationId="{C8722DDC-8EEE-4A06-8DFE-B44871EAA2CF}"/>
          </ac:spMkLst>
        </pc:spChg>
      </pc:sldChg>
    </pc:docChg>
  </pc:docChgLst>
  <pc:docChgLst>
    <pc:chgData clId="Web-{2E4648A6-49A5-D07E-1E1E-2B223C3BB4C5}"/>
    <pc:docChg chg="modSld">
      <pc:chgData name="" userId="" providerId="" clId="Web-{2E4648A6-49A5-D07E-1E1E-2B223C3BB4C5}" dt="2021-01-12T21:23:57.031" v="5" actId="20577"/>
      <pc:docMkLst>
        <pc:docMk/>
      </pc:docMkLst>
      <pc:sldChg chg="modSp">
        <pc:chgData name="" userId="" providerId="" clId="Web-{2E4648A6-49A5-D07E-1E1E-2B223C3BB4C5}" dt="2021-01-12T21:23:57.031" v="4" actId="20577"/>
        <pc:sldMkLst>
          <pc:docMk/>
          <pc:sldMk cId="2531781904" sldId="262"/>
        </pc:sldMkLst>
        <pc:spChg chg="mod">
          <ac:chgData name="" userId="" providerId="" clId="Web-{2E4648A6-49A5-D07E-1E1E-2B223C3BB4C5}" dt="2021-01-12T21:23:57.031" v="4" actId="20577"/>
          <ac:spMkLst>
            <pc:docMk/>
            <pc:sldMk cId="2531781904" sldId="262"/>
            <ac:spMk id="3" creationId="{7871688D-1AB0-45A4-83ED-433B67804B5B}"/>
          </ac:spMkLst>
        </pc:spChg>
      </pc:sldChg>
    </pc:docChg>
  </pc:docChgLst>
  <pc:docChgLst>
    <pc:chgData clId="Web-{252C1AD7-DBA5-8A5F-6FC3-AA2EEA2D638F}"/>
    <pc:docChg chg="addSld modSld sldOrd">
      <pc:chgData name="" userId="" providerId="" clId="Web-{252C1AD7-DBA5-8A5F-6FC3-AA2EEA2D638F}" dt="2021-02-05T16:40:13.793" v="47"/>
      <pc:docMkLst>
        <pc:docMk/>
      </pc:docMkLst>
      <pc:sldChg chg="modSp new ord">
        <pc:chgData name="" userId="" providerId="" clId="Web-{252C1AD7-DBA5-8A5F-6FC3-AA2EEA2D638F}" dt="2021-02-05T13:50:44.533" v="41" actId="20577"/>
        <pc:sldMkLst>
          <pc:docMk/>
          <pc:sldMk cId="1547733715" sldId="279"/>
        </pc:sldMkLst>
        <pc:spChg chg="mod">
          <ac:chgData name="" userId="" providerId="" clId="Web-{252C1AD7-DBA5-8A5F-6FC3-AA2EEA2D638F}" dt="2021-02-05T13:50:03.673" v="25" actId="20577"/>
          <ac:spMkLst>
            <pc:docMk/>
            <pc:sldMk cId="1547733715" sldId="279"/>
            <ac:spMk id="2" creationId="{744F0135-8A91-49B9-9847-DB3C4C661281}"/>
          </ac:spMkLst>
        </pc:spChg>
        <pc:spChg chg="mod">
          <ac:chgData name="" userId="" providerId="" clId="Web-{252C1AD7-DBA5-8A5F-6FC3-AA2EEA2D638F}" dt="2021-02-05T13:50:44.533" v="41" actId="20577"/>
          <ac:spMkLst>
            <pc:docMk/>
            <pc:sldMk cId="1547733715" sldId="279"/>
            <ac:spMk id="3" creationId="{5E5FEEE0-9729-4F02-A16E-DB9B20B24F69}"/>
          </ac:spMkLst>
        </pc:spChg>
      </pc:sldChg>
      <pc:sldChg chg="addSp delSp modSp new mod setBg">
        <pc:chgData name="" userId="" providerId="" clId="Web-{252C1AD7-DBA5-8A5F-6FC3-AA2EEA2D638F}" dt="2021-02-05T16:40:13.793" v="47"/>
        <pc:sldMkLst>
          <pc:docMk/>
          <pc:sldMk cId="3233260161" sldId="280"/>
        </pc:sldMkLst>
        <pc:spChg chg="mod">
          <ac:chgData name="" userId="" providerId="" clId="Web-{252C1AD7-DBA5-8A5F-6FC3-AA2EEA2D638F}" dt="2021-02-05T16:39:39.478" v="44"/>
          <ac:spMkLst>
            <pc:docMk/>
            <pc:sldMk cId="3233260161" sldId="280"/>
            <ac:spMk id="2" creationId="{7353F549-8F3D-49F4-8E8F-73DEBD7CB0E4}"/>
          </ac:spMkLst>
        </pc:spChg>
        <pc:spChg chg="mod">
          <ac:chgData name="" userId="" providerId="" clId="Web-{252C1AD7-DBA5-8A5F-6FC3-AA2EEA2D638F}" dt="2021-02-05T16:39:39.478" v="44"/>
          <ac:spMkLst>
            <pc:docMk/>
            <pc:sldMk cId="3233260161" sldId="280"/>
            <ac:spMk id="3" creationId="{A5ACB401-C722-4C8A-B3C0-096EF1D4A6A5}"/>
          </ac:spMkLst>
        </pc:spChg>
        <pc:picChg chg="add del mod">
          <ac:chgData name="" userId="" providerId="" clId="Web-{252C1AD7-DBA5-8A5F-6FC3-AA2EEA2D638F}" dt="2021-02-05T16:40:13.793" v="47"/>
          <ac:picMkLst>
            <pc:docMk/>
            <pc:sldMk cId="3233260161" sldId="280"/>
            <ac:picMk id="4" creationId="{233CC51C-12BC-4847-A67C-31A81861D5B9}"/>
          </ac:picMkLst>
        </pc:picChg>
      </pc:sldChg>
    </pc:docChg>
  </pc:docChgLst>
  <pc:docChgLst>
    <pc:chgData name="James, Melissa L" userId="d755ec35-ce5e-4aa6-8cae-c029e5014314" providerId="ADAL" clId="{894E0631-241C-4547-BF8B-9551595B077C}"/>
    <pc:docChg chg="undo modSld">
      <pc:chgData name="James, Melissa L" userId="d755ec35-ce5e-4aa6-8cae-c029e5014314" providerId="ADAL" clId="{894E0631-241C-4547-BF8B-9551595B077C}" dt="2021-01-08T22:00:38.225" v="232"/>
      <pc:docMkLst>
        <pc:docMk/>
      </pc:docMkLst>
      <pc:sldChg chg="modSp">
        <pc:chgData name="James, Melissa L" userId="d755ec35-ce5e-4aa6-8cae-c029e5014314" providerId="ADAL" clId="{894E0631-241C-4547-BF8B-9551595B077C}" dt="2021-01-08T21:56:11.986" v="231" actId="20577"/>
        <pc:sldMkLst>
          <pc:docMk/>
          <pc:sldMk cId="735155833" sldId="264"/>
        </pc:sldMkLst>
        <pc:spChg chg="mod">
          <ac:chgData name="James, Melissa L" userId="d755ec35-ce5e-4aa6-8cae-c029e5014314" providerId="ADAL" clId="{894E0631-241C-4547-BF8B-9551595B077C}" dt="2021-01-08T21:56:11.986" v="231" actId="20577"/>
          <ac:spMkLst>
            <pc:docMk/>
            <pc:sldMk cId="735155833" sldId="264"/>
            <ac:spMk id="3" creationId="{7EF34157-46EE-42A8-95DD-2CD6A9766506}"/>
          </ac:spMkLst>
        </pc:spChg>
      </pc:sldChg>
      <pc:sldChg chg="modSp">
        <pc:chgData name="James, Melissa L" userId="d755ec35-ce5e-4aa6-8cae-c029e5014314" providerId="ADAL" clId="{894E0631-241C-4547-BF8B-9551595B077C}" dt="2021-01-08T22:00:38.225" v="232"/>
        <pc:sldMkLst>
          <pc:docMk/>
          <pc:sldMk cId="946451396" sldId="272"/>
        </pc:sldMkLst>
        <pc:spChg chg="mod">
          <ac:chgData name="James, Melissa L" userId="d755ec35-ce5e-4aa6-8cae-c029e5014314" providerId="ADAL" clId="{894E0631-241C-4547-BF8B-9551595B077C}" dt="2021-01-08T21:40:34.650" v="7" actId="20577"/>
          <ac:spMkLst>
            <pc:docMk/>
            <pc:sldMk cId="946451396" sldId="272"/>
            <ac:spMk id="3" creationId="{1E548AFE-C98E-43A5-BE48-16BDD9B36F9D}"/>
          </ac:spMkLst>
        </pc:spChg>
        <pc:spChg chg="mod">
          <ac:chgData name="James, Melissa L" userId="d755ec35-ce5e-4aa6-8cae-c029e5014314" providerId="ADAL" clId="{894E0631-241C-4547-BF8B-9551595B077C}" dt="2021-01-08T22:00:38.225" v="232"/>
          <ac:spMkLst>
            <pc:docMk/>
            <pc:sldMk cId="946451396" sldId="272"/>
            <ac:spMk id="4" creationId="{14A418E3-45EE-4468-8639-5D8782BFC81D}"/>
          </ac:spMkLst>
        </pc:spChg>
      </pc:sldChg>
      <pc:sldChg chg="modSp">
        <pc:chgData name="James, Melissa L" userId="d755ec35-ce5e-4aa6-8cae-c029e5014314" providerId="ADAL" clId="{894E0631-241C-4547-BF8B-9551595B077C}" dt="2021-01-08T21:53:44.623" v="228" actId="20577"/>
        <pc:sldMkLst>
          <pc:docMk/>
          <pc:sldMk cId="2904923134" sldId="273"/>
        </pc:sldMkLst>
        <pc:spChg chg="mod">
          <ac:chgData name="James, Melissa L" userId="d755ec35-ce5e-4aa6-8cae-c029e5014314" providerId="ADAL" clId="{894E0631-241C-4547-BF8B-9551595B077C}" dt="2021-01-08T21:53:33.055" v="212" actId="20577"/>
          <ac:spMkLst>
            <pc:docMk/>
            <pc:sldMk cId="2904923134" sldId="273"/>
            <ac:spMk id="3" creationId="{1E548AFE-C98E-43A5-BE48-16BDD9B36F9D}"/>
          </ac:spMkLst>
        </pc:spChg>
        <pc:spChg chg="mod">
          <ac:chgData name="James, Melissa L" userId="d755ec35-ce5e-4aa6-8cae-c029e5014314" providerId="ADAL" clId="{894E0631-241C-4547-BF8B-9551595B077C}" dt="2021-01-08T21:53:44.623" v="228" actId="20577"/>
          <ac:spMkLst>
            <pc:docMk/>
            <pc:sldMk cId="2904923134" sldId="273"/>
            <ac:spMk id="4" creationId="{14A418E3-45EE-4468-8639-5D8782BFC81D}"/>
          </ac:spMkLst>
        </pc:spChg>
      </pc:sldChg>
      <pc:sldChg chg="modSp">
        <pc:chgData name="James, Melissa L" userId="d755ec35-ce5e-4aa6-8cae-c029e5014314" providerId="ADAL" clId="{894E0631-241C-4547-BF8B-9551595B077C}" dt="2021-01-08T21:51:41.419" v="153" actId="20577"/>
        <pc:sldMkLst>
          <pc:docMk/>
          <pc:sldMk cId="3211333431" sldId="274"/>
        </pc:sldMkLst>
        <pc:spChg chg="mod">
          <ac:chgData name="James, Melissa L" userId="d755ec35-ce5e-4aa6-8cae-c029e5014314" providerId="ADAL" clId="{894E0631-241C-4547-BF8B-9551595B077C}" dt="2021-01-08T21:51:41.419" v="153" actId="20577"/>
          <ac:spMkLst>
            <pc:docMk/>
            <pc:sldMk cId="3211333431" sldId="274"/>
            <ac:spMk id="3" creationId="{1E548AFE-C98E-43A5-BE48-16BDD9B36F9D}"/>
          </ac:spMkLst>
        </pc:spChg>
        <pc:spChg chg="mod">
          <ac:chgData name="James, Melissa L" userId="d755ec35-ce5e-4aa6-8cae-c029e5014314" providerId="ADAL" clId="{894E0631-241C-4547-BF8B-9551595B077C}" dt="2021-01-08T21:51:12.421" v="145" actId="20577"/>
          <ac:spMkLst>
            <pc:docMk/>
            <pc:sldMk cId="3211333431" sldId="274"/>
            <ac:spMk id="4" creationId="{14A418E3-45EE-4468-8639-5D8782BFC81D}"/>
          </ac:spMkLst>
        </pc:spChg>
      </pc:sldChg>
    </pc:docChg>
  </pc:docChgLst>
  <pc:docChgLst>
    <pc:chgData name="Klaas, Sarah K" userId="dbe17439-353a-4fa9-8dc5-81683de26c1f" providerId="ADAL" clId="{FD93EDBD-5544-49BE-BF59-706110FE69A9}"/>
    <pc:docChg chg="undo custSel mod addSld delSld modSld">
      <pc:chgData name="Klaas, Sarah K" userId="dbe17439-353a-4fa9-8dc5-81683de26c1f" providerId="ADAL" clId="{FD93EDBD-5544-49BE-BF59-706110FE69A9}" dt="2021-03-16T14:26:48.763" v="1127" actId="20577"/>
      <pc:docMkLst>
        <pc:docMk/>
      </pc:docMkLst>
      <pc:sldChg chg="addSp delSp modSp new mod setBg setClrOvrMap">
        <pc:chgData name="Klaas, Sarah K" userId="dbe17439-353a-4fa9-8dc5-81683de26c1f" providerId="ADAL" clId="{FD93EDBD-5544-49BE-BF59-706110FE69A9}" dt="2021-03-16T14:24:32.986" v="1100" actId="20577"/>
        <pc:sldMkLst>
          <pc:docMk/>
          <pc:sldMk cId="1575736594" sldId="281"/>
        </pc:sldMkLst>
        <pc:spChg chg="mod">
          <ac:chgData name="Klaas, Sarah K" userId="dbe17439-353a-4fa9-8dc5-81683de26c1f" providerId="ADAL" clId="{FD93EDBD-5544-49BE-BF59-706110FE69A9}" dt="2021-03-15T14:26:55.893" v="532" actId="26606"/>
          <ac:spMkLst>
            <pc:docMk/>
            <pc:sldMk cId="1575736594" sldId="281"/>
            <ac:spMk id="2" creationId="{7AF9CCB5-CC56-4817-A11B-21D1348A9011}"/>
          </ac:spMkLst>
        </pc:spChg>
        <pc:spChg chg="del">
          <ac:chgData name="Klaas, Sarah K" userId="dbe17439-353a-4fa9-8dc5-81683de26c1f" providerId="ADAL" clId="{FD93EDBD-5544-49BE-BF59-706110FE69A9}" dt="2021-03-15T13:10:46.733" v="485"/>
          <ac:spMkLst>
            <pc:docMk/>
            <pc:sldMk cId="1575736594" sldId="281"/>
            <ac:spMk id="3" creationId="{662C29CB-0F77-41A1-8181-735B4CD55FDC}"/>
          </ac:spMkLst>
        </pc:spChg>
        <pc:spChg chg="mod ord">
          <ac:chgData name="Klaas, Sarah K" userId="dbe17439-353a-4fa9-8dc5-81683de26c1f" providerId="ADAL" clId="{FD93EDBD-5544-49BE-BF59-706110FE69A9}" dt="2021-03-16T14:24:32.986" v="1100" actId="20577"/>
          <ac:spMkLst>
            <pc:docMk/>
            <pc:sldMk cId="1575736594" sldId="281"/>
            <ac:spMk id="4" creationId="{8A255539-A172-4424-9843-71FEE76EF4A7}"/>
          </ac:spMkLst>
        </pc:spChg>
        <pc:spChg chg="add del mod">
          <ac:chgData name="Klaas, Sarah K" userId="dbe17439-353a-4fa9-8dc5-81683de26c1f" providerId="ADAL" clId="{FD93EDBD-5544-49BE-BF59-706110FE69A9}" dt="2021-03-15T13:14:42.752" v="490"/>
          <ac:spMkLst>
            <pc:docMk/>
            <pc:sldMk cId="1575736594" sldId="281"/>
            <ac:spMk id="7" creationId="{F1EDE097-0A13-48FB-92BE-FD8EA12A0AA8}"/>
          </ac:spMkLst>
        </pc:spChg>
        <pc:spChg chg="add del mod">
          <ac:chgData name="Klaas, Sarah K" userId="dbe17439-353a-4fa9-8dc5-81683de26c1f" providerId="ADAL" clId="{FD93EDBD-5544-49BE-BF59-706110FE69A9}" dt="2021-03-15T13:18:39.471" v="503"/>
          <ac:spMkLst>
            <pc:docMk/>
            <pc:sldMk cId="1575736594" sldId="281"/>
            <ac:spMk id="10" creationId="{B7EF71D8-481A-466F-8D6E-58E2BAA98BF9}"/>
          </ac:spMkLst>
        </pc:spChg>
        <pc:spChg chg="add del mod">
          <ac:chgData name="Klaas, Sarah K" userId="dbe17439-353a-4fa9-8dc5-81683de26c1f" providerId="ADAL" clId="{FD93EDBD-5544-49BE-BF59-706110FE69A9}" dt="2021-03-15T14:24:59.835" v="518"/>
          <ac:spMkLst>
            <pc:docMk/>
            <pc:sldMk cId="1575736594" sldId="281"/>
            <ac:spMk id="14" creationId="{16948B14-5479-4F1A-B60C-C0DF2FEAB8D7}"/>
          </ac:spMkLst>
        </pc:spChg>
        <pc:spChg chg="add del">
          <ac:chgData name="Klaas, Sarah K" userId="dbe17439-353a-4fa9-8dc5-81683de26c1f" providerId="ADAL" clId="{FD93EDBD-5544-49BE-BF59-706110FE69A9}" dt="2021-03-15T13:15:11.601" v="492" actId="26606"/>
          <ac:spMkLst>
            <pc:docMk/>
            <pc:sldMk cId="1575736594" sldId="281"/>
            <ac:spMk id="17" creationId="{4AC0CD9D-7610-4620-93B4-798CCD9AB581}"/>
          </ac:spMkLst>
        </pc:spChg>
        <pc:spChg chg="add del mod">
          <ac:chgData name="Klaas, Sarah K" userId="dbe17439-353a-4fa9-8dc5-81683de26c1f" providerId="ADAL" clId="{FD93EDBD-5544-49BE-BF59-706110FE69A9}" dt="2021-03-15T14:25:54.891" v="524"/>
          <ac:spMkLst>
            <pc:docMk/>
            <pc:sldMk cId="1575736594" sldId="281"/>
            <ac:spMk id="20" creationId="{F038E3C4-891A-4F9E-8059-A7C7D0C062AA}"/>
          </ac:spMkLst>
        </pc:spChg>
        <pc:spChg chg="add del">
          <ac:chgData name="Klaas, Sarah K" userId="dbe17439-353a-4fa9-8dc5-81683de26c1f" providerId="ADAL" clId="{FD93EDBD-5544-49BE-BF59-706110FE69A9}" dt="2021-03-15T13:15:11.601" v="492" actId="26606"/>
          <ac:spMkLst>
            <pc:docMk/>
            <pc:sldMk cId="1575736594" sldId="281"/>
            <ac:spMk id="23" creationId="{DE4D62F9-188E-4530-84C2-24BDEE4BEB82}"/>
          </ac:spMkLst>
        </pc:spChg>
        <pc:spChg chg="add del">
          <ac:chgData name="Klaas, Sarah K" userId="dbe17439-353a-4fa9-8dc5-81683de26c1f" providerId="ADAL" clId="{FD93EDBD-5544-49BE-BF59-706110FE69A9}" dt="2021-03-15T13:15:11.601" v="492" actId="26606"/>
          <ac:spMkLst>
            <pc:docMk/>
            <pc:sldMk cId="1575736594" sldId="281"/>
            <ac:spMk id="25" creationId="{5F3FC718-FDE3-4EF7-921E-A5F374EAF824}"/>
          </ac:spMkLst>
        </pc:spChg>
        <pc:spChg chg="add del mod">
          <ac:chgData name="Klaas, Sarah K" userId="dbe17439-353a-4fa9-8dc5-81683de26c1f" providerId="ADAL" clId="{FD93EDBD-5544-49BE-BF59-706110FE69A9}" dt="2021-03-15T14:26:02.270" v="526" actId="478"/>
          <ac:spMkLst>
            <pc:docMk/>
            <pc:sldMk cId="1575736594" sldId="281"/>
            <ac:spMk id="26" creationId="{D6352CD0-F08B-4762-845A-C9041FCFA7F7}"/>
          </ac:spMkLst>
        </pc:spChg>
        <pc:spChg chg="add del">
          <ac:chgData name="Klaas, Sarah K" userId="dbe17439-353a-4fa9-8dc5-81683de26c1f" providerId="ADAL" clId="{FD93EDBD-5544-49BE-BF59-706110FE69A9}" dt="2021-03-15T13:15:11.601" v="492" actId="26606"/>
          <ac:spMkLst>
            <pc:docMk/>
            <pc:sldMk cId="1575736594" sldId="281"/>
            <ac:spMk id="27" creationId="{FAA0F719-3DC8-4F08-AD8F-5A845658CB9D}"/>
          </ac:spMkLst>
        </pc:spChg>
        <pc:spChg chg="add del">
          <ac:chgData name="Klaas, Sarah K" userId="dbe17439-353a-4fa9-8dc5-81683de26c1f" providerId="ADAL" clId="{FD93EDBD-5544-49BE-BF59-706110FE69A9}" dt="2021-03-15T13:15:11.601" v="492" actId="26606"/>
          <ac:spMkLst>
            <pc:docMk/>
            <pc:sldMk cId="1575736594" sldId="281"/>
            <ac:spMk id="29" creationId="{7DCB61BE-FA0F-4EFB-BE0E-268BAD8E30D6}"/>
          </ac:spMkLst>
        </pc:spChg>
        <pc:spChg chg="add del">
          <ac:chgData name="Klaas, Sarah K" userId="dbe17439-353a-4fa9-8dc5-81683de26c1f" providerId="ADAL" clId="{FD93EDBD-5544-49BE-BF59-706110FE69A9}" dt="2021-03-15T13:15:11.601" v="492" actId="26606"/>
          <ac:spMkLst>
            <pc:docMk/>
            <pc:sldMk cId="1575736594" sldId="281"/>
            <ac:spMk id="31" creationId="{A4B31EAA-7423-46F7-9B90-4AB2B09C35C4}"/>
          </ac:spMkLst>
        </pc:spChg>
        <pc:spChg chg="add del">
          <ac:chgData name="Klaas, Sarah K" userId="dbe17439-353a-4fa9-8dc5-81683de26c1f" providerId="ADAL" clId="{FD93EDBD-5544-49BE-BF59-706110FE69A9}" dt="2021-03-15T13:15:15.865" v="494" actId="26606"/>
          <ac:spMkLst>
            <pc:docMk/>
            <pc:sldMk cId="1575736594" sldId="281"/>
            <ac:spMk id="35" creationId="{4AC0CD9D-7610-4620-93B4-798CCD9AB581}"/>
          </ac:spMkLst>
        </pc:spChg>
        <pc:spChg chg="add del">
          <ac:chgData name="Klaas, Sarah K" userId="dbe17439-353a-4fa9-8dc5-81683de26c1f" providerId="ADAL" clId="{FD93EDBD-5544-49BE-BF59-706110FE69A9}" dt="2021-03-15T13:15:15.865" v="494" actId="26606"/>
          <ac:spMkLst>
            <pc:docMk/>
            <pc:sldMk cId="1575736594" sldId="281"/>
            <ac:spMk id="38" creationId="{DE4D62F9-188E-4530-84C2-24BDEE4BEB82}"/>
          </ac:spMkLst>
        </pc:spChg>
        <pc:spChg chg="add del">
          <ac:chgData name="Klaas, Sarah K" userId="dbe17439-353a-4fa9-8dc5-81683de26c1f" providerId="ADAL" clId="{FD93EDBD-5544-49BE-BF59-706110FE69A9}" dt="2021-03-15T13:15:15.865" v="494" actId="26606"/>
          <ac:spMkLst>
            <pc:docMk/>
            <pc:sldMk cId="1575736594" sldId="281"/>
            <ac:spMk id="39" creationId="{B4AAD3FD-83A5-4B89-9F8F-01B8870865BE}"/>
          </ac:spMkLst>
        </pc:spChg>
        <pc:spChg chg="add del">
          <ac:chgData name="Klaas, Sarah K" userId="dbe17439-353a-4fa9-8dc5-81683de26c1f" providerId="ADAL" clId="{FD93EDBD-5544-49BE-BF59-706110FE69A9}" dt="2021-03-15T13:15:15.865" v="494" actId="26606"/>
          <ac:spMkLst>
            <pc:docMk/>
            <pc:sldMk cId="1575736594" sldId="281"/>
            <ac:spMk id="40" creationId="{61752F1D-FC0F-4103-9584-630E643CCDA6}"/>
          </ac:spMkLst>
        </pc:spChg>
        <pc:spChg chg="add del">
          <ac:chgData name="Klaas, Sarah K" userId="dbe17439-353a-4fa9-8dc5-81683de26c1f" providerId="ADAL" clId="{FD93EDBD-5544-49BE-BF59-706110FE69A9}" dt="2021-03-15T13:15:15.865" v="494" actId="26606"/>
          <ac:spMkLst>
            <pc:docMk/>
            <pc:sldMk cId="1575736594" sldId="281"/>
            <ac:spMk id="41" creationId="{70151CB7-E7DE-4917-B831-01DF9CE01306}"/>
          </ac:spMkLst>
        </pc:spChg>
        <pc:spChg chg="add del">
          <ac:chgData name="Klaas, Sarah K" userId="dbe17439-353a-4fa9-8dc5-81683de26c1f" providerId="ADAL" clId="{FD93EDBD-5544-49BE-BF59-706110FE69A9}" dt="2021-03-15T13:15:15.865" v="494" actId="26606"/>
          <ac:spMkLst>
            <pc:docMk/>
            <pc:sldMk cId="1575736594" sldId="281"/>
            <ac:spMk id="42" creationId="{A92A1116-1C84-41DF-B803-1F7B0883EC82}"/>
          </ac:spMkLst>
        </pc:spChg>
        <pc:spChg chg="add del">
          <ac:chgData name="Klaas, Sarah K" userId="dbe17439-353a-4fa9-8dc5-81683de26c1f" providerId="ADAL" clId="{FD93EDBD-5544-49BE-BF59-706110FE69A9}" dt="2021-03-15T13:18:55.267" v="508" actId="26606"/>
          <ac:spMkLst>
            <pc:docMk/>
            <pc:sldMk cId="1575736594" sldId="281"/>
            <ac:spMk id="46" creationId="{4AC0CD9D-7610-4620-93B4-798CCD9AB581}"/>
          </ac:spMkLst>
        </pc:spChg>
        <pc:spChg chg="add del">
          <ac:chgData name="Klaas, Sarah K" userId="dbe17439-353a-4fa9-8dc5-81683de26c1f" providerId="ADAL" clId="{FD93EDBD-5544-49BE-BF59-706110FE69A9}" dt="2021-03-15T13:18:55.267" v="508" actId="26606"/>
          <ac:spMkLst>
            <pc:docMk/>
            <pc:sldMk cId="1575736594" sldId="281"/>
            <ac:spMk id="49" creationId="{DE4D62F9-188E-4530-84C2-24BDEE4BEB82}"/>
          </ac:spMkLst>
        </pc:spChg>
        <pc:spChg chg="add del">
          <ac:chgData name="Klaas, Sarah K" userId="dbe17439-353a-4fa9-8dc5-81683de26c1f" providerId="ADAL" clId="{FD93EDBD-5544-49BE-BF59-706110FE69A9}" dt="2021-03-15T13:18:55.267" v="508" actId="26606"/>
          <ac:spMkLst>
            <pc:docMk/>
            <pc:sldMk cId="1575736594" sldId="281"/>
            <ac:spMk id="50" creationId="{5F3FC718-FDE3-4EF7-921E-A5F374EAF824}"/>
          </ac:spMkLst>
        </pc:spChg>
        <pc:spChg chg="add del">
          <ac:chgData name="Klaas, Sarah K" userId="dbe17439-353a-4fa9-8dc5-81683de26c1f" providerId="ADAL" clId="{FD93EDBD-5544-49BE-BF59-706110FE69A9}" dt="2021-03-15T13:18:55.267" v="508" actId="26606"/>
          <ac:spMkLst>
            <pc:docMk/>
            <pc:sldMk cId="1575736594" sldId="281"/>
            <ac:spMk id="51" creationId="{FAA0F719-3DC8-4F08-AD8F-5A845658CB9D}"/>
          </ac:spMkLst>
        </pc:spChg>
        <pc:spChg chg="add del">
          <ac:chgData name="Klaas, Sarah K" userId="dbe17439-353a-4fa9-8dc5-81683de26c1f" providerId="ADAL" clId="{FD93EDBD-5544-49BE-BF59-706110FE69A9}" dt="2021-03-15T13:18:55.267" v="508" actId="26606"/>
          <ac:spMkLst>
            <pc:docMk/>
            <pc:sldMk cId="1575736594" sldId="281"/>
            <ac:spMk id="52" creationId="{7DCB61BE-FA0F-4EFB-BE0E-268BAD8E30D6}"/>
          </ac:spMkLst>
        </pc:spChg>
        <pc:spChg chg="add del">
          <ac:chgData name="Klaas, Sarah K" userId="dbe17439-353a-4fa9-8dc5-81683de26c1f" providerId="ADAL" clId="{FD93EDBD-5544-49BE-BF59-706110FE69A9}" dt="2021-03-15T13:18:55.267" v="508" actId="26606"/>
          <ac:spMkLst>
            <pc:docMk/>
            <pc:sldMk cId="1575736594" sldId="281"/>
            <ac:spMk id="53" creationId="{A4B31EAA-7423-46F7-9B90-4AB2B09C35C4}"/>
          </ac:spMkLst>
        </pc:spChg>
        <pc:spChg chg="add del">
          <ac:chgData name="Klaas, Sarah K" userId="dbe17439-353a-4fa9-8dc5-81683de26c1f" providerId="ADAL" clId="{FD93EDBD-5544-49BE-BF59-706110FE69A9}" dt="2021-03-15T13:18:52.936" v="505" actId="26606"/>
          <ac:spMkLst>
            <pc:docMk/>
            <pc:sldMk cId="1575736594" sldId="281"/>
            <ac:spMk id="62" creationId="{4AC0CD9D-7610-4620-93B4-798CCD9AB581}"/>
          </ac:spMkLst>
        </pc:spChg>
        <pc:spChg chg="add del">
          <ac:chgData name="Klaas, Sarah K" userId="dbe17439-353a-4fa9-8dc5-81683de26c1f" providerId="ADAL" clId="{FD93EDBD-5544-49BE-BF59-706110FE69A9}" dt="2021-03-15T13:18:52.936" v="505" actId="26606"/>
          <ac:spMkLst>
            <pc:docMk/>
            <pc:sldMk cId="1575736594" sldId="281"/>
            <ac:spMk id="68" creationId="{DE4D62F9-188E-4530-84C2-24BDEE4BEB82}"/>
          </ac:spMkLst>
        </pc:spChg>
        <pc:spChg chg="add del">
          <ac:chgData name="Klaas, Sarah K" userId="dbe17439-353a-4fa9-8dc5-81683de26c1f" providerId="ADAL" clId="{FD93EDBD-5544-49BE-BF59-706110FE69A9}" dt="2021-03-15T13:18:52.936" v="505" actId="26606"/>
          <ac:spMkLst>
            <pc:docMk/>
            <pc:sldMk cId="1575736594" sldId="281"/>
            <ac:spMk id="70" creationId="{5F3FC718-FDE3-4EF7-921E-A5F374EAF824}"/>
          </ac:spMkLst>
        </pc:spChg>
        <pc:spChg chg="add del">
          <ac:chgData name="Klaas, Sarah K" userId="dbe17439-353a-4fa9-8dc5-81683de26c1f" providerId="ADAL" clId="{FD93EDBD-5544-49BE-BF59-706110FE69A9}" dt="2021-03-15T13:18:52.936" v="505" actId="26606"/>
          <ac:spMkLst>
            <pc:docMk/>
            <pc:sldMk cId="1575736594" sldId="281"/>
            <ac:spMk id="72" creationId="{FAA0F719-3DC8-4F08-AD8F-5A845658CB9D}"/>
          </ac:spMkLst>
        </pc:spChg>
        <pc:spChg chg="add del">
          <ac:chgData name="Klaas, Sarah K" userId="dbe17439-353a-4fa9-8dc5-81683de26c1f" providerId="ADAL" clId="{FD93EDBD-5544-49BE-BF59-706110FE69A9}" dt="2021-03-15T13:18:52.936" v="505" actId="26606"/>
          <ac:spMkLst>
            <pc:docMk/>
            <pc:sldMk cId="1575736594" sldId="281"/>
            <ac:spMk id="74" creationId="{7DCB61BE-FA0F-4EFB-BE0E-268BAD8E30D6}"/>
          </ac:spMkLst>
        </pc:spChg>
        <pc:spChg chg="add del">
          <ac:chgData name="Klaas, Sarah K" userId="dbe17439-353a-4fa9-8dc5-81683de26c1f" providerId="ADAL" clId="{FD93EDBD-5544-49BE-BF59-706110FE69A9}" dt="2021-03-15T13:18:52.936" v="505" actId="26606"/>
          <ac:spMkLst>
            <pc:docMk/>
            <pc:sldMk cId="1575736594" sldId="281"/>
            <ac:spMk id="76" creationId="{A4B31EAA-7423-46F7-9B90-4AB2B09C35C4}"/>
          </ac:spMkLst>
        </pc:spChg>
        <pc:spChg chg="add del">
          <ac:chgData name="Klaas, Sarah K" userId="dbe17439-353a-4fa9-8dc5-81683de26c1f" providerId="ADAL" clId="{FD93EDBD-5544-49BE-BF59-706110FE69A9}" dt="2021-03-15T13:18:55.232" v="507" actId="26606"/>
          <ac:spMkLst>
            <pc:docMk/>
            <pc:sldMk cId="1575736594" sldId="281"/>
            <ac:spMk id="80" creationId="{4AC0CD9D-7610-4620-93B4-798CCD9AB581}"/>
          </ac:spMkLst>
        </pc:spChg>
        <pc:spChg chg="add del">
          <ac:chgData name="Klaas, Sarah K" userId="dbe17439-353a-4fa9-8dc5-81683de26c1f" providerId="ADAL" clId="{FD93EDBD-5544-49BE-BF59-706110FE69A9}" dt="2021-03-15T13:18:55.232" v="507" actId="26606"/>
          <ac:spMkLst>
            <pc:docMk/>
            <pc:sldMk cId="1575736594" sldId="281"/>
            <ac:spMk id="83" creationId="{DE4D62F9-188E-4530-84C2-24BDEE4BEB82}"/>
          </ac:spMkLst>
        </pc:spChg>
        <pc:spChg chg="add del">
          <ac:chgData name="Klaas, Sarah K" userId="dbe17439-353a-4fa9-8dc5-81683de26c1f" providerId="ADAL" clId="{FD93EDBD-5544-49BE-BF59-706110FE69A9}" dt="2021-03-15T13:18:55.232" v="507" actId="26606"/>
          <ac:spMkLst>
            <pc:docMk/>
            <pc:sldMk cId="1575736594" sldId="281"/>
            <ac:spMk id="84" creationId="{B4AAD3FD-83A5-4B89-9F8F-01B8870865BE}"/>
          </ac:spMkLst>
        </pc:spChg>
        <pc:spChg chg="add del">
          <ac:chgData name="Klaas, Sarah K" userId="dbe17439-353a-4fa9-8dc5-81683de26c1f" providerId="ADAL" clId="{FD93EDBD-5544-49BE-BF59-706110FE69A9}" dt="2021-03-15T13:18:55.232" v="507" actId="26606"/>
          <ac:spMkLst>
            <pc:docMk/>
            <pc:sldMk cId="1575736594" sldId="281"/>
            <ac:spMk id="85" creationId="{61752F1D-FC0F-4103-9584-630E643CCDA6}"/>
          </ac:spMkLst>
        </pc:spChg>
        <pc:spChg chg="add del">
          <ac:chgData name="Klaas, Sarah K" userId="dbe17439-353a-4fa9-8dc5-81683de26c1f" providerId="ADAL" clId="{FD93EDBD-5544-49BE-BF59-706110FE69A9}" dt="2021-03-15T13:18:55.232" v="507" actId="26606"/>
          <ac:spMkLst>
            <pc:docMk/>
            <pc:sldMk cId="1575736594" sldId="281"/>
            <ac:spMk id="86" creationId="{70151CB7-E7DE-4917-B831-01DF9CE01306}"/>
          </ac:spMkLst>
        </pc:spChg>
        <pc:spChg chg="add del">
          <ac:chgData name="Klaas, Sarah K" userId="dbe17439-353a-4fa9-8dc5-81683de26c1f" providerId="ADAL" clId="{FD93EDBD-5544-49BE-BF59-706110FE69A9}" dt="2021-03-15T13:18:55.232" v="507" actId="26606"/>
          <ac:spMkLst>
            <pc:docMk/>
            <pc:sldMk cId="1575736594" sldId="281"/>
            <ac:spMk id="87" creationId="{A92A1116-1C84-41DF-B803-1F7B0883EC82}"/>
          </ac:spMkLst>
        </pc:spChg>
        <pc:spChg chg="add del">
          <ac:chgData name="Klaas, Sarah K" userId="dbe17439-353a-4fa9-8dc5-81683de26c1f" providerId="ADAL" clId="{FD93EDBD-5544-49BE-BF59-706110FE69A9}" dt="2021-03-15T14:26:55.893" v="532" actId="26606"/>
          <ac:spMkLst>
            <pc:docMk/>
            <pc:sldMk cId="1575736594" sldId="281"/>
            <ac:spMk id="91" creationId="{4AC0CD9D-7610-4620-93B4-798CCD9AB581}"/>
          </ac:spMkLst>
        </pc:spChg>
        <pc:spChg chg="add del">
          <ac:chgData name="Klaas, Sarah K" userId="dbe17439-353a-4fa9-8dc5-81683de26c1f" providerId="ADAL" clId="{FD93EDBD-5544-49BE-BF59-706110FE69A9}" dt="2021-03-15T14:26:55.893" v="532" actId="26606"/>
          <ac:spMkLst>
            <pc:docMk/>
            <pc:sldMk cId="1575736594" sldId="281"/>
            <ac:spMk id="94" creationId="{DE4D62F9-188E-4530-84C2-24BDEE4BEB82}"/>
          </ac:spMkLst>
        </pc:spChg>
        <pc:spChg chg="add del">
          <ac:chgData name="Klaas, Sarah K" userId="dbe17439-353a-4fa9-8dc5-81683de26c1f" providerId="ADAL" clId="{FD93EDBD-5544-49BE-BF59-706110FE69A9}" dt="2021-03-15T14:26:55.893" v="532" actId="26606"/>
          <ac:spMkLst>
            <pc:docMk/>
            <pc:sldMk cId="1575736594" sldId="281"/>
            <ac:spMk id="95" creationId="{5F3FC718-FDE3-4EF7-921E-A5F374EAF824}"/>
          </ac:spMkLst>
        </pc:spChg>
        <pc:spChg chg="add del">
          <ac:chgData name="Klaas, Sarah K" userId="dbe17439-353a-4fa9-8dc5-81683de26c1f" providerId="ADAL" clId="{FD93EDBD-5544-49BE-BF59-706110FE69A9}" dt="2021-03-15T14:26:55.893" v="532" actId="26606"/>
          <ac:spMkLst>
            <pc:docMk/>
            <pc:sldMk cId="1575736594" sldId="281"/>
            <ac:spMk id="96" creationId="{FAA0F719-3DC8-4F08-AD8F-5A845658CB9D}"/>
          </ac:spMkLst>
        </pc:spChg>
        <pc:spChg chg="add del">
          <ac:chgData name="Klaas, Sarah K" userId="dbe17439-353a-4fa9-8dc5-81683de26c1f" providerId="ADAL" clId="{FD93EDBD-5544-49BE-BF59-706110FE69A9}" dt="2021-03-15T14:26:55.893" v="532" actId="26606"/>
          <ac:spMkLst>
            <pc:docMk/>
            <pc:sldMk cId="1575736594" sldId="281"/>
            <ac:spMk id="97" creationId="{7DCB61BE-FA0F-4EFB-BE0E-268BAD8E30D6}"/>
          </ac:spMkLst>
        </pc:spChg>
        <pc:spChg chg="add del">
          <ac:chgData name="Klaas, Sarah K" userId="dbe17439-353a-4fa9-8dc5-81683de26c1f" providerId="ADAL" clId="{FD93EDBD-5544-49BE-BF59-706110FE69A9}" dt="2021-03-15T14:26:55.893" v="532" actId="26606"/>
          <ac:spMkLst>
            <pc:docMk/>
            <pc:sldMk cId="1575736594" sldId="281"/>
            <ac:spMk id="98" creationId="{A4B31EAA-7423-46F7-9B90-4AB2B09C35C4}"/>
          </ac:spMkLst>
        </pc:spChg>
        <pc:spChg chg="add">
          <ac:chgData name="Klaas, Sarah K" userId="dbe17439-353a-4fa9-8dc5-81683de26c1f" providerId="ADAL" clId="{FD93EDBD-5544-49BE-BF59-706110FE69A9}" dt="2021-03-15T14:26:55.893" v="532" actId="26606"/>
          <ac:spMkLst>
            <pc:docMk/>
            <pc:sldMk cId="1575736594" sldId="281"/>
            <ac:spMk id="107" creationId="{4AC0CD9D-7610-4620-93B4-798CCD9AB581}"/>
          </ac:spMkLst>
        </pc:spChg>
        <pc:spChg chg="add">
          <ac:chgData name="Klaas, Sarah K" userId="dbe17439-353a-4fa9-8dc5-81683de26c1f" providerId="ADAL" clId="{FD93EDBD-5544-49BE-BF59-706110FE69A9}" dt="2021-03-15T14:26:55.893" v="532" actId="26606"/>
          <ac:spMkLst>
            <pc:docMk/>
            <pc:sldMk cId="1575736594" sldId="281"/>
            <ac:spMk id="113" creationId="{DE4D62F9-188E-4530-84C2-24BDEE4BEB82}"/>
          </ac:spMkLst>
        </pc:spChg>
        <pc:spChg chg="add">
          <ac:chgData name="Klaas, Sarah K" userId="dbe17439-353a-4fa9-8dc5-81683de26c1f" providerId="ADAL" clId="{FD93EDBD-5544-49BE-BF59-706110FE69A9}" dt="2021-03-15T14:26:55.893" v="532" actId="26606"/>
          <ac:spMkLst>
            <pc:docMk/>
            <pc:sldMk cId="1575736594" sldId="281"/>
            <ac:spMk id="115" creationId="{49076D5E-68ED-4CD1-A04F-E7934EBFAAD9}"/>
          </ac:spMkLst>
        </pc:spChg>
        <pc:spChg chg="add">
          <ac:chgData name="Klaas, Sarah K" userId="dbe17439-353a-4fa9-8dc5-81683de26c1f" providerId="ADAL" clId="{FD93EDBD-5544-49BE-BF59-706110FE69A9}" dt="2021-03-15T14:26:55.893" v="532" actId="26606"/>
          <ac:spMkLst>
            <pc:docMk/>
            <pc:sldMk cId="1575736594" sldId="281"/>
            <ac:spMk id="117" creationId="{21BE0A6B-EBF8-4301-B1AE-F6A1C4003E2A}"/>
          </ac:spMkLst>
        </pc:spChg>
        <pc:spChg chg="add">
          <ac:chgData name="Klaas, Sarah K" userId="dbe17439-353a-4fa9-8dc5-81683de26c1f" providerId="ADAL" clId="{FD93EDBD-5544-49BE-BF59-706110FE69A9}" dt="2021-03-15T14:26:55.893" v="532" actId="26606"/>
          <ac:spMkLst>
            <pc:docMk/>
            <pc:sldMk cId="1575736594" sldId="281"/>
            <ac:spMk id="119" creationId="{03C06118-B3FE-4B51-80A1-B82C2E9FF970}"/>
          </ac:spMkLst>
        </pc:spChg>
        <pc:spChg chg="add">
          <ac:chgData name="Klaas, Sarah K" userId="dbe17439-353a-4fa9-8dc5-81683de26c1f" providerId="ADAL" clId="{FD93EDBD-5544-49BE-BF59-706110FE69A9}" dt="2021-03-15T14:26:55.893" v="532" actId="26606"/>
          <ac:spMkLst>
            <pc:docMk/>
            <pc:sldMk cId="1575736594" sldId="281"/>
            <ac:spMk id="121" creationId="{172BE3F8-96D6-4535-9AE4-694DC4F5B13F}"/>
          </ac:spMkLst>
        </pc:spChg>
        <pc:picChg chg="add del mod">
          <ac:chgData name="Klaas, Sarah K" userId="dbe17439-353a-4fa9-8dc5-81683de26c1f" providerId="ADAL" clId="{FD93EDBD-5544-49BE-BF59-706110FE69A9}" dt="2021-03-15T13:10:56.007" v="486" actId="478"/>
          <ac:picMkLst>
            <pc:docMk/>
            <pc:sldMk cId="1575736594" sldId="281"/>
            <ac:picMk id="5" creationId="{142916A8-2103-4D94-8169-792702560C42}"/>
          </ac:picMkLst>
        </pc:picChg>
        <pc:picChg chg="add del mod">
          <ac:chgData name="Klaas, Sarah K" userId="dbe17439-353a-4fa9-8dc5-81683de26c1f" providerId="ADAL" clId="{FD93EDBD-5544-49BE-BF59-706110FE69A9}" dt="2021-03-15T13:18:22.733" v="499" actId="478"/>
          <ac:picMkLst>
            <pc:docMk/>
            <pc:sldMk cId="1575736594" sldId="281"/>
            <ac:picMk id="8" creationId="{DE4370FF-0F16-4E6A-A8F2-DBE68D4A42E1}"/>
          </ac:picMkLst>
        </pc:picChg>
        <pc:picChg chg="add del mod">
          <ac:chgData name="Klaas, Sarah K" userId="dbe17439-353a-4fa9-8dc5-81683de26c1f" providerId="ADAL" clId="{FD93EDBD-5544-49BE-BF59-706110FE69A9}" dt="2021-03-15T14:24:30.981" v="514" actId="478"/>
          <ac:picMkLst>
            <pc:docMk/>
            <pc:sldMk cId="1575736594" sldId="281"/>
            <ac:picMk id="11" creationId="{304A7B2F-99B5-487C-9A6F-BAFB75964AA2}"/>
          </ac:picMkLst>
        </pc:picChg>
        <pc:picChg chg="add del">
          <ac:chgData name="Klaas, Sarah K" userId="dbe17439-353a-4fa9-8dc5-81683de26c1f" providerId="ADAL" clId="{FD93EDBD-5544-49BE-BF59-706110FE69A9}" dt="2021-03-15T13:15:11.601" v="492" actId="26606"/>
          <ac:picMkLst>
            <pc:docMk/>
            <pc:sldMk cId="1575736594" sldId="281"/>
            <ac:picMk id="13" creationId="{41B68C77-138E-4BF7-A276-BD0C78A4219F}"/>
          </ac:picMkLst>
        </pc:picChg>
        <pc:picChg chg="add del">
          <ac:chgData name="Klaas, Sarah K" userId="dbe17439-353a-4fa9-8dc5-81683de26c1f" providerId="ADAL" clId="{FD93EDBD-5544-49BE-BF59-706110FE69A9}" dt="2021-03-15T13:15:11.601" v="492" actId="26606"/>
          <ac:picMkLst>
            <pc:docMk/>
            <pc:sldMk cId="1575736594" sldId="281"/>
            <ac:picMk id="15" creationId="{7C268552-D473-46ED-B1B8-422042C4DEF1}"/>
          </ac:picMkLst>
        </pc:picChg>
        <pc:picChg chg="add del mod">
          <ac:chgData name="Klaas, Sarah K" userId="dbe17439-353a-4fa9-8dc5-81683de26c1f" providerId="ADAL" clId="{FD93EDBD-5544-49BE-BF59-706110FE69A9}" dt="2021-03-15T14:25:15.499" v="519" actId="478"/>
          <ac:picMkLst>
            <pc:docMk/>
            <pc:sldMk cId="1575736594" sldId="281"/>
            <ac:picMk id="16" creationId="{21B54D39-CF6F-4351-BD8A-CCE92A55F62E}"/>
          </ac:picMkLst>
        </pc:picChg>
        <pc:picChg chg="add del">
          <ac:chgData name="Klaas, Sarah K" userId="dbe17439-353a-4fa9-8dc5-81683de26c1f" providerId="ADAL" clId="{FD93EDBD-5544-49BE-BF59-706110FE69A9}" dt="2021-03-15T13:15:11.601" v="492" actId="26606"/>
          <ac:picMkLst>
            <pc:docMk/>
            <pc:sldMk cId="1575736594" sldId="281"/>
            <ac:picMk id="19" creationId="{B9238B3E-24AA-439A-B527-6C5DF6D72145}"/>
          </ac:picMkLst>
        </pc:picChg>
        <pc:picChg chg="add del">
          <ac:chgData name="Klaas, Sarah K" userId="dbe17439-353a-4fa9-8dc5-81683de26c1f" providerId="ADAL" clId="{FD93EDBD-5544-49BE-BF59-706110FE69A9}" dt="2021-03-15T13:15:11.601" v="492" actId="26606"/>
          <ac:picMkLst>
            <pc:docMk/>
            <pc:sldMk cId="1575736594" sldId="281"/>
            <ac:picMk id="21" creationId="{69F01145-BEA3-4CBF-AA21-10077B948CA8}"/>
          </ac:picMkLst>
        </pc:picChg>
        <pc:picChg chg="add del mod">
          <ac:chgData name="Klaas, Sarah K" userId="dbe17439-353a-4fa9-8dc5-81683de26c1f" providerId="ADAL" clId="{FD93EDBD-5544-49BE-BF59-706110FE69A9}" dt="2021-03-15T14:26:00.393" v="525" actId="478"/>
          <ac:picMkLst>
            <pc:docMk/>
            <pc:sldMk cId="1575736594" sldId="281"/>
            <ac:picMk id="22" creationId="{490028A3-08B2-4D2E-8A73-7E8444C59DD5}"/>
          </ac:picMkLst>
        </pc:picChg>
        <pc:picChg chg="add mod">
          <ac:chgData name="Klaas, Sarah K" userId="dbe17439-353a-4fa9-8dc5-81683de26c1f" providerId="ADAL" clId="{FD93EDBD-5544-49BE-BF59-706110FE69A9}" dt="2021-03-15T14:26:55.893" v="532" actId="26606"/>
          <ac:picMkLst>
            <pc:docMk/>
            <pc:sldMk cId="1575736594" sldId="281"/>
            <ac:picMk id="28" creationId="{0E25AC1A-F924-40F1-A37E-DC2A19D28A3D}"/>
          </ac:picMkLst>
        </pc:picChg>
        <pc:picChg chg="add del">
          <ac:chgData name="Klaas, Sarah K" userId="dbe17439-353a-4fa9-8dc5-81683de26c1f" providerId="ADAL" clId="{FD93EDBD-5544-49BE-BF59-706110FE69A9}" dt="2021-03-15T13:15:15.865" v="494" actId="26606"/>
          <ac:picMkLst>
            <pc:docMk/>
            <pc:sldMk cId="1575736594" sldId="281"/>
            <ac:picMk id="33" creationId="{41B68C77-138E-4BF7-A276-BD0C78A4219F}"/>
          </ac:picMkLst>
        </pc:picChg>
        <pc:picChg chg="add del">
          <ac:chgData name="Klaas, Sarah K" userId="dbe17439-353a-4fa9-8dc5-81683de26c1f" providerId="ADAL" clId="{FD93EDBD-5544-49BE-BF59-706110FE69A9}" dt="2021-03-15T13:15:15.865" v="494" actId="26606"/>
          <ac:picMkLst>
            <pc:docMk/>
            <pc:sldMk cId="1575736594" sldId="281"/>
            <ac:picMk id="34" creationId="{7C268552-D473-46ED-B1B8-422042C4DEF1}"/>
          </ac:picMkLst>
        </pc:picChg>
        <pc:picChg chg="add del">
          <ac:chgData name="Klaas, Sarah K" userId="dbe17439-353a-4fa9-8dc5-81683de26c1f" providerId="ADAL" clId="{FD93EDBD-5544-49BE-BF59-706110FE69A9}" dt="2021-03-15T13:15:15.865" v="494" actId="26606"/>
          <ac:picMkLst>
            <pc:docMk/>
            <pc:sldMk cId="1575736594" sldId="281"/>
            <ac:picMk id="36" creationId="{B9238B3E-24AA-439A-B527-6C5DF6D72145}"/>
          </ac:picMkLst>
        </pc:picChg>
        <pc:picChg chg="add del">
          <ac:chgData name="Klaas, Sarah K" userId="dbe17439-353a-4fa9-8dc5-81683de26c1f" providerId="ADAL" clId="{FD93EDBD-5544-49BE-BF59-706110FE69A9}" dt="2021-03-15T13:15:15.865" v="494" actId="26606"/>
          <ac:picMkLst>
            <pc:docMk/>
            <pc:sldMk cId="1575736594" sldId="281"/>
            <ac:picMk id="37" creationId="{69F01145-BEA3-4CBF-AA21-10077B948CA8}"/>
          </ac:picMkLst>
        </pc:picChg>
        <pc:picChg chg="add del">
          <ac:chgData name="Klaas, Sarah K" userId="dbe17439-353a-4fa9-8dc5-81683de26c1f" providerId="ADAL" clId="{FD93EDBD-5544-49BE-BF59-706110FE69A9}" dt="2021-03-15T13:18:55.267" v="508" actId="26606"/>
          <ac:picMkLst>
            <pc:docMk/>
            <pc:sldMk cId="1575736594" sldId="281"/>
            <ac:picMk id="44" creationId="{41B68C77-138E-4BF7-A276-BD0C78A4219F}"/>
          </ac:picMkLst>
        </pc:picChg>
        <pc:picChg chg="add del">
          <ac:chgData name="Klaas, Sarah K" userId="dbe17439-353a-4fa9-8dc5-81683de26c1f" providerId="ADAL" clId="{FD93EDBD-5544-49BE-BF59-706110FE69A9}" dt="2021-03-15T13:18:55.267" v="508" actId="26606"/>
          <ac:picMkLst>
            <pc:docMk/>
            <pc:sldMk cId="1575736594" sldId="281"/>
            <ac:picMk id="45" creationId="{7C268552-D473-46ED-B1B8-422042C4DEF1}"/>
          </ac:picMkLst>
        </pc:picChg>
        <pc:picChg chg="add del">
          <ac:chgData name="Klaas, Sarah K" userId="dbe17439-353a-4fa9-8dc5-81683de26c1f" providerId="ADAL" clId="{FD93EDBD-5544-49BE-BF59-706110FE69A9}" dt="2021-03-15T13:18:55.267" v="508" actId="26606"/>
          <ac:picMkLst>
            <pc:docMk/>
            <pc:sldMk cId="1575736594" sldId="281"/>
            <ac:picMk id="47" creationId="{B9238B3E-24AA-439A-B527-6C5DF6D72145}"/>
          </ac:picMkLst>
        </pc:picChg>
        <pc:picChg chg="add del">
          <ac:chgData name="Klaas, Sarah K" userId="dbe17439-353a-4fa9-8dc5-81683de26c1f" providerId="ADAL" clId="{FD93EDBD-5544-49BE-BF59-706110FE69A9}" dt="2021-03-15T13:18:55.267" v="508" actId="26606"/>
          <ac:picMkLst>
            <pc:docMk/>
            <pc:sldMk cId="1575736594" sldId="281"/>
            <ac:picMk id="48" creationId="{69F01145-BEA3-4CBF-AA21-10077B948CA8}"/>
          </ac:picMkLst>
        </pc:picChg>
        <pc:picChg chg="add del">
          <ac:chgData name="Klaas, Sarah K" userId="dbe17439-353a-4fa9-8dc5-81683de26c1f" providerId="ADAL" clId="{FD93EDBD-5544-49BE-BF59-706110FE69A9}" dt="2021-03-15T13:18:52.936" v="505" actId="26606"/>
          <ac:picMkLst>
            <pc:docMk/>
            <pc:sldMk cId="1575736594" sldId="281"/>
            <ac:picMk id="58" creationId="{41B68C77-138E-4BF7-A276-BD0C78A4219F}"/>
          </ac:picMkLst>
        </pc:picChg>
        <pc:picChg chg="add del">
          <ac:chgData name="Klaas, Sarah K" userId="dbe17439-353a-4fa9-8dc5-81683de26c1f" providerId="ADAL" clId="{FD93EDBD-5544-49BE-BF59-706110FE69A9}" dt="2021-03-15T13:18:52.936" v="505" actId="26606"/>
          <ac:picMkLst>
            <pc:docMk/>
            <pc:sldMk cId="1575736594" sldId="281"/>
            <ac:picMk id="60" creationId="{7C268552-D473-46ED-B1B8-422042C4DEF1}"/>
          </ac:picMkLst>
        </pc:picChg>
        <pc:picChg chg="add del">
          <ac:chgData name="Klaas, Sarah K" userId="dbe17439-353a-4fa9-8dc5-81683de26c1f" providerId="ADAL" clId="{FD93EDBD-5544-49BE-BF59-706110FE69A9}" dt="2021-03-15T13:18:52.936" v="505" actId="26606"/>
          <ac:picMkLst>
            <pc:docMk/>
            <pc:sldMk cId="1575736594" sldId="281"/>
            <ac:picMk id="64" creationId="{B9238B3E-24AA-439A-B527-6C5DF6D72145}"/>
          </ac:picMkLst>
        </pc:picChg>
        <pc:picChg chg="add del">
          <ac:chgData name="Klaas, Sarah K" userId="dbe17439-353a-4fa9-8dc5-81683de26c1f" providerId="ADAL" clId="{FD93EDBD-5544-49BE-BF59-706110FE69A9}" dt="2021-03-15T13:18:52.936" v="505" actId="26606"/>
          <ac:picMkLst>
            <pc:docMk/>
            <pc:sldMk cId="1575736594" sldId="281"/>
            <ac:picMk id="66" creationId="{69F01145-BEA3-4CBF-AA21-10077B948CA8}"/>
          </ac:picMkLst>
        </pc:picChg>
        <pc:picChg chg="add del">
          <ac:chgData name="Klaas, Sarah K" userId="dbe17439-353a-4fa9-8dc5-81683de26c1f" providerId="ADAL" clId="{FD93EDBD-5544-49BE-BF59-706110FE69A9}" dt="2021-03-15T13:18:55.232" v="507" actId="26606"/>
          <ac:picMkLst>
            <pc:docMk/>
            <pc:sldMk cId="1575736594" sldId="281"/>
            <ac:picMk id="78" creationId="{41B68C77-138E-4BF7-A276-BD0C78A4219F}"/>
          </ac:picMkLst>
        </pc:picChg>
        <pc:picChg chg="add del">
          <ac:chgData name="Klaas, Sarah K" userId="dbe17439-353a-4fa9-8dc5-81683de26c1f" providerId="ADAL" clId="{FD93EDBD-5544-49BE-BF59-706110FE69A9}" dt="2021-03-15T13:18:55.232" v="507" actId="26606"/>
          <ac:picMkLst>
            <pc:docMk/>
            <pc:sldMk cId="1575736594" sldId="281"/>
            <ac:picMk id="79" creationId="{7C268552-D473-46ED-B1B8-422042C4DEF1}"/>
          </ac:picMkLst>
        </pc:picChg>
        <pc:picChg chg="add del">
          <ac:chgData name="Klaas, Sarah K" userId="dbe17439-353a-4fa9-8dc5-81683de26c1f" providerId="ADAL" clId="{FD93EDBD-5544-49BE-BF59-706110FE69A9}" dt="2021-03-15T13:18:55.232" v="507" actId="26606"/>
          <ac:picMkLst>
            <pc:docMk/>
            <pc:sldMk cId="1575736594" sldId="281"/>
            <ac:picMk id="81" creationId="{B9238B3E-24AA-439A-B527-6C5DF6D72145}"/>
          </ac:picMkLst>
        </pc:picChg>
        <pc:picChg chg="add del">
          <ac:chgData name="Klaas, Sarah K" userId="dbe17439-353a-4fa9-8dc5-81683de26c1f" providerId="ADAL" clId="{FD93EDBD-5544-49BE-BF59-706110FE69A9}" dt="2021-03-15T13:18:55.232" v="507" actId="26606"/>
          <ac:picMkLst>
            <pc:docMk/>
            <pc:sldMk cId="1575736594" sldId="281"/>
            <ac:picMk id="82" creationId="{69F01145-BEA3-4CBF-AA21-10077B948CA8}"/>
          </ac:picMkLst>
        </pc:picChg>
        <pc:picChg chg="add del">
          <ac:chgData name="Klaas, Sarah K" userId="dbe17439-353a-4fa9-8dc5-81683de26c1f" providerId="ADAL" clId="{FD93EDBD-5544-49BE-BF59-706110FE69A9}" dt="2021-03-15T14:26:55.893" v="532" actId="26606"/>
          <ac:picMkLst>
            <pc:docMk/>
            <pc:sldMk cId="1575736594" sldId="281"/>
            <ac:picMk id="89" creationId="{41B68C77-138E-4BF7-A276-BD0C78A4219F}"/>
          </ac:picMkLst>
        </pc:picChg>
        <pc:picChg chg="add del">
          <ac:chgData name="Klaas, Sarah K" userId="dbe17439-353a-4fa9-8dc5-81683de26c1f" providerId="ADAL" clId="{FD93EDBD-5544-49BE-BF59-706110FE69A9}" dt="2021-03-15T14:26:55.893" v="532" actId="26606"/>
          <ac:picMkLst>
            <pc:docMk/>
            <pc:sldMk cId="1575736594" sldId="281"/>
            <ac:picMk id="90" creationId="{7C268552-D473-46ED-B1B8-422042C4DEF1}"/>
          </ac:picMkLst>
        </pc:picChg>
        <pc:picChg chg="add del">
          <ac:chgData name="Klaas, Sarah K" userId="dbe17439-353a-4fa9-8dc5-81683de26c1f" providerId="ADAL" clId="{FD93EDBD-5544-49BE-BF59-706110FE69A9}" dt="2021-03-15T14:26:55.893" v="532" actId="26606"/>
          <ac:picMkLst>
            <pc:docMk/>
            <pc:sldMk cId="1575736594" sldId="281"/>
            <ac:picMk id="92" creationId="{B9238B3E-24AA-439A-B527-6C5DF6D72145}"/>
          </ac:picMkLst>
        </pc:picChg>
        <pc:picChg chg="add del">
          <ac:chgData name="Klaas, Sarah K" userId="dbe17439-353a-4fa9-8dc5-81683de26c1f" providerId="ADAL" clId="{FD93EDBD-5544-49BE-BF59-706110FE69A9}" dt="2021-03-15T14:26:55.893" v="532" actId="26606"/>
          <ac:picMkLst>
            <pc:docMk/>
            <pc:sldMk cId="1575736594" sldId="281"/>
            <ac:picMk id="93" creationId="{69F01145-BEA3-4CBF-AA21-10077B948CA8}"/>
          </ac:picMkLst>
        </pc:picChg>
        <pc:picChg chg="add">
          <ac:chgData name="Klaas, Sarah K" userId="dbe17439-353a-4fa9-8dc5-81683de26c1f" providerId="ADAL" clId="{FD93EDBD-5544-49BE-BF59-706110FE69A9}" dt="2021-03-15T14:26:55.893" v="532" actId="26606"/>
          <ac:picMkLst>
            <pc:docMk/>
            <pc:sldMk cId="1575736594" sldId="281"/>
            <ac:picMk id="103" creationId="{41B68C77-138E-4BF7-A276-BD0C78A4219F}"/>
          </ac:picMkLst>
        </pc:picChg>
        <pc:picChg chg="add">
          <ac:chgData name="Klaas, Sarah K" userId="dbe17439-353a-4fa9-8dc5-81683de26c1f" providerId="ADAL" clId="{FD93EDBD-5544-49BE-BF59-706110FE69A9}" dt="2021-03-15T14:26:55.893" v="532" actId="26606"/>
          <ac:picMkLst>
            <pc:docMk/>
            <pc:sldMk cId="1575736594" sldId="281"/>
            <ac:picMk id="105" creationId="{7C268552-D473-46ED-B1B8-422042C4DEF1}"/>
          </ac:picMkLst>
        </pc:picChg>
        <pc:picChg chg="add">
          <ac:chgData name="Klaas, Sarah K" userId="dbe17439-353a-4fa9-8dc5-81683de26c1f" providerId="ADAL" clId="{FD93EDBD-5544-49BE-BF59-706110FE69A9}" dt="2021-03-15T14:26:55.893" v="532" actId="26606"/>
          <ac:picMkLst>
            <pc:docMk/>
            <pc:sldMk cId="1575736594" sldId="281"/>
            <ac:picMk id="109" creationId="{B9238B3E-24AA-439A-B527-6C5DF6D72145}"/>
          </ac:picMkLst>
        </pc:picChg>
        <pc:picChg chg="add">
          <ac:chgData name="Klaas, Sarah K" userId="dbe17439-353a-4fa9-8dc5-81683de26c1f" providerId="ADAL" clId="{FD93EDBD-5544-49BE-BF59-706110FE69A9}" dt="2021-03-15T14:26:55.893" v="532" actId="26606"/>
          <ac:picMkLst>
            <pc:docMk/>
            <pc:sldMk cId="1575736594" sldId="281"/>
            <ac:picMk id="111" creationId="{69F01145-BEA3-4CBF-AA21-10077B948CA8}"/>
          </ac:picMkLst>
        </pc:picChg>
      </pc:sldChg>
      <pc:sldChg chg="addSp delSp modSp new del mod">
        <pc:chgData name="Klaas, Sarah K" userId="dbe17439-353a-4fa9-8dc5-81683de26c1f" providerId="ADAL" clId="{FD93EDBD-5544-49BE-BF59-706110FE69A9}" dt="2021-03-15T14:27:54.917" v="540" actId="47"/>
        <pc:sldMkLst>
          <pc:docMk/>
          <pc:sldMk cId="790293281" sldId="282"/>
        </pc:sldMkLst>
        <pc:spChg chg="mod">
          <ac:chgData name="Klaas, Sarah K" userId="dbe17439-353a-4fa9-8dc5-81683de26c1f" providerId="ADAL" clId="{FD93EDBD-5544-49BE-BF59-706110FE69A9}" dt="2021-03-15T12:56:35.245" v="206"/>
          <ac:spMkLst>
            <pc:docMk/>
            <pc:sldMk cId="790293281" sldId="282"/>
            <ac:spMk id="2" creationId="{3677408E-E337-4C84-8616-5CE0E1E2430F}"/>
          </ac:spMkLst>
        </pc:spChg>
        <pc:spChg chg="mod">
          <ac:chgData name="Klaas, Sarah K" userId="dbe17439-353a-4fa9-8dc5-81683de26c1f" providerId="ADAL" clId="{FD93EDBD-5544-49BE-BF59-706110FE69A9}" dt="2021-03-15T13:04:08.045" v="479" actId="1076"/>
          <ac:spMkLst>
            <pc:docMk/>
            <pc:sldMk cId="790293281" sldId="282"/>
            <ac:spMk id="3" creationId="{93E6EA74-D50C-4F7B-B358-8E1263D065AC}"/>
          </ac:spMkLst>
        </pc:spChg>
        <pc:spChg chg="del">
          <ac:chgData name="Klaas, Sarah K" userId="dbe17439-353a-4fa9-8dc5-81683de26c1f" providerId="ADAL" clId="{FD93EDBD-5544-49BE-BF59-706110FE69A9}" dt="2021-03-15T12:55:53.345" v="198"/>
          <ac:spMkLst>
            <pc:docMk/>
            <pc:sldMk cId="790293281" sldId="282"/>
            <ac:spMk id="4" creationId="{D090E942-F5F2-47AC-AF7C-9BBDE1EE2112}"/>
          </ac:spMkLst>
        </pc:spChg>
        <pc:spChg chg="del mod">
          <ac:chgData name="Klaas, Sarah K" userId="dbe17439-353a-4fa9-8dc5-81683de26c1f" providerId="ADAL" clId="{FD93EDBD-5544-49BE-BF59-706110FE69A9}" dt="2021-03-15T13:01:00.494" v="403" actId="478"/>
          <ac:spMkLst>
            <pc:docMk/>
            <pc:sldMk cId="790293281" sldId="282"/>
            <ac:spMk id="5" creationId="{D502D816-3A27-4264-9083-9CF47C865E76}"/>
          </ac:spMkLst>
        </pc:spChg>
        <pc:spChg chg="mod">
          <ac:chgData name="Klaas, Sarah K" userId="dbe17439-353a-4fa9-8dc5-81683de26c1f" providerId="ADAL" clId="{FD93EDBD-5544-49BE-BF59-706110FE69A9}" dt="2021-03-15T13:02:57.798" v="422" actId="1076"/>
          <ac:spMkLst>
            <pc:docMk/>
            <pc:sldMk cId="790293281" sldId="282"/>
            <ac:spMk id="6" creationId="{62717EEA-1309-48BC-882E-8730BFC51120}"/>
          </ac:spMkLst>
        </pc:spChg>
        <pc:spChg chg="del">
          <ac:chgData name="Klaas, Sarah K" userId="dbe17439-353a-4fa9-8dc5-81683de26c1f" providerId="ADAL" clId="{FD93EDBD-5544-49BE-BF59-706110FE69A9}" dt="2021-03-15T12:56:01.656" v="199"/>
          <ac:spMkLst>
            <pc:docMk/>
            <pc:sldMk cId="790293281" sldId="282"/>
            <ac:spMk id="7" creationId="{09BEEA19-7F24-4E70-A357-A8789AF1DF4F}"/>
          </ac:spMkLst>
        </pc:spChg>
        <pc:spChg chg="mod">
          <ac:chgData name="Klaas, Sarah K" userId="dbe17439-353a-4fa9-8dc5-81683de26c1f" providerId="ADAL" clId="{FD93EDBD-5544-49BE-BF59-706110FE69A9}" dt="2021-03-15T13:04:48.042" v="483" actId="113"/>
          <ac:spMkLst>
            <pc:docMk/>
            <pc:sldMk cId="790293281" sldId="282"/>
            <ac:spMk id="8" creationId="{A187C418-A201-43E7-AAF0-78F8EB683B29}"/>
          </ac:spMkLst>
        </pc:spChg>
        <pc:spChg chg="mod">
          <ac:chgData name="Klaas, Sarah K" userId="dbe17439-353a-4fa9-8dc5-81683de26c1f" providerId="ADAL" clId="{FD93EDBD-5544-49BE-BF59-706110FE69A9}" dt="2021-03-15T13:03:40.969" v="469" actId="14100"/>
          <ac:spMkLst>
            <pc:docMk/>
            <pc:sldMk cId="790293281" sldId="282"/>
            <ac:spMk id="9" creationId="{3D0A7AAA-3323-4CB8-953F-4AD61AEA697A}"/>
          </ac:spMkLst>
        </pc:spChg>
        <pc:spChg chg="del">
          <ac:chgData name="Klaas, Sarah K" userId="dbe17439-353a-4fa9-8dc5-81683de26c1f" providerId="ADAL" clId="{FD93EDBD-5544-49BE-BF59-706110FE69A9}" dt="2021-03-15T12:56:08.367" v="200"/>
          <ac:spMkLst>
            <pc:docMk/>
            <pc:sldMk cId="790293281" sldId="282"/>
            <ac:spMk id="10" creationId="{5B4FAB5B-F453-4116-B002-623BAC36F9A8}"/>
          </ac:spMkLst>
        </pc:spChg>
        <pc:spChg chg="del">
          <ac:chgData name="Klaas, Sarah K" userId="dbe17439-353a-4fa9-8dc5-81683de26c1f" providerId="ADAL" clId="{FD93EDBD-5544-49BE-BF59-706110FE69A9}" dt="2021-03-15T13:01:40.531" v="411" actId="478"/>
          <ac:spMkLst>
            <pc:docMk/>
            <pc:sldMk cId="790293281" sldId="282"/>
            <ac:spMk id="11" creationId="{4A91F041-9B8C-4118-8EA5-8BBF5E4B2DA8}"/>
          </ac:spMkLst>
        </pc:spChg>
        <pc:spChg chg="add del mod">
          <ac:chgData name="Klaas, Sarah K" userId="dbe17439-353a-4fa9-8dc5-81683de26c1f" providerId="ADAL" clId="{FD93EDBD-5544-49BE-BF59-706110FE69A9}" dt="2021-03-15T12:56:19.429" v="204"/>
          <ac:spMkLst>
            <pc:docMk/>
            <pc:sldMk cId="790293281" sldId="282"/>
            <ac:spMk id="17" creationId="{437A5B67-9343-4DAC-8BDD-9E30F39E04D3}"/>
          </ac:spMkLst>
        </pc:spChg>
        <pc:spChg chg="add del mod">
          <ac:chgData name="Klaas, Sarah K" userId="dbe17439-353a-4fa9-8dc5-81683de26c1f" providerId="ADAL" clId="{FD93EDBD-5544-49BE-BF59-706110FE69A9}" dt="2021-03-15T13:02:12.569" v="418"/>
          <ac:spMkLst>
            <pc:docMk/>
            <pc:sldMk cId="790293281" sldId="282"/>
            <ac:spMk id="20" creationId="{11F7812D-DB91-41EB-99EB-2AE8FE6557A3}"/>
          </ac:spMkLst>
        </pc:spChg>
        <pc:spChg chg="add del mod">
          <ac:chgData name="Klaas, Sarah K" userId="dbe17439-353a-4fa9-8dc5-81683de26c1f" providerId="ADAL" clId="{FD93EDBD-5544-49BE-BF59-706110FE69A9}" dt="2021-03-15T13:01:54.329" v="414"/>
          <ac:spMkLst>
            <pc:docMk/>
            <pc:sldMk cId="790293281" sldId="282"/>
            <ac:spMk id="22" creationId="{D8B960E9-18B1-4FA5-BA28-73019434C2AC}"/>
          </ac:spMkLst>
        </pc:spChg>
        <pc:spChg chg="add del mod">
          <ac:chgData name="Klaas, Sarah K" userId="dbe17439-353a-4fa9-8dc5-81683de26c1f" providerId="ADAL" clId="{FD93EDBD-5544-49BE-BF59-706110FE69A9}" dt="2021-03-15T13:02:01.407" v="415"/>
          <ac:spMkLst>
            <pc:docMk/>
            <pc:sldMk cId="790293281" sldId="282"/>
            <ac:spMk id="24" creationId="{FB4637FF-C9F7-4D25-96C8-1607F68FD4E6}"/>
          </ac:spMkLst>
        </pc:spChg>
        <pc:spChg chg="add del mod">
          <ac:chgData name="Klaas, Sarah K" userId="dbe17439-353a-4fa9-8dc5-81683de26c1f" providerId="ADAL" clId="{FD93EDBD-5544-49BE-BF59-706110FE69A9}" dt="2021-03-15T13:04:16.710" v="480"/>
          <ac:spMkLst>
            <pc:docMk/>
            <pc:sldMk cId="790293281" sldId="282"/>
            <ac:spMk id="30" creationId="{34711944-231B-4967-B5A5-64C0EA3773C7}"/>
          </ac:spMkLst>
        </pc:spChg>
        <pc:spChg chg="add del mod">
          <ac:chgData name="Klaas, Sarah K" userId="dbe17439-353a-4fa9-8dc5-81683de26c1f" providerId="ADAL" clId="{FD93EDBD-5544-49BE-BF59-706110FE69A9}" dt="2021-03-15T13:04:31.432" v="481"/>
          <ac:spMkLst>
            <pc:docMk/>
            <pc:sldMk cId="790293281" sldId="282"/>
            <ac:spMk id="32" creationId="{904585BB-B8FB-4A73-B578-579459450E71}"/>
          </ac:spMkLst>
        </pc:spChg>
        <pc:spChg chg="add del mod">
          <ac:chgData name="Klaas, Sarah K" userId="dbe17439-353a-4fa9-8dc5-81683de26c1f" providerId="ADAL" clId="{FD93EDBD-5544-49BE-BF59-706110FE69A9}" dt="2021-03-15T13:04:39.157" v="482"/>
          <ac:spMkLst>
            <pc:docMk/>
            <pc:sldMk cId="790293281" sldId="282"/>
            <ac:spMk id="34" creationId="{B69E9F0E-EDE0-4FE1-8958-0F4662BE006B}"/>
          </ac:spMkLst>
        </pc:spChg>
        <pc:picChg chg="add del mod">
          <ac:chgData name="Klaas, Sarah K" userId="dbe17439-353a-4fa9-8dc5-81683de26c1f" providerId="ADAL" clId="{FD93EDBD-5544-49BE-BF59-706110FE69A9}" dt="2021-03-15T13:01:12.541" v="405" actId="478"/>
          <ac:picMkLst>
            <pc:docMk/>
            <pc:sldMk cId="790293281" sldId="282"/>
            <ac:picMk id="12" creationId="{528D2D5C-34B4-4CFE-8311-2EE0BDFEB792}"/>
          </ac:picMkLst>
        </pc:picChg>
        <pc:picChg chg="add del mod">
          <ac:chgData name="Klaas, Sarah K" userId="dbe17439-353a-4fa9-8dc5-81683de26c1f" providerId="ADAL" clId="{FD93EDBD-5544-49BE-BF59-706110FE69A9}" dt="2021-03-15T13:01:14.345" v="406" actId="478"/>
          <ac:picMkLst>
            <pc:docMk/>
            <pc:sldMk cId="790293281" sldId="282"/>
            <ac:picMk id="13" creationId="{D7082F38-09DC-40E4-BFF1-1F109B9C9D96}"/>
          </ac:picMkLst>
        </pc:picChg>
        <pc:picChg chg="add del mod">
          <ac:chgData name="Klaas, Sarah K" userId="dbe17439-353a-4fa9-8dc5-81683de26c1f" providerId="ADAL" clId="{FD93EDBD-5544-49BE-BF59-706110FE69A9}" dt="2021-03-15T12:56:15.323" v="202" actId="478"/>
          <ac:picMkLst>
            <pc:docMk/>
            <pc:sldMk cId="790293281" sldId="282"/>
            <ac:picMk id="14" creationId="{A27E7409-7C82-4B68-9512-C7DA37EF7ABD}"/>
          </ac:picMkLst>
        </pc:picChg>
        <pc:picChg chg="add del">
          <ac:chgData name="Klaas, Sarah K" userId="dbe17439-353a-4fa9-8dc5-81683de26c1f" providerId="ADAL" clId="{FD93EDBD-5544-49BE-BF59-706110FE69A9}" dt="2021-03-15T12:56:17.220" v="203" actId="478"/>
          <ac:picMkLst>
            <pc:docMk/>
            <pc:sldMk cId="790293281" sldId="282"/>
            <ac:picMk id="15" creationId="{8B8862EE-A094-43C6-A385-687410575718}"/>
          </ac:picMkLst>
        </pc:picChg>
        <pc:picChg chg="add del mod">
          <ac:chgData name="Klaas, Sarah K" userId="dbe17439-353a-4fa9-8dc5-81683de26c1f" providerId="ADAL" clId="{FD93EDBD-5544-49BE-BF59-706110FE69A9}" dt="2021-03-15T12:56:59.850" v="213" actId="478"/>
          <ac:picMkLst>
            <pc:docMk/>
            <pc:sldMk cId="790293281" sldId="282"/>
            <ac:picMk id="18" creationId="{B0442796-61A9-4E2C-9FE3-0D9C5E9F11DF}"/>
          </ac:picMkLst>
        </pc:picChg>
        <pc:picChg chg="add del mod">
          <ac:chgData name="Klaas, Sarah K" userId="dbe17439-353a-4fa9-8dc5-81683de26c1f" providerId="ADAL" clId="{FD93EDBD-5544-49BE-BF59-706110FE69A9}" dt="2021-03-15T13:03:57.700" v="476" actId="478"/>
          <ac:picMkLst>
            <pc:docMk/>
            <pc:sldMk cId="790293281" sldId="282"/>
            <ac:picMk id="25" creationId="{8EB6F3E5-AA46-48DF-968E-3029B688FD85}"/>
          </ac:picMkLst>
        </pc:picChg>
        <pc:picChg chg="add del mod">
          <ac:chgData name="Klaas, Sarah K" userId="dbe17439-353a-4fa9-8dc5-81683de26c1f" providerId="ADAL" clId="{FD93EDBD-5544-49BE-BF59-706110FE69A9}" dt="2021-03-15T13:03:51.295" v="473" actId="478"/>
          <ac:picMkLst>
            <pc:docMk/>
            <pc:sldMk cId="790293281" sldId="282"/>
            <ac:picMk id="26" creationId="{FE30FB98-E3E1-4D85-8FDF-86B811661D4B}"/>
          </ac:picMkLst>
        </pc:picChg>
        <pc:picChg chg="add del mod">
          <ac:chgData name="Klaas, Sarah K" userId="dbe17439-353a-4fa9-8dc5-81683de26c1f" providerId="ADAL" clId="{FD93EDBD-5544-49BE-BF59-706110FE69A9}" dt="2021-03-15T13:02:10.308" v="417" actId="478"/>
          <ac:picMkLst>
            <pc:docMk/>
            <pc:sldMk cId="790293281" sldId="282"/>
            <ac:picMk id="27" creationId="{EAF8A513-7C2F-433C-89FC-0593F58E011A}"/>
          </ac:picMkLst>
        </pc:picChg>
        <pc:picChg chg="add del mod">
          <ac:chgData name="Klaas, Sarah K" userId="dbe17439-353a-4fa9-8dc5-81683de26c1f" providerId="ADAL" clId="{FD93EDBD-5544-49BE-BF59-706110FE69A9}" dt="2021-03-15T13:03:44.900" v="470" actId="478"/>
          <ac:picMkLst>
            <pc:docMk/>
            <pc:sldMk cId="790293281" sldId="282"/>
            <ac:picMk id="28" creationId="{B9438577-BBF2-451B-8EFE-EE3715D11AE9}"/>
          </ac:picMkLst>
        </pc:picChg>
        <pc:picChg chg="add mod">
          <ac:chgData name="Klaas, Sarah K" userId="dbe17439-353a-4fa9-8dc5-81683de26c1f" providerId="ADAL" clId="{FD93EDBD-5544-49BE-BF59-706110FE69A9}" dt="2021-03-15T13:04:16.710" v="480"/>
          <ac:picMkLst>
            <pc:docMk/>
            <pc:sldMk cId="790293281" sldId="282"/>
            <ac:picMk id="35" creationId="{7A513028-27C3-49BC-9AB4-130403B63468}"/>
          </ac:picMkLst>
        </pc:picChg>
        <pc:picChg chg="add mod">
          <ac:chgData name="Klaas, Sarah K" userId="dbe17439-353a-4fa9-8dc5-81683de26c1f" providerId="ADAL" clId="{FD93EDBD-5544-49BE-BF59-706110FE69A9}" dt="2021-03-15T13:04:31.432" v="481"/>
          <ac:picMkLst>
            <pc:docMk/>
            <pc:sldMk cId="790293281" sldId="282"/>
            <ac:picMk id="36" creationId="{13FB1CEC-A1F7-4313-BB22-7C1BB83141E9}"/>
          </ac:picMkLst>
        </pc:picChg>
        <pc:picChg chg="add mod">
          <ac:chgData name="Klaas, Sarah K" userId="dbe17439-353a-4fa9-8dc5-81683de26c1f" providerId="ADAL" clId="{FD93EDBD-5544-49BE-BF59-706110FE69A9}" dt="2021-03-15T13:04:39.157" v="482"/>
          <ac:picMkLst>
            <pc:docMk/>
            <pc:sldMk cId="790293281" sldId="282"/>
            <ac:picMk id="37" creationId="{36E3FEB2-F569-4112-9E68-93BD3C05CEBA}"/>
          </ac:picMkLst>
        </pc:picChg>
      </pc:sldChg>
      <pc:sldChg chg="addSp delSp modSp new mod setBg">
        <pc:chgData name="Klaas, Sarah K" userId="dbe17439-353a-4fa9-8dc5-81683de26c1f" providerId="ADAL" clId="{FD93EDBD-5544-49BE-BF59-706110FE69A9}" dt="2021-03-16T14:26:48.763" v="1127" actId="20577"/>
        <pc:sldMkLst>
          <pc:docMk/>
          <pc:sldMk cId="3636753920" sldId="282"/>
        </pc:sldMkLst>
        <pc:spChg chg="mod">
          <ac:chgData name="Klaas, Sarah K" userId="dbe17439-353a-4fa9-8dc5-81683de26c1f" providerId="ADAL" clId="{FD93EDBD-5544-49BE-BF59-706110FE69A9}" dt="2021-03-16T14:21:46.891" v="1026" actId="20577"/>
          <ac:spMkLst>
            <pc:docMk/>
            <pc:sldMk cId="3636753920" sldId="282"/>
            <ac:spMk id="2" creationId="{659C41A5-9045-4B2E-85B4-EB30D3AC9986}"/>
          </ac:spMkLst>
        </pc:spChg>
        <pc:spChg chg="del">
          <ac:chgData name="Klaas, Sarah K" userId="dbe17439-353a-4fa9-8dc5-81683de26c1f" providerId="ADAL" clId="{FD93EDBD-5544-49BE-BF59-706110FE69A9}" dt="2021-03-16T14:17:11.974" v="788"/>
          <ac:spMkLst>
            <pc:docMk/>
            <pc:sldMk cId="3636753920" sldId="282"/>
            <ac:spMk id="3" creationId="{D09B0F61-76B0-497E-AE04-1540D04E2331}"/>
          </ac:spMkLst>
        </pc:spChg>
        <pc:spChg chg="mod ord">
          <ac:chgData name="Klaas, Sarah K" userId="dbe17439-353a-4fa9-8dc5-81683de26c1f" providerId="ADAL" clId="{FD93EDBD-5544-49BE-BF59-706110FE69A9}" dt="2021-03-16T14:26:48.763" v="1127" actId="20577"/>
          <ac:spMkLst>
            <pc:docMk/>
            <pc:sldMk cId="3636753920" sldId="282"/>
            <ac:spMk id="4" creationId="{A25C6C35-73CA-4B12-B777-A76C29F087CA}"/>
          </ac:spMkLst>
        </pc:spChg>
        <pc:spChg chg="add del mod">
          <ac:chgData name="Klaas, Sarah K" userId="dbe17439-353a-4fa9-8dc5-81683de26c1f" providerId="ADAL" clId="{FD93EDBD-5544-49BE-BF59-706110FE69A9}" dt="2021-03-16T14:21:03.654" v="1016"/>
          <ac:spMkLst>
            <pc:docMk/>
            <pc:sldMk cId="3636753920" sldId="282"/>
            <ac:spMk id="7" creationId="{7A6EE0B3-43CD-445E-9ED8-69BF7913D327}"/>
          </ac:spMkLst>
        </pc:spChg>
        <pc:spChg chg="add del">
          <ac:chgData name="Klaas, Sarah K" userId="dbe17439-353a-4fa9-8dc5-81683de26c1f" providerId="ADAL" clId="{FD93EDBD-5544-49BE-BF59-706110FE69A9}" dt="2021-03-16T14:19:46.042" v="1013" actId="26606"/>
          <ac:spMkLst>
            <pc:docMk/>
            <pc:sldMk cId="3636753920" sldId="282"/>
            <ac:spMk id="14" creationId="{989BE678-777B-482A-A616-FEDC47B162E5}"/>
          </ac:spMkLst>
        </pc:spChg>
        <pc:spChg chg="add del">
          <ac:chgData name="Klaas, Sarah K" userId="dbe17439-353a-4fa9-8dc5-81683de26c1f" providerId="ADAL" clId="{FD93EDBD-5544-49BE-BF59-706110FE69A9}" dt="2021-03-16T14:19:46.042" v="1013" actId="26606"/>
          <ac:spMkLst>
            <pc:docMk/>
            <pc:sldMk cId="3636753920" sldId="282"/>
            <ac:spMk id="20" creationId="{D28BE0C3-2102-4820-B88B-A448B1840D14}"/>
          </ac:spMkLst>
        </pc:spChg>
        <pc:spChg chg="add del">
          <ac:chgData name="Klaas, Sarah K" userId="dbe17439-353a-4fa9-8dc5-81683de26c1f" providerId="ADAL" clId="{FD93EDBD-5544-49BE-BF59-706110FE69A9}" dt="2021-03-16T14:19:46.042" v="1013" actId="26606"/>
          <ac:spMkLst>
            <pc:docMk/>
            <pc:sldMk cId="3636753920" sldId="282"/>
            <ac:spMk id="22" creationId="{A93A089E-0A16-452C-B341-0F769780D262}"/>
          </ac:spMkLst>
        </pc:spChg>
        <pc:spChg chg="add del">
          <ac:chgData name="Klaas, Sarah K" userId="dbe17439-353a-4fa9-8dc5-81683de26c1f" providerId="ADAL" clId="{FD93EDBD-5544-49BE-BF59-706110FE69A9}" dt="2021-03-16T14:21:07.994" v="1017" actId="26606"/>
          <ac:spMkLst>
            <pc:docMk/>
            <pc:sldMk cId="3636753920" sldId="282"/>
            <ac:spMk id="26" creationId="{989BE678-777B-482A-A616-FEDC47B162E5}"/>
          </ac:spMkLst>
        </pc:spChg>
        <pc:spChg chg="add del">
          <ac:chgData name="Klaas, Sarah K" userId="dbe17439-353a-4fa9-8dc5-81683de26c1f" providerId="ADAL" clId="{FD93EDBD-5544-49BE-BF59-706110FE69A9}" dt="2021-03-16T14:21:07.994" v="1017" actId="26606"/>
          <ac:spMkLst>
            <pc:docMk/>
            <pc:sldMk cId="3636753920" sldId="282"/>
            <ac:spMk id="29" creationId="{D28BE0C3-2102-4820-B88B-A448B1840D14}"/>
          </ac:spMkLst>
        </pc:spChg>
        <pc:spChg chg="add del">
          <ac:chgData name="Klaas, Sarah K" userId="dbe17439-353a-4fa9-8dc5-81683de26c1f" providerId="ADAL" clId="{FD93EDBD-5544-49BE-BF59-706110FE69A9}" dt="2021-03-16T14:21:07.994" v="1017" actId="26606"/>
          <ac:spMkLst>
            <pc:docMk/>
            <pc:sldMk cId="3636753920" sldId="282"/>
            <ac:spMk id="30" creationId="{AA047838-7F9E-43CF-A116-26E7AAA8F842}"/>
          </ac:spMkLst>
        </pc:spChg>
        <pc:spChg chg="add del">
          <ac:chgData name="Klaas, Sarah K" userId="dbe17439-353a-4fa9-8dc5-81683de26c1f" providerId="ADAL" clId="{FD93EDBD-5544-49BE-BF59-706110FE69A9}" dt="2021-03-16T14:21:32.966" v="1018" actId="26606"/>
          <ac:spMkLst>
            <pc:docMk/>
            <pc:sldMk cId="3636753920" sldId="282"/>
            <ac:spMk id="39" creationId="{989BE678-777B-482A-A616-FEDC47B162E5}"/>
          </ac:spMkLst>
        </pc:spChg>
        <pc:spChg chg="add del">
          <ac:chgData name="Klaas, Sarah K" userId="dbe17439-353a-4fa9-8dc5-81683de26c1f" providerId="ADAL" clId="{FD93EDBD-5544-49BE-BF59-706110FE69A9}" dt="2021-03-16T14:21:32.966" v="1018" actId="26606"/>
          <ac:spMkLst>
            <pc:docMk/>
            <pc:sldMk cId="3636753920" sldId="282"/>
            <ac:spMk id="45" creationId="{D28BE0C3-2102-4820-B88B-A448B1840D14}"/>
          </ac:spMkLst>
        </pc:spChg>
        <pc:spChg chg="add del">
          <ac:chgData name="Klaas, Sarah K" userId="dbe17439-353a-4fa9-8dc5-81683de26c1f" providerId="ADAL" clId="{FD93EDBD-5544-49BE-BF59-706110FE69A9}" dt="2021-03-16T14:21:32.966" v="1018" actId="26606"/>
          <ac:spMkLst>
            <pc:docMk/>
            <pc:sldMk cId="3636753920" sldId="282"/>
            <ac:spMk id="47" creationId="{A93A089E-0A16-452C-B341-0F769780D262}"/>
          </ac:spMkLst>
        </pc:spChg>
        <pc:spChg chg="add">
          <ac:chgData name="Klaas, Sarah K" userId="dbe17439-353a-4fa9-8dc5-81683de26c1f" providerId="ADAL" clId="{FD93EDBD-5544-49BE-BF59-706110FE69A9}" dt="2021-03-16T14:21:32.966" v="1018" actId="26606"/>
          <ac:spMkLst>
            <pc:docMk/>
            <pc:sldMk cId="3636753920" sldId="282"/>
            <ac:spMk id="56" creationId="{989BE678-777B-482A-A616-FEDC47B162E5}"/>
          </ac:spMkLst>
        </pc:spChg>
        <pc:spChg chg="add">
          <ac:chgData name="Klaas, Sarah K" userId="dbe17439-353a-4fa9-8dc5-81683de26c1f" providerId="ADAL" clId="{FD93EDBD-5544-49BE-BF59-706110FE69A9}" dt="2021-03-16T14:21:32.966" v="1018" actId="26606"/>
          <ac:spMkLst>
            <pc:docMk/>
            <pc:sldMk cId="3636753920" sldId="282"/>
            <ac:spMk id="62" creationId="{D28BE0C3-2102-4820-B88B-A448B1840D14}"/>
          </ac:spMkLst>
        </pc:spChg>
        <pc:picChg chg="add del mod">
          <ac:chgData name="Klaas, Sarah K" userId="dbe17439-353a-4fa9-8dc5-81683de26c1f" providerId="ADAL" clId="{FD93EDBD-5544-49BE-BF59-706110FE69A9}" dt="2021-03-16T14:19:56.053" v="1015" actId="478"/>
          <ac:picMkLst>
            <pc:docMk/>
            <pc:sldMk cId="3636753920" sldId="282"/>
            <ac:picMk id="5" creationId="{022FCCE1-A020-433B-9053-546FC60A969D}"/>
          </ac:picMkLst>
        </pc:picChg>
        <pc:picChg chg="add mod ord">
          <ac:chgData name="Klaas, Sarah K" userId="dbe17439-353a-4fa9-8dc5-81683de26c1f" providerId="ADAL" clId="{FD93EDBD-5544-49BE-BF59-706110FE69A9}" dt="2021-03-16T14:21:32.966" v="1018" actId="26606"/>
          <ac:picMkLst>
            <pc:docMk/>
            <pc:sldMk cId="3636753920" sldId="282"/>
            <ac:picMk id="8" creationId="{E0DCBD31-4C87-482B-BFD4-8EE65613EFB4}"/>
          </ac:picMkLst>
        </pc:picChg>
        <pc:picChg chg="add del">
          <ac:chgData name="Klaas, Sarah K" userId="dbe17439-353a-4fa9-8dc5-81683de26c1f" providerId="ADAL" clId="{FD93EDBD-5544-49BE-BF59-706110FE69A9}" dt="2021-03-16T14:19:46.042" v="1013" actId="26606"/>
          <ac:picMkLst>
            <pc:docMk/>
            <pc:sldMk cId="3636753920" sldId="282"/>
            <ac:picMk id="10" creationId="{DF19BAF3-7E20-4B9D-B544-BABAEEA1FA75}"/>
          </ac:picMkLst>
        </pc:picChg>
        <pc:picChg chg="add del">
          <ac:chgData name="Klaas, Sarah K" userId="dbe17439-353a-4fa9-8dc5-81683de26c1f" providerId="ADAL" clId="{FD93EDBD-5544-49BE-BF59-706110FE69A9}" dt="2021-03-16T14:19:46.042" v="1013" actId="26606"/>
          <ac:picMkLst>
            <pc:docMk/>
            <pc:sldMk cId="3636753920" sldId="282"/>
            <ac:picMk id="12" creationId="{950648F4-ABCD-4DF0-8641-76CFB2354721}"/>
          </ac:picMkLst>
        </pc:picChg>
        <pc:picChg chg="add del">
          <ac:chgData name="Klaas, Sarah K" userId="dbe17439-353a-4fa9-8dc5-81683de26c1f" providerId="ADAL" clId="{FD93EDBD-5544-49BE-BF59-706110FE69A9}" dt="2021-03-16T14:19:46.042" v="1013" actId="26606"/>
          <ac:picMkLst>
            <pc:docMk/>
            <pc:sldMk cId="3636753920" sldId="282"/>
            <ac:picMk id="16" creationId="{CF1EB4BD-9C7E-4AA3-9681-C7EB0DA6250B}"/>
          </ac:picMkLst>
        </pc:picChg>
        <pc:picChg chg="add del">
          <ac:chgData name="Klaas, Sarah K" userId="dbe17439-353a-4fa9-8dc5-81683de26c1f" providerId="ADAL" clId="{FD93EDBD-5544-49BE-BF59-706110FE69A9}" dt="2021-03-16T14:19:46.042" v="1013" actId="26606"/>
          <ac:picMkLst>
            <pc:docMk/>
            <pc:sldMk cId="3636753920" sldId="282"/>
            <ac:picMk id="18" creationId="{94AAE3AA-3759-4D28-B0EF-575F25A5146C}"/>
          </ac:picMkLst>
        </pc:picChg>
        <pc:picChg chg="add del">
          <ac:chgData name="Klaas, Sarah K" userId="dbe17439-353a-4fa9-8dc5-81683de26c1f" providerId="ADAL" clId="{FD93EDBD-5544-49BE-BF59-706110FE69A9}" dt="2021-03-16T14:21:07.994" v="1017" actId="26606"/>
          <ac:picMkLst>
            <pc:docMk/>
            <pc:sldMk cId="3636753920" sldId="282"/>
            <ac:picMk id="24" creationId="{DF19BAF3-7E20-4B9D-B544-BABAEEA1FA75}"/>
          </ac:picMkLst>
        </pc:picChg>
        <pc:picChg chg="add del">
          <ac:chgData name="Klaas, Sarah K" userId="dbe17439-353a-4fa9-8dc5-81683de26c1f" providerId="ADAL" clId="{FD93EDBD-5544-49BE-BF59-706110FE69A9}" dt="2021-03-16T14:21:07.994" v="1017" actId="26606"/>
          <ac:picMkLst>
            <pc:docMk/>
            <pc:sldMk cId="3636753920" sldId="282"/>
            <ac:picMk id="25" creationId="{950648F4-ABCD-4DF0-8641-76CFB2354721}"/>
          </ac:picMkLst>
        </pc:picChg>
        <pc:picChg chg="add del">
          <ac:chgData name="Klaas, Sarah K" userId="dbe17439-353a-4fa9-8dc5-81683de26c1f" providerId="ADAL" clId="{FD93EDBD-5544-49BE-BF59-706110FE69A9}" dt="2021-03-16T14:21:07.994" v="1017" actId="26606"/>
          <ac:picMkLst>
            <pc:docMk/>
            <pc:sldMk cId="3636753920" sldId="282"/>
            <ac:picMk id="27" creationId="{CF1EB4BD-9C7E-4AA3-9681-C7EB0DA6250B}"/>
          </ac:picMkLst>
        </pc:picChg>
        <pc:picChg chg="add del">
          <ac:chgData name="Klaas, Sarah K" userId="dbe17439-353a-4fa9-8dc5-81683de26c1f" providerId="ADAL" clId="{FD93EDBD-5544-49BE-BF59-706110FE69A9}" dt="2021-03-16T14:21:07.994" v="1017" actId="26606"/>
          <ac:picMkLst>
            <pc:docMk/>
            <pc:sldMk cId="3636753920" sldId="282"/>
            <ac:picMk id="28" creationId="{94AAE3AA-3759-4D28-B0EF-575F25A5146C}"/>
          </ac:picMkLst>
        </pc:picChg>
        <pc:picChg chg="add del">
          <ac:chgData name="Klaas, Sarah K" userId="dbe17439-353a-4fa9-8dc5-81683de26c1f" providerId="ADAL" clId="{FD93EDBD-5544-49BE-BF59-706110FE69A9}" dt="2021-03-16T14:21:32.966" v="1018" actId="26606"/>
          <ac:picMkLst>
            <pc:docMk/>
            <pc:sldMk cId="3636753920" sldId="282"/>
            <ac:picMk id="35" creationId="{DF19BAF3-7E20-4B9D-B544-BABAEEA1FA75}"/>
          </ac:picMkLst>
        </pc:picChg>
        <pc:picChg chg="add del">
          <ac:chgData name="Klaas, Sarah K" userId="dbe17439-353a-4fa9-8dc5-81683de26c1f" providerId="ADAL" clId="{FD93EDBD-5544-49BE-BF59-706110FE69A9}" dt="2021-03-16T14:21:32.966" v="1018" actId="26606"/>
          <ac:picMkLst>
            <pc:docMk/>
            <pc:sldMk cId="3636753920" sldId="282"/>
            <ac:picMk id="37" creationId="{950648F4-ABCD-4DF0-8641-76CFB2354721}"/>
          </ac:picMkLst>
        </pc:picChg>
        <pc:picChg chg="add del">
          <ac:chgData name="Klaas, Sarah K" userId="dbe17439-353a-4fa9-8dc5-81683de26c1f" providerId="ADAL" clId="{FD93EDBD-5544-49BE-BF59-706110FE69A9}" dt="2021-03-16T14:21:32.966" v="1018" actId="26606"/>
          <ac:picMkLst>
            <pc:docMk/>
            <pc:sldMk cId="3636753920" sldId="282"/>
            <ac:picMk id="41" creationId="{CF1EB4BD-9C7E-4AA3-9681-C7EB0DA6250B}"/>
          </ac:picMkLst>
        </pc:picChg>
        <pc:picChg chg="add del">
          <ac:chgData name="Klaas, Sarah K" userId="dbe17439-353a-4fa9-8dc5-81683de26c1f" providerId="ADAL" clId="{FD93EDBD-5544-49BE-BF59-706110FE69A9}" dt="2021-03-16T14:21:32.966" v="1018" actId="26606"/>
          <ac:picMkLst>
            <pc:docMk/>
            <pc:sldMk cId="3636753920" sldId="282"/>
            <ac:picMk id="43" creationId="{94AAE3AA-3759-4D28-B0EF-575F25A5146C}"/>
          </ac:picMkLst>
        </pc:picChg>
        <pc:picChg chg="add">
          <ac:chgData name="Klaas, Sarah K" userId="dbe17439-353a-4fa9-8dc5-81683de26c1f" providerId="ADAL" clId="{FD93EDBD-5544-49BE-BF59-706110FE69A9}" dt="2021-03-16T14:21:32.966" v="1018" actId="26606"/>
          <ac:picMkLst>
            <pc:docMk/>
            <pc:sldMk cId="3636753920" sldId="282"/>
            <ac:picMk id="52" creationId="{DF19BAF3-7E20-4B9D-B544-BABAEEA1FA75}"/>
          </ac:picMkLst>
        </pc:picChg>
        <pc:picChg chg="add">
          <ac:chgData name="Klaas, Sarah K" userId="dbe17439-353a-4fa9-8dc5-81683de26c1f" providerId="ADAL" clId="{FD93EDBD-5544-49BE-BF59-706110FE69A9}" dt="2021-03-16T14:21:32.966" v="1018" actId="26606"/>
          <ac:picMkLst>
            <pc:docMk/>
            <pc:sldMk cId="3636753920" sldId="282"/>
            <ac:picMk id="54" creationId="{950648F4-ABCD-4DF0-8641-76CFB2354721}"/>
          </ac:picMkLst>
        </pc:picChg>
        <pc:picChg chg="add">
          <ac:chgData name="Klaas, Sarah K" userId="dbe17439-353a-4fa9-8dc5-81683de26c1f" providerId="ADAL" clId="{FD93EDBD-5544-49BE-BF59-706110FE69A9}" dt="2021-03-16T14:21:32.966" v="1018" actId="26606"/>
          <ac:picMkLst>
            <pc:docMk/>
            <pc:sldMk cId="3636753920" sldId="282"/>
            <ac:picMk id="58" creationId="{CF1EB4BD-9C7E-4AA3-9681-C7EB0DA6250B}"/>
          </ac:picMkLst>
        </pc:picChg>
        <pc:picChg chg="add">
          <ac:chgData name="Klaas, Sarah K" userId="dbe17439-353a-4fa9-8dc5-81683de26c1f" providerId="ADAL" clId="{FD93EDBD-5544-49BE-BF59-706110FE69A9}" dt="2021-03-16T14:21:32.966" v="1018" actId="26606"/>
          <ac:picMkLst>
            <pc:docMk/>
            <pc:sldMk cId="3636753920" sldId="282"/>
            <ac:picMk id="60" creationId="{94AAE3AA-3759-4D28-B0EF-575F25A5146C}"/>
          </ac:picMkLst>
        </pc:picChg>
      </pc:sldChg>
    </pc:docChg>
  </pc:docChgLst>
  <pc:docChgLst>
    <pc:chgData clId="Web-{27B23200-B6CE-2CA6-F4B1-F560F5BE9995}"/>
    <pc:docChg chg="modSld">
      <pc:chgData name="" userId="" providerId="" clId="Web-{27B23200-B6CE-2CA6-F4B1-F560F5BE9995}" dt="2021-01-06T18:36:13.844" v="3"/>
      <pc:docMkLst>
        <pc:docMk/>
      </pc:docMkLst>
      <pc:sldChg chg="modSp">
        <pc:chgData name="" userId="" providerId="" clId="Web-{27B23200-B6CE-2CA6-F4B1-F560F5BE9995}" dt="2021-01-06T18:22:42.103" v="0" actId="20577"/>
        <pc:sldMkLst>
          <pc:docMk/>
          <pc:sldMk cId="2525217069" sldId="263"/>
        </pc:sldMkLst>
        <pc:spChg chg="mod">
          <ac:chgData name="" userId="" providerId="" clId="Web-{27B23200-B6CE-2CA6-F4B1-F560F5BE9995}" dt="2021-01-06T18:22:42.103" v="0" actId="20577"/>
          <ac:spMkLst>
            <pc:docMk/>
            <pc:sldMk cId="2525217069" sldId="263"/>
            <ac:spMk id="3" creationId="{7EF34157-46EE-42A8-95DD-2CD6A9766506}"/>
          </ac:spMkLst>
        </pc:spChg>
      </pc:sldChg>
      <pc:sldChg chg="addCm">
        <pc:chgData name="" userId="" providerId="" clId="Web-{27B23200-B6CE-2CA6-F4B1-F560F5BE9995}" dt="2021-01-06T18:36:13.844" v="3"/>
        <pc:sldMkLst>
          <pc:docMk/>
          <pc:sldMk cId="222857727" sldId="265"/>
        </pc:sldMkLst>
      </pc:sldChg>
    </pc:docChg>
  </pc:docChgLst>
  <pc:docChgLst>
    <pc:chgData name="Klaas, Sarah K" userId="dbe17439-353a-4fa9-8dc5-81683de26c1f" providerId="ADAL" clId="{98B5558C-2055-4A4D-AF18-0786080EDD0E}"/>
    <pc:docChg chg="custSel modSld">
      <pc:chgData name="Klaas, Sarah K" userId="dbe17439-353a-4fa9-8dc5-81683de26c1f" providerId="ADAL" clId="{98B5558C-2055-4A4D-AF18-0786080EDD0E}" dt="2022-02-23T15:20:31.739" v="249" actId="13926"/>
      <pc:docMkLst>
        <pc:docMk/>
      </pc:docMkLst>
      <pc:sldChg chg="modSp mod">
        <pc:chgData name="Klaas, Sarah K" userId="dbe17439-353a-4fa9-8dc5-81683de26c1f" providerId="ADAL" clId="{98B5558C-2055-4A4D-AF18-0786080EDD0E}" dt="2022-02-23T15:14:56.745" v="53" actId="13926"/>
        <pc:sldMkLst>
          <pc:docMk/>
          <pc:sldMk cId="735155833" sldId="264"/>
        </pc:sldMkLst>
        <pc:spChg chg="mod">
          <ac:chgData name="Klaas, Sarah K" userId="dbe17439-353a-4fa9-8dc5-81683de26c1f" providerId="ADAL" clId="{98B5558C-2055-4A4D-AF18-0786080EDD0E}" dt="2022-02-23T15:14:56.745" v="53" actId="13926"/>
          <ac:spMkLst>
            <pc:docMk/>
            <pc:sldMk cId="735155833" sldId="264"/>
            <ac:spMk id="3" creationId="{7EF34157-46EE-42A8-95DD-2CD6A9766506}"/>
          </ac:spMkLst>
        </pc:spChg>
      </pc:sldChg>
      <pc:sldChg chg="modSp mod">
        <pc:chgData name="Klaas, Sarah K" userId="dbe17439-353a-4fa9-8dc5-81683de26c1f" providerId="ADAL" clId="{98B5558C-2055-4A4D-AF18-0786080EDD0E}" dt="2022-02-23T15:16:34.479" v="173" actId="20577"/>
        <pc:sldMkLst>
          <pc:docMk/>
          <pc:sldMk cId="2804753221" sldId="270"/>
        </pc:sldMkLst>
        <pc:spChg chg="mod">
          <ac:chgData name="Klaas, Sarah K" userId="dbe17439-353a-4fa9-8dc5-81683de26c1f" providerId="ADAL" clId="{98B5558C-2055-4A4D-AF18-0786080EDD0E}" dt="2022-02-23T15:16:34.479" v="173" actId="20577"/>
          <ac:spMkLst>
            <pc:docMk/>
            <pc:sldMk cId="2804753221" sldId="270"/>
            <ac:spMk id="4" creationId="{1AE1F277-29FB-45AE-9889-B1399B15525E}"/>
          </ac:spMkLst>
        </pc:spChg>
      </pc:sldChg>
      <pc:sldChg chg="modSp mod">
        <pc:chgData name="Klaas, Sarah K" userId="dbe17439-353a-4fa9-8dc5-81683de26c1f" providerId="ADAL" clId="{98B5558C-2055-4A4D-AF18-0786080EDD0E}" dt="2022-02-23T15:20:31.739" v="249" actId="13926"/>
        <pc:sldMkLst>
          <pc:docMk/>
          <pc:sldMk cId="3345187174" sldId="276"/>
        </pc:sldMkLst>
        <pc:spChg chg="mod">
          <ac:chgData name="Klaas, Sarah K" userId="dbe17439-353a-4fa9-8dc5-81683de26c1f" providerId="ADAL" clId="{98B5558C-2055-4A4D-AF18-0786080EDD0E}" dt="2022-02-23T15:20:31.739" v="249" actId="13926"/>
          <ac:spMkLst>
            <pc:docMk/>
            <pc:sldMk cId="3345187174" sldId="276"/>
            <ac:spMk id="4" creationId="{4CDE6496-3ACC-4587-859F-E7AC0521489D}"/>
          </ac:spMkLst>
        </pc:spChg>
      </pc:sldChg>
      <pc:sldChg chg="modSp mod">
        <pc:chgData name="Klaas, Sarah K" userId="dbe17439-353a-4fa9-8dc5-81683de26c1f" providerId="ADAL" clId="{98B5558C-2055-4A4D-AF18-0786080EDD0E}" dt="2022-02-23T15:15:31.672" v="73" actId="20577"/>
        <pc:sldMkLst>
          <pc:docMk/>
          <pc:sldMk cId="1885057810" sldId="277"/>
        </pc:sldMkLst>
        <pc:spChg chg="mod">
          <ac:chgData name="Klaas, Sarah K" userId="dbe17439-353a-4fa9-8dc5-81683de26c1f" providerId="ADAL" clId="{98B5558C-2055-4A4D-AF18-0786080EDD0E}" dt="2022-02-23T15:15:31.672" v="73" actId="20577"/>
          <ac:spMkLst>
            <pc:docMk/>
            <pc:sldMk cId="1885057810" sldId="277"/>
            <ac:spMk id="2" creationId="{18C3B467-088C-4F3D-A9A7-105C4E1E20CD}"/>
          </ac:spMkLst>
        </pc:spChg>
      </pc:sldChg>
      <pc:sldChg chg="modSp mod">
        <pc:chgData name="Klaas, Sarah K" userId="dbe17439-353a-4fa9-8dc5-81683de26c1f" providerId="ADAL" clId="{98B5558C-2055-4A4D-AF18-0786080EDD0E}" dt="2022-02-23T15:18:02.012" v="197" actId="20577"/>
        <pc:sldMkLst>
          <pc:docMk/>
          <pc:sldMk cId="1575736594" sldId="281"/>
        </pc:sldMkLst>
        <pc:spChg chg="mod">
          <ac:chgData name="Klaas, Sarah K" userId="dbe17439-353a-4fa9-8dc5-81683de26c1f" providerId="ADAL" clId="{98B5558C-2055-4A4D-AF18-0786080EDD0E}" dt="2022-02-23T15:18:02.012" v="197" actId="20577"/>
          <ac:spMkLst>
            <pc:docMk/>
            <pc:sldMk cId="1575736594" sldId="281"/>
            <ac:spMk id="4" creationId="{8A255539-A172-4424-9843-71FEE76EF4A7}"/>
          </ac:spMkLst>
        </pc:spChg>
      </pc:sldChg>
    </pc:docChg>
  </pc:docChgLst>
  <pc:docChgLst>
    <pc:chgData clId="Web-{A88E8E18-B303-90FB-3720-1936233FD542}"/>
    <pc:docChg chg="modSld">
      <pc:chgData name="" userId="" providerId="" clId="Web-{A88E8E18-B303-90FB-3720-1936233FD542}" dt="2021-01-21T23:12:47.995" v="51" actId="20577"/>
      <pc:docMkLst>
        <pc:docMk/>
      </pc:docMkLst>
      <pc:sldChg chg="modSp">
        <pc:chgData name="" userId="" providerId="" clId="Web-{A88E8E18-B303-90FB-3720-1936233FD542}" dt="2021-01-21T23:12:47.995" v="51" actId="20577"/>
        <pc:sldMkLst>
          <pc:docMk/>
          <pc:sldMk cId="2525217069" sldId="263"/>
        </pc:sldMkLst>
        <pc:spChg chg="mod">
          <ac:chgData name="" userId="" providerId="" clId="Web-{A88E8E18-B303-90FB-3720-1936233FD542}" dt="2021-01-21T23:12:47.995" v="51" actId="20577"/>
          <ac:spMkLst>
            <pc:docMk/>
            <pc:sldMk cId="2525217069" sldId="263"/>
            <ac:spMk id="3" creationId="{7EF34157-46EE-42A8-95DD-2CD6A9766506}"/>
          </ac:spMkLst>
        </pc:spChg>
      </pc:sldChg>
    </pc:docChg>
  </pc:docChgLst>
  <pc:docChgLst>
    <pc:chgData clId="Web-{526D824E-910F-8E85-27FD-3A88A3280C0E}"/>
    <pc:docChg chg="modSld">
      <pc:chgData name="" userId="" providerId="" clId="Web-{526D824E-910F-8E85-27FD-3A88A3280C0E}" dt="2021-01-08T20:50:06.867" v="223" actId="20577"/>
      <pc:docMkLst>
        <pc:docMk/>
      </pc:docMkLst>
      <pc:sldChg chg="modSp">
        <pc:chgData name="" userId="" providerId="" clId="Web-{526D824E-910F-8E85-27FD-3A88A3280C0E}" dt="2021-01-07T22:43:38.732" v="12" actId="20577"/>
        <pc:sldMkLst>
          <pc:docMk/>
          <pc:sldMk cId="2531781904" sldId="262"/>
        </pc:sldMkLst>
        <pc:spChg chg="mod">
          <ac:chgData name="" userId="" providerId="" clId="Web-{526D824E-910F-8E85-27FD-3A88A3280C0E}" dt="2021-01-07T22:43:38.732" v="12" actId="20577"/>
          <ac:spMkLst>
            <pc:docMk/>
            <pc:sldMk cId="2531781904" sldId="262"/>
            <ac:spMk id="3" creationId="{7871688D-1AB0-45A4-83ED-433B67804B5B}"/>
          </ac:spMkLst>
        </pc:spChg>
      </pc:sldChg>
      <pc:sldChg chg="modSp">
        <pc:chgData name="" userId="" providerId="" clId="Web-{526D824E-910F-8E85-27FD-3A88A3280C0E}" dt="2021-01-07T22:44:53.161" v="18" actId="20577"/>
        <pc:sldMkLst>
          <pc:docMk/>
          <pc:sldMk cId="2525217069" sldId="263"/>
        </pc:sldMkLst>
        <pc:spChg chg="mod">
          <ac:chgData name="" userId="" providerId="" clId="Web-{526D824E-910F-8E85-27FD-3A88A3280C0E}" dt="2021-01-07T22:44:53.161" v="18" actId="20577"/>
          <ac:spMkLst>
            <pc:docMk/>
            <pc:sldMk cId="2525217069" sldId="263"/>
            <ac:spMk id="3" creationId="{7EF34157-46EE-42A8-95DD-2CD6A9766506}"/>
          </ac:spMkLst>
        </pc:spChg>
      </pc:sldChg>
      <pc:sldChg chg="modSp">
        <pc:chgData name="" userId="" providerId="" clId="Web-{526D824E-910F-8E85-27FD-3A88A3280C0E}" dt="2021-01-07T22:45:37.493" v="30" actId="20577"/>
        <pc:sldMkLst>
          <pc:docMk/>
          <pc:sldMk cId="735155833" sldId="264"/>
        </pc:sldMkLst>
        <pc:spChg chg="mod">
          <ac:chgData name="" userId="" providerId="" clId="Web-{526D824E-910F-8E85-27FD-3A88A3280C0E}" dt="2021-01-07T22:45:37.493" v="30" actId="20577"/>
          <ac:spMkLst>
            <pc:docMk/>
            <pc:sldMk cId="735155833" sldId="264"/>
            <ac:spMk id="3" creationId="{7EF34157-46EE-42A8-95DD-2CD6A9766506}"/>
          </ac:spMkLst>
        </pc:spChg>
      </pc:sldChg>
      <pc:sldChg chg="modSp">
        <pc:chgData name="" userId="" providerId="" clId="Web-{526D824E-910F-8E85-27FD-3A88A3280C0E}" dt="2021-01-08T19:25:29.019" v="71" actId="20577"/>
        <pc:sldMkLst>
          <pc:docMk/>
          <pc:sldMk cId="222857727" sldId="265"/>
        </pc:sldMkLst>
        <pc:spChg chg="mod">
          <ac:chgData name="" userId="" providerId="" clId="Web-{526D824E-910F-8E85-27FD-3A88A3280C0E}" dt="2021-01-08T19:25:29.019" v="71" actId="20577"/>
          <ac:spMkLst>
            <pc:docMk/>
            <pc:sldMk cId="222857727" sldId="265"/>
            <ac:spMk id="7" creationId="{BE43607A-2946-46E7-A8EE-3C5AD47837E6}"/>
          </ac:spMkLst>
        </pc:spChg>
      </pc:sldChg>
      <pc:sldChg chg="modSp">
        <pc:chgData name="" userId="" providerId="" clId="Web-{526D824E-910F-8E85-27FD-3A88A3280C0E}" dt="2021-01-08T20:48:36.459" v="221" actId="20577"/>
        <pc:sldMkLst>
          <pc:docMk/>
          <pc:sldMk cId="946451396" sldId="272"/>
        </pc:sldMkLst>
        <pc:spChg chg="mod">
          <ac:chgData name="" userId="" providerId="" clId="Web-{526D824E-910F-8E85-27FD-3A88A3280C0E}" dt="2021-01-08T20:48:36.459" v="221" actId="20577"/>
          <ac:spMkLst>
            <pc:docMk/>
            <pc:sldMk cId="946451396" sldId="272"/>
            <ac:spMk id="3" creationId="{1E548AFE-C98E-43A5-BE48-16BDD9B36F9D}"/>
          </ac:spMkLst>
        </pc:spChg>
      </pc:sldChg>
      <pc:sldChg chg="modSp">
        <pc:chgData name="" userId="" providerId="" clId="Web-{526D824E-910F-8E85-27FD-3A88A3280C0E}" dt="2021-01-07T22:48:06.724" v="63" actId="20577"/>
        <pc:sldMkLst>
          <pc:docMk/>
          <pc:sldMk cId="2904923134" sldId="273"/>
        </pc:sldMkLst>
        <pc:spChg chg="mod">
          <ac:chgData name="" userId="" providerId="" clId="Web-{526D824E-910F-8E85-27FD-3A88A3280C0E}" dt="2021-01-07T22:48:06.724" v="63" actId="20577"/>
          <ac:spMkLst>
            <pc:docMk/>
            <pc:sldMk cId="2904923134" sldId="273"/>
            <ac:spMk id="3" creationId="{1E548AFE-C98E-43A5-BE48-16BDD9B36F9D}"/>
          </ac:spMkLst>
        </pc:spChg>
      </pc:sldChg>
      <pc:sldChg chg="modSp">
        <pc:chgData name="" userId="" providerId="" clId="Web-{526D824E-910F-8E85-27FD-3A88A3280C0E}" dt="2021-01-07T22:48:17.929" v="68" actId="20577"/>
        <pc:sldMkLst>
          <pc:docMk/>
          <pc:sldMk cId="3211333431" sldId="274"/>
        </pc:sldMkLst>
        <pc:spChg chg="mod">
          <ac:chgData name="" userId="" providerId="" clId="Web-{526D824E-910F-8E85-27FD-3A88A3280C0E}" dt="2021-01-07T22:48:17.929" v="68" actId="20577"/>
          <ac:spMkLst>
            <pc:docMk/>
            <pc:sldMk cId="3211333431" sldId="274"/>
            <ac:spMk id="3" creationId="{1E548AFE-C98E-43A5-BE48-16BDD9B36F9D}"/>
          </ac:spMkLst>
        </pc:spChg>
      </pc:sldChg>
    </pc:docChg>
  </pc:docChgLst>
  <pc:docChgLst>
    <pc:chgData clId="Web-{18058157-276B-3452-3359-2E4753B65A8E}"/>
    <pc:docChg chg="">
      <pc:chgData name="" userId="" providerId="" clId="Web-{18058157-276B-3452-3359-2E4753B65A8E}" dt="2021-01-06T06:39:50.845" v="14"/>
      <pc:docMkLst>
        <pc:docMk/>
      </pc:docMkLst>
      <pc:sldChg chg="addCm modCm">
        <pc:chgData name="" userId="" providerId="" clId="Web-{18058157-276B-3452-3359-2E4753B65A8E}" dt="2021-01-06T06:28:51.913" v="10"/>
        <pc:sldMkLst>
          <pc:docMk/>
          <pc:sldMk cId="2584280759" sldId="257"/>
        </pc:sldMkLst>
      </pc:sldChg>
      <pc:sldChg chg="addCm modCm">
        <pc:chgData name="" userId="" providerId="" clId="Web-{18058157-276B-3452-3359-2E4753B65A8E}" dt="2021-01-06T06:31:28.631" v="13"/>
        <pc:sldMkLst>
          <pc:docMk/>
          <pc:sldMk cId="2525217069" sldId="263"/>
        </pc:sldMkLst>
      </pc:sldChg>
      <pc:sldChg chg="addCm">
        <pc:chgData name="" userId="" providerId="" clId="Web-{18058157-276B-3452-3359-2E4753B65A8E}" dt="2021-01-06T06:26:30.618" v="8"/>
        <pc:sldMkLst>
          <pc:docMk/>
          <pc:sldMk cId="735155833" sldId="264"/>
        </pc:sldMkLst>
      </pc:sldChg>
      <pc:sldChg chg="addCm modCm">
        <pc:chgData name="" userId="" providerId="" clId="Web-{18058157-276B-3452-3359-2E4753B65A8E}" dt="2021-01-06T06:30:29.266" v="12"/>
        <pc:sldMkLst>
          <pc:docMk/>
          <pc:sldMk cId="222857727" sldId="265"/>
        </pc:sldMkLst>
      </pc:sldChg>
      <pc:sldChg chg="addCm">
        <pc:chgData name="" userId="" providerId="" clId="Web-{18058157-276B-3452-3359-2E4753B65A8E}" dt="2021-01-06T06:28:04.424" v="9"/>
        <pc:sldMkLst>
          <pc:docMk/>
          <pc:sldMk cId="2904923134" sldId="273"/>
        </pc:sldMkLst>
      </pc:sldChg>
      <pc:sldChg chg="addCm">
        <pc:chgData name="" userId="" providerId="" clId="Web-{18058157-276B-3452-3359-2E4753B65A8E}" dt="2021-01-06T06:39:50.845" v="14"/>
        <pc:sldMkLst>
          <pc:docMk/>
          <pc:sldMk cId="3211333431"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0C0817-A112-4847-8014-A94B7D2A4EA3}"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839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980134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298491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7610049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669217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261507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77812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967989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A2B21-3FCD-4721-B95C-427943F61125}"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554051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7332B432-ACDA-4023-A761-2BAB76577B62}"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6970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34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778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674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F9A96C99-B8F8-4528-BD05-0E16E943DC09}" type="datetime1">
              <a:rPr lang="en-US" smtClean="0"/>
              <a:t>2/23/2022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40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636942-C211-4B28-8DBD-C953E00AF71B}" type="datetime1">
              <a:rPr lang="en-US" smtClean="0"/>
              <a:t>2/23/2022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33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E8D12A6-918A-48BD-8CB9-CA713993B0EA}" type="datetime1">
              <a:rPr lang="en-US" smtClean="0"/>
              <a:t>2/23/2022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5325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2/23/2022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6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FA2B21-3FCD-4721-B95C-427943F61125}" type="datetime1">
              <a:rPr lang="en-US" smtClean="0"/>
              <a:t>2/23/2022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22550009"/>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90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154955" y="1447800"/>
            <a:ext cx="8825658" cy="3329581"/>
          </a:xfrm>
        </p:spPr>
        <p:txBody>
          <a:bodyPr>
            <a:normAutofit fontScale="90000"/>
          </a:bodyPr>
          <a:lstStyle/>
          <a:p>
            <a:r>
              <a:rPr lang="en-US"/>
              <a:t>Boundary Operating Procedures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154955" y="4777380"/>
            <a:ext cx="8825658" cy="861420"/>
          </a:xfrm>
        </p:spPr>
        <p:txBody>
          <a:bodyPr>
            <a:normAutofit/>
          </a:bodyPr>
          <a:lstStyle/>
          <a:p>
            <a:pPr>
              <a:spcAft>
                <a:spcPts val="600"/>
              </a:spcAft>
            </a:pPr>
            <a:r>
              <a:rPr lang="en-US"/>
              <a:t>3D Elevation Program</a:t>
            </a:r>
          </a:p>
        </p:txBody>
      </p:sp>
      <p:sp>
        <p:nvSpPr>
          <p:cNvPr id="11"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duotone>
              <a:prstClr val="black"/>
              <a:schemeClr val="accent5">
                <a:tint val="45000"/>
                <a:satMod val="400000"/>
              </a:schemeClr>
            </a:duotone>
            <a:alphaModFix amt="25000"/>
            <a:extLst>
              <a:ext uri="{28A0092B-C50C-407E-A947-70E740481C1C}">
                <a14:useLocalDpi xmlns:a14="http://schemas.microsoft.com/office/drawing/2010/main" val="0"/>
              </a:ext>
            </a:extLst>
          </a:blip>
          <a:srcRect t="90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154955" y="1447800"/>
            <a:ext cx="8825658" cy="3329581"/>
          </a:xfrm>
        </p:spPr>
        <p:txBody>
          <a:bodyPr>
            <a:normAutofit fontScale="90000"/>
          </a:bodyPr>
          <a:lstStyle/>
          <a:p>
            <a:r>
              <a:rPr lang="en-US" dirty="0"/>
              <a:t>Overlap Across </a:t>
            </a:r>
            <a:br>
              <a:rPr lang="en-US" dirty="0"/>
            </a:br>
            <a:r>
              <a:rPr lang="en-US" dirty="0"/>
              <a:t>EPSG Areas and Quality Level</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154955" y="4777380"/>
            <a:ext cx="9125118" cy="861420"/>
          </a:xfrm>
        </p:spPr>
        <p:txBody>
          <a:bodyPr>
            <a:normAutofit/>
          </a:bodyPr>
          <a:lstStyle/>
          <a:p>
            <a:r>
              <a:rPr lang="en-US">
                <a:solidFill>
                  <a:schemeClr val="accent4">
                    <a:lumMod val="40000"/>
                    <a:lumOff val="60000"/>
                  </a:schemeClr>
                </a:solidFill>
              </a:rPr>
              <a:t>A minimum 100-pixel buffer is required.</a:t>
            </a:r>
          </a:p>
        </p:txBody>
      </p:sp>
    </p:spTree>
    <p:extLst>
      <p:ext uri="{BB962C8B-B14F-4D97-AF65-F5344CB8AC3E}">
        <p14:creationId xmlns:p14="http://schemas.microsoft.com/office/powerpoint/2010/main" val="188505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00B174-08FE-4EA6-83D6-119B1330B10C}"/>
              </a:ext>
            </a:extLst>
          </p:cNvPr>
          <p:cNvPicPr>
            <a:picLocks noChangeAspect="1"/>
          </p:cNvPicPr>
          <p:nvPr/>
        </p:nvPicPr>
        <p:blipFill>
          <a:blip r:embed="rId2"/>
          <a:stretch>
            <a:fillRect/>
          </a:stretch>
        </p:blipFill>
        <p:spPr>
          <a:xfrm>
            <a:off x="214065" y="4600591"/>
            <a:ext cx="2605006" cy="2044225"/>
          </a:xfrm>
          <a:prstGeom prst="rect">
            <a:avLst/>
          </a:prstGeom>
          <a:ln w="15875">
            <a:solidFill>
              <a:schemeClr val="bg2">
                <a:lumMod val="25000"/>
              </a:schemeClr>
            </a:solidFill>
          </a:ln>
          <a:effectLst>
            <a:outerShdw blurRad="50800" dist="38100" dir="8100000" algn="tr" rotWithShape="0">
              <a:prstClr val="black">
                <a:alpha val="40000"/>
              </a:prstClr>
            </a:outerShdw>
          </a:effectLst>
        </p:spPr>
      </p:pic>
      <p:cxnSp>
        <p:nvCxnSpPr>
          <p:cNvPr id="10" name="Straight Connector 9">
            <a:extLst>
              <a:ext uri="{FF2B5EF4-FFF2-40B4-BE49-F238E27FC236}">
                <a16:creationId xmlns:a16="http://schemas.microsoft.com/office/drawing/2014/main" id="{D2E340FA-D0BD-4F44-AB2E-BE16687F1F9A}"/>
              </a:ext>
            </a:extLst>
          </p:cNvPr>
          <p:cNvCxnSpPr>
            <a:cxnSpLocks/>
          </p:cNvCxnSpPr>
          <p:nvPr/>
        </p:nvCxnSpPr>
        <p:spPr>
          <a:xfrm flipH="1">
            <a:off x="932721" y="237742"/>
            <a:ext cx="463348" cy="54276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201A2D2-37D7-40C6-A487-7C69A40A2205}"/>
              </a:ext>
            </a:extLst>
          </p:cNvPr>
          <p:cNvSpPr>
            <a:spLocks noGrp="1"/>
          </p:cNvSpPr>
          <p:nvPr>
            <p:ph type="title"/>
          </p:nvPr>
        </p:nvSpPr>
        <p:spPr>
          <a:xfrm>
            <a:off x="8556258" y="1131745"/>
            <a:ext cx="3144774" cy="1959951"/>
          </a:xfrm>
        </p:spPr>
        <p:txBody>
          <a:bodyPr>
            <a:normAutofit fontScale="90000"/>
          </a:bodyPr>
          <a:lstStyle/>
          <a:p>
            <a:r>
              <a:rPr lang="en-US" sz="2800"/>
              <a:t>Example: Overlapping Tile Indices Across a UTM Zone Boundary</a:t>
            </a:r>
          </a:p>
        </p:txBody>
      </p:sp>
      <p:pic>
        <p:nvPicPr>
          <p:cNvPr id="9" name="Picture 8">
            <a:extLst>
              <a:ext uri="{FF2B5EF4-FFF2-40B4-BE49-F238E27FC236}">
                <a16:creationId xmlns:a16="http://schemas.microsoft.com/office/drawing/2014/main" id="{03F07F9B-7AA8-4C58-928C-BCA1B3A740BD}"/>
              </a:ext>
            </a:extLst>
          </p:cNvPr>
          <p:cNvPicPr>
            <a:picLocks noChangeAspect="1"/>
          </p:cNvPicPr>
          <p:nvPr/>
        </p:nvPicPr>
        <p:blipFill>
          <a:blip r:embed="rId3"/>
          <a:stretch>
            <a:fillRect/>
          </a:stretch>
        </p:blipFill>
        <p:spPr>
          <a:xfrm>
            <a:off x="1396873" y="237742"/>
            <a:ext cx="6488351" cy="5038521"/>
          </a:xfrm>
          <a:prstGeom prst="rect">
            <a:avLst/>
          </a:prstGeom>
          <a:ln w="19050">
            <a:solidFill>
              <a:schemeClr val="bg2">
                <a:lumMod val="25000"/>
              </a:schemeClr>
            </a:solidFill>
          </a:ln>
          <a:effectLst>
            <a:outerShdw blurRad="88900" dist="101600" dir="8100000" algn="tr" rotWithShape="0">
              <a:prstClr val="black">
                <a:alpha val="40000"/>
              </a:prstClr>
            </a:outerShdw>
          </a:effectLst>
        </p:spPr>
      </p:pic>
      <p:sp>
        <p:nvSpPr>
          <p:cNvPr id="4" name="Text Placeholder 3">
            <a:extLst>
              <a:ext uri="{FF2B5EF4-FFF2-40B4-BE49-F238E27FC236}">
                <a16:creationId xmlns:a16="http://schemas.microsoft.com/office/drawing/2014/main" id="{4CDE6496-3ACC-4587-859F-E7AC0521489D}"/>
              </a:ext>
            </a:extLst>
          </p:cNvPr>
          <p:cNvSpPr>
            <a:spLocks noGrp="1"/>
          </p:cNvSpPr>
          <p:nvPr>
            <p:ph type="body" sz="half" idx="2"/>
          </p:nvPr>
        </p:nvSpPr>
        <p:spPr>
          <a:xfrm>
            <a:off x="8556258" y="3091696"/>
            <a:ext cx="3297386" cy="3397003"/>
          </a:xfrm>
        </p:spPr>
        <p:txBody>
          <a:bodyPr>
            <a:noAutofit/>
          </a:bodyPr>
          <a:lstStyle/>
          <a:p>
            <a:r>
              <a:rPr lang="en-US" sz="1600" dirty="0">
                <a:solidFill>
                  <a:schemeClr val="accent4">
                    <a:lumMod val="40000"/>
                    <a:lumOff val="60000"/>
                  </a:schemeClr>
                </a:solidFill>
              </a:rPr>
              <a:t>Some overlap is needed across zone boundaries </a:t>
            </a:r>
            <a:r>
              <a:rPr lang="en-US" sz="1600" dirty="0">
                <a:solidFill>
                  <a:schemeClr val="accent4">
                    <a:lumMod val="40000"/>
                    <a:lumOff val="60000"/>
                  </a:schemeClr>
                </a:solidFill>
                <a:highlight>
                  <a:srgbClr val="E9943A"/>
                </a:highlight>
              </a:rPr>
              <a:t>and between differing quality levels</a:t>
            </a:r>
            <a:r>
              <a:rPr lang="en-US" sz="1600" dirty="0">
                <a:solidFill>
                  <a:schemeClr val="accent4">
                    <a:lumMod val="40000"/>
                    <a:lumOff val="60000"/>
                  </a:schemeClr>
                </a:solidFill>
              </a:rPr>
              <a:t> to facilitate raster processing of </a:t>
            </a:r>
            <a:r>
              <a:rPr lang="en-US" sz="1600" dirty="0" err="1">
                <a:solidFill>
                  <a:schemeClr val="accent4">
                    <a:lumMod val="40000"/>
                    <a:lumOff val="60000"/>
                  </a:schemeClr>
                </a:solidFill>
              </a:rPr>
              <a:t>DEMs.</a:t>
            </a:r>
            <a:r>
              <a:rPr lang="en-US" sz="1600" dirty="0">
                <a:solidFill>
                  <a:schemeClr val="accent4">
                    <a:lumMod val="40000"/>
                    <a:lumOff val="60000"/>
                  </a:schemeClr>
                </a:solidFill>
              </a:rPr>
              <a:t> A minimum 100-pixel buffer beyond each zone/QL boundary is required. For example, if DEM ground sample distance is 0.50-meter, buffer shall be ≥ 50 meters. Tiles in each zone shall be clipped back to the corresponding buffered zone boundary.</a:t>
            </a:r>
          </a:p>
        </p:txBody>
      </p:sp>
      <p:sp>
        <p:nvSpPr>
          <p:cNvPr id="8" name="Rectangle 7">
            <a:extLst>
              <a:ext uri="{FF2B5EF4-FFF2-40B4-BE49-F238E27FC236}">
                <a16:creationId xmlns:a16="http://schemas.microsoft.com/office/drawing/2014/main" id="{BB45BDFD-2A0C-4136-9E31-B2802F4B403A}"/>
              </a:ext>
            </a:extLst>
          </p:cNvPr>
          <p:cNvSpPr/>
          <p:nvPr/>
        </p:nvSpPr>
        <p:spPr>
          <a:xfrm>
            <a:off x="932718" y="5665364"/>
            <a:ext cx="127489" cy="134442"/>
          </a:xfrm>
          <a:prstGeom prst="rect">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3145A7-1B68-40FB-A05B-04B21E6EDBFE}"/>
              </a:ext>
            </a:extLst>
          </p:cNvPr>
          <p:cNvCxnSpPr>
            <a:cxnSpLocks/>
          </p:cNvCxnSpPr>
          <p:nvPr/>
        </p:nvCxnSpPr>
        <p:spPr>
          <a:xfrm flipH="1">
            <a:off x="1060209" y="5276263"/>
            <a:ext cx="6825015" cy="523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CF7790-085D-4986-AEB0-619D9838492B}"/>
              </a:ext>
            </a:extLst>
          </p:cNvPr>
          <p:cNvCxnSpPr>
            <a:cxnSpLocks/>
          </p:cNvCxnSpPr>
          <p:nvPr/>
        </p:nvCxnSpPr>
        <p:spPr>
          <a:xfrm flipH="1">
            <a:off x="931914" y="5276262"/>
            <a:ext cx="463351" cy="523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39E5C00-F58D-49BE-8715-D68DD4E99DCF}"/>
              </a:ext>
            </a:extLst>
          </p:cNvPr>
          <p:cNvSpPr txBox="1"/>
          <p:nvPr/>
        </p:nvSpPr>
        <p:spPr>
          <a:xfrm>
            <a:off x="2189510" y="418838"/>
            <a:ext cx="1572866" cy="369332"/>
          </a:xfrm>
          <a:prstGeom prst="rect">
            <a:avLst/>
          </a:prstGeom>
          <a:noFill/>
        </p:spPr>
        <p:txBody>
          <a:bodyPr wrap="none" rtlCol="0">
            <a:spAutoFit/>
          </a:bodyPr>
          <a:lstStyle/>
          <a:p>
            <a:r>
              <a:rPr lang="en-US" b="1">
                <a:solidFill>
                  <a:schemeClr val="bg2"/>
                </a:solidFill>
              </a:rPr>
              <a:t>UTM Zone 12</a:t>
            </a:r>
          </a:p>
        </p:txBody>
      </p:sp>
      <p:sp>
        <p:nvSpPr>
          <p:cNvPr id="22" name="TextBox 21">
            <a:extLst>
              <a:ext uri="{FF2B5EF4-FFF2-40B4-BE49-F238E27FC236}">
                <a16:creationId xmlns:a16="http://schemas.microsoft.com/office/drawing/2014/main" id="{B5F57B56-E62F-43E0-A362-9327DD51CC14}"/>
              </a:ext>
            </a:extLst>
          </p:cNvPr>
          <p:cNvSpPr txBox="1"/>
          <p:nvPr/>
        </p:nvSpPr>
        <p:spPr>
          <a:xfrm>
            <a:off x="5967046" y="418838"/>
            <a:ext cx="1572866" cy="369332"/>
          </a:xfrm>
          <a:prstGeom prst="rect">
            <a:avLst/>
          </a:prstGeom>
          <a:noFill/>
        </p:spPr>
        <p:txBody>
          <a:bodyPr wrap="none" rtlCol="0">
            <a:spAutoFit/>
          </a:bodyPr>
          <a:lstStyle/>
          <a:p>
            <a:r>
              <a:rPr lang="en-US" b="1">
                <a:solidFill>
                  <a:schemeClr val="bg2"/>
                </a:solidFill>
              </a:rPr>
              <a:t>UTM Zone 13</a:t>
            </a:r>
          </a:p>
        </p:txBody>
      </p:sp>
    </p:spTree>
    <p:extLst>
      <p:ext uri="{BB962C8B-B14F-4D97-AF65-F5344CB8AC3E}">
        <p14:creationId xmlns:p14="http://schemas.microsoft.com/office/powerpoint/2010/main" val="334518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929B319C-D840-4A4E-AABD-1BB0BA7B4812}"/>
              </a:ext>
            </a:extLst>
          </p:cNvPr>
          <p:cNvPicPr>
            <a:picLocks noGrp="1" noChangeAspect="1"/>
          </p:cNvPicPr>
          <p:nvPr>
            <p:ph sz="quarter" idx="4"/>
          </p:nvPr>
        </p:nvPicPr>
        <p:blipFill>
          <a:blip r:embed="rId2"/>
          <a:stretch>
            <a:fillRect/>
          </a:stretch>
        </p:blipFill>
        <p:spPr>
          <a:xfrm>
            <a:off x="6255543" y="2631134"/>
            <a:ext cx="5222619" cy="3301719"/>
          </a:xfrm>
          <a:prstGeom prst="rect">
            <a:avLst/>
          </a:prstGeom>
          <a:ln w="19050">
            <a:solidFill>
              <a:schemeClr val="bg2">
                <a:lumMod val="50000"/>
              </a:schemeClr>
            </a:solidFill>
          </a:ln>
        </p:spPr>
      </p:pic>
      <p:pic>
        <p:nvPicPr>
          <p:cNvPr id="7" name="Content Placeholder 6">
            <a:extLst>
              <a:ext uri="{FF2B5EF4-FFF2-40B4-BE49-F238E27FC236}">
                <a16:creationId xmlns:a16="http://schemas.microsoft.com/office/drawing/2014/main" id="{B4DD50EA-A7FE-4A74-9C90-8359D7300D18}"/>
              </a:ext>
            </a:extLst>
          </p:cNvPr>
          <p:cNvPicPr>
            <a:picLocks noGrp="1" noChangeAspect="1"/>
          </p:cNvPicPr>
          <p:nvPr>
            <p:ph sz="half" idx="2"/>
          </p:nvPr>
        </p:nvPicPr>
        <p:blipFill>
          <a:blip r:embed="rId3"/>
          <a:stretch>
            <a:fillRect/>
          </a:stretch>
        </p:blipFill>
        <p:spPr>
          <a:xfrm>
            <a:off x="751796" y="2631134"/>
            <a:ext cx="4913022" cy="3318303"/>
          </a:xfrm>
          <a:prstGeom prst="rect">
            <a:avLst/>
          </a:prstGeom>
          <a:ln w="19050">
            <a:solidFill>
              <a:schemeClr val="bg2">
                <a:lumMod val="50000"/>
              </a:schemeClr>
            </a:solidFill>
          </a:ln>
        </p:spPr>
      </p:pic>
      <p:sp>
        <p:nvSpPr>
          <p:cNvPr id="2" name="Title 1">
            <a:extLst>
              <a:ext uri="{FF2B5EF4-FFF2-40B4-BE49-F238E27FC236}">
                <a16:creationId xmlns:a16="http://schemas.microsoft.com/office/drawing/2014/main" id="{9E07E3BE-1630-4015-BBBF-2D56F552C03D}"/>
              </a:ext>
            </a:extLst>
          </p:cNvPr>
          <p:cNvSpPr>
            <a:spLocks noGrp="1"/>
          </p:cNvSpPr>
          <p:nvPr>
            <p:ph type="title"/>
          </p:nvPr>
        </p:nvSpPr>
        <p:spPr>
          <a:xfrm>
            <a:off x="244763" y="195467"/>
            <a:ext cx="10058400" cy="929163"/>
          </a:xfrm>
        </p:spPr>
        <p:txBody>
          <a:bodyPr>
            <a:normAutofit/>
          </a:bodyPr>
          <a:lstStyle/>
          <a:p>
            <a:r>
              <a:rPr lang="en-US" sz="3200"/>
              <a:t>Buffering a Zone Boundary and Clipping Tile Index</a:t>
            </a:r>
          </a:p>
        </p:txBody>
      </p:sp>
      <p:sp>
        <p:nvSpPr>
          <p:cNvPr id="3" name="Text Placeholder 2">
            <a:extLst>
              <a:ext uri="{FF2B5EF4-FFF2-40B4-BE49-F238E27FC236}">
                <a16:creationId xmlns:a16="http://schemas.microsoft.com/office/drawing/2014/main" id="{DC3F2303-F833-4E0F-8EB1-39EC36B8480B}"/>
              </a:ext>
            </a:extLst>
          </p:cNvPr>
          <p:cNvSpPr>
            <a:spLocks noGrp="1"/>
          </p:cNvSpPr>
          <p:nvPr>
            <p:ph type="body" idx="1"/>
          </p:nvPr>
        </p:nvSpPr>
        <p:spPr>
          <a:xfrm>
            <a:off x="751796" y="1832282"/>
            <a:ext cx="4658268" cy="525396"/>
          </a:xfrm>
        </p:spPr>
        <p:txBody>
          <a:bodyPr>
            <a:normAutofit fontScale="92500" lnSpcReduction="10000"/>
          </a:bodyPr>
          <a:lstStyle/>
          <a:p>
            <a:r>
              <a:rPr lang="en-US">
                <a:solidFill>
                  <a:schemeClr val="accent4">
                    <a:lumMod val="40000"/>
                    <a:lumOff val="60000"/>
                  </a:schemeClr>
                </a:solidFill>
              </a:rPr>
              <a:t>100-pixel buffer on UTM Zone 13</a:t>
            </a:r>
          </a:p>
        </p:txBody>
      </p:sp>
      <p:sp>
        <p:nvSpPr>
          <p:cNvPr id="5" name="Text Placeholder 4">
            <a:extLst>
              <a:ext uri="{FF2B5EF4-FFF2-40B4-BE49-F238E27FC236}">
                <a16:creationId xmlns:a16="http://schemas.microsoft.com/office/drawing/2014/main" id="{132A3AF5-3770-4A37-9B46-B1D6BBB2B9EF}"/>
              </a:ext>
            </a:extLst>
          </p:cNvPr>
          <p:cNvSpPr>
            <a:spLocks noGrp="1"/>
          </p:cNvSpPr>
          <p:nvPr>
            <p:ph type="body" sz="quarter" idx="3"/>
          </p:nvPr>
        </p:nvSpPr>
        <p:spPr>
          <a:xfrm>
            <a:off x="6255543" y="1903999"/>
            <a:ext cx="4866482" cy="710121"/>
          </a:xfrm>
        </p:spPr>
        <p:txBody>
          <a:bodyPr>
            <a:normAutofit fontScale="92500" lnSpcReduction="10000"/>
          </a:bodyPr>
          <a:lstStyle/>
          <a:p>
            <a:r>
              <a:rPr lang="en-US">
                <a:solidFill>
                  <a:schemeClr val="accent4">
                    <a:lumMod val="40000"/>
                    <a:lumOff val="60000"/>
                  </a:schemeClr>
                </a:solidFill>
              </a:rPr>
              <a:t>UTM Zone 13 Tiles Clipped Back to 100-Pixel Buffer</a:t>
            </a:r>
          </a:p>
        </p:txBody>
      </p:sp>
      <p:sp>
        <p:nvSpPr>
          <p:cNvPr id="9" name="TextBox 8">
            <a:extLst>
              <a:ext uri="{FF2B5EF4-FFF2-40B4-BE49-F238E27FC236}">
                <a16:creationId xmlns:a16="http://schemas.microsoft.com/office/drawing/2014/main" id="{3652540A-4FDF-46CA-9A2C-DEA25AA39393}"/>
              </a:ext>
            </a:extLst>
          </p:cNvPr>
          <p:cNvSpPr txBox="1"/>
          <p:nvPr/>
        </p:nvSpPr>
        <p:spPr>
          <a:xfrm>
            <a:off x="3950677" y="2990224"/>
            <a:ext cx="1572866" cy="369332"/>
          </a:xfrm>
          <a:prstGeom prst="rect">
            <a:avLst/>
          </a:prstGeom>
          <a:noFill/>
        </p:spPr>
        <p:txBody>
          <a:bodyPr wrap="none" rtlCol="0">
            <a:spAutoFit/>
          </a:bodyPr>
          <a:lstStyle/>
          <a:p>
            <a:r>
              <a:rPr lang="en-US" b="1">
                <a:solidFill>
                  <a:schemeClr val="bg2"/>
                </a:solidFill>
              </a:rPr>
              <a:t>UTM Zone 13</a:t>
            </a:r>
          </a:p>
        </p:txBody>
      </p:sp>
      <p:sp>
        <p:nvSpPr>
          <p:cNvPr id="10" name="TextBox 9">
            <a:extLst>
              <a:ext uri="{FF2B5EF4-FFF2-40B4-BE49-F238E27FC236}">
                <a16:creationId xmlns:a16="http://schemas.microsoft.com/office/drawing/2014/main" id="{A4CECC9B-38D0-4E78-A6F0-B29C93BF9F63}"/>
              </a:ext>
            </a:extLst>
          </p:cNvPr>
          <p:cNvSpPr txBox="1"/>
          <p:nvPr/>
        </p:nvSpPr>
        <p:spPr>
          <a:xfrm>
            <a:off x="1119272" y="6021019"/>
            <a:ext cx="1898277" cy="369332"/>
          </a:xfrm>
          <a:prstGeom prst="rect">
            <a:avLst/>
          </a:prstGeom>
          <a:noFill/>
        </p:spPr>
        <p:txBody>
          <a:bodyPr wrap="none" rtlCol="0">
            <a:spAutoFit/>
          </a:bodyPr>
          <a:lstStyle/>
          <a:p>
            <a:r>
              <a:rPr lang="en-US" b="1">
                <a:solidFill>
                  <a:schemeClr val="accent2"/>
                </a:solidFill>
              </a:rPr>
              <a:t>100-pixel Buffer</a:t>
            </a:r>
          </a:p>
        </p:txBody>
      </p:sp>
      <p:sp>
        <p:nvSpPr>
          <p:cNvPr id="11" name="Arrow: Bent 10">
            <a:extLst>
              <a:ext uri="{FF2B5EF4-FFF2-40B4-BE49-F238E27FC236}">
                <a16:creationId xmlns:a16="http://schemas.microsoft.com/office/drawing/2014/main" id="{EDA72BEC-5365-4E73-BCEA-2BD286478DFD}"/>
              </a:ext>
            </a:extLst>
          </p:cNvPr>
          <p:cNvSpPr/>
          <p:nvPr/>
        </p:nvSpPr>
        <p:spPr>
          <a:xfrm rot="5400000" flipH="1">
            <a:off x="3015278" y="5983391"/>
            <a:ext cx="344511" cy="293076"/>
          </a:xfrm>
          <a:prstGeom prst="bentArrow">
            <a:avLst>
              <a:gd name="adj1" fmla="val 16999"/>
              <a:gd name="adj2" fmla="val 25000"/>
              <a:gd name="adj3" fmla="val 25000"/>
              <a:gd name="adj4" fmla="val 43750"/>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7FC1C88C-B9AA-4810-8BC9-C52E282FB3E2}"/>
              </a:ext>
            </a:extLst>
          </p:cNvPr>
          <p:cNvSpPr txBox="1"/>
          <p:nvPr/>
        </p:nvSpPr>
        <p:spPr>
          <a:xfrm>
            <a:off x="9378462" y="2990224"/>
            <a:ext cx="1572866" cy="369332"/>
          </a:xfrm>
          <a:prstGeom prst="rect">
            <a:avLst/>
          </a:prstGeom>
          <a:noFill/>
        </p:spPr>
        <p:txBody>
          <a:bodyPr wrap="none" rtlCol="0">
            <a:spAutoFit/>
          </a:bodyPr>
          <a:lstStyle/>
          <a:p>
            <a:r>
              <a:rPr lang="en-US" b="1">
                <a:solidFill>
                  <a:schemeClr val="bg2"/>
                </a:solidFill>
              </a:rPr>
              <a:t>UTM Zone 13</a:t>
            </a:r>
          </a:p>
        </p:txBody>
      </p:sp>
      <p:sp>
        <p:nvSpPr>
          <p:cNvPr id="30" name="TextBox 29">
            <a:extLst>
              <a:ext uri="{FF2B5EF4-FFF2-40B4-BE49-F238E27FC236}">
                <a16:creationId xmlns:a16="http://schemas.microsoft.com/office/drawing/2014/main" id="{492360C6-377C-42B8-A241-EDE54F35A3A2}"/>
              </a:ext>
            </a:extLst>
          </p:cNvPr>
          <p:cNvSpPr txBox="1"/>
          <p:nvPr/>
        </p:nvSpPr>
        <p:spPr>
          <a:xfrm>
            <a:off x="6348124" y="6021019"/>
            <a:ext cx="2680542" cy="369332"/>
          </a:xfrm>
          <a:prstGeom prst="rect">
            <a:avLst/>
          </a:prstGeom>
          <a:noFill/>
        </p:spPr>
        <p:txBody>
          <a:bodyPr wrap="none" rtlCol="0">
            <a:spAutoFit/>
          </a:bodyPr>
          <a:lstStyle/>
          <a:p>
            <a:r>
              <a:rPr lang="en-US" b="1">
                <a:solidFill>
                  <a:schemeClr val="accent2"/>
                </a:solidFill>
              </a:rPr>
              <a:t>Clipped Back to Buffer</a:t>
            </a:r>
          </a:p>
        </p:txBody>
      </p:sp>
      <p:sp>
        <p:nvSpPr>
          <p:cNvPr id="31" name="Arrow: Bent 30">
            <a:extLst>
              <a:ext uri="{FF2B5EF4-FFF2-40B4-BE49-F238E27FC236}">
                <a16:creationId xmlns:a16="http://schemas.microsoft.com/office/drawing/2014/main" id="{16337C23-DA19-49F4-BCFB-4659A6EB1829}"/>
              </a:ext>
            </a:extLst>
          </p:cNvPr>
          <p:cNvSpPr/>
          <p:nvPr/>
        </p:nvSpPr>
        <p:spPr>
          <a:xfrm rot="10800000" flipH="1" flipV="1">
            <a:off x="7750851" y="4955696"/>
            <a:ext cx="1277815" cy="1065323"/>
          </a:xfrm>
          <a:prstGeom prst="bentArrow">
            <a:avLst>
              <a:gd name="adj1" fmla="val 5995"/>
              <a:gd name="adj2" fmla="val 12895"/>
              <a:gd name="adj3" fmla="val 12895"/>
              <a:gd name="adj4" fmla="val 43750"/>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194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777ACA1B-6E00-497F-BDA0-281F5840B680}"/>
              </a:ext>
            </a:extLst>
          </p:cNvPr>
          <p:cNvPicPr>
            <a:picLocks noGrp="1" noChangeAspect="1"/>
          </p:cNvPicPr>
          <p:nvPr>
            <p:ph sz="quarter" idx="4"/>
          </p:nvPr>
        </p:nvPicPr>
        <p:blipFill>
          <a:blip r:embed="rId2"/>
          <a:stretch>
            <a:fillRect/>
          </a:stretch>
        </p:blipFill>
        <p:spPr>
          <a:xfrm>
            <a:off x="6457950" y="2637197"/>
            <a:ext cx="4985788" cy="3263723"/>
          </a:xfrm>
          <a:prstGeom prst="rect">
            <a:avLst/>
          </a:prstGeom>
          <a:ln w="19050">
            <a:solidFill>
              <a:schemeClr val="bg2">
                <a:lumMod val="50000"/>
              </a:schemeClr>
            </a:solidFill>
          </a:ln>
        </p:spPr>
      </p:pic>
      <p:sp>
        <p:nvSpPr>
          <p:cNvPr id="2" name="Title 1">
            <a:extLst>
              <a:ext uri="{FF2B5EF4-FFF2-40B4-BE49-F238E27FC236}">
                <a16:creationId xmlns:a16="http://schemas.microsoft.com/office/drawing/2014/main" id="{9E07E3BE-1630-4015-BBBF-2D56F552C03D}"/>
              </a:ext>
            </a:extLst>
          </p:cNvPr>
          <p:cNvSpPr>
            <a:spLocks noGrp="1"/>
          </p:cNvSpPr>
          <p:nvPr>
            <p:ph type="title"/>
          </p:nvPr>
        </p:nvSpPr>
        <p:spPr>
          <a:xfrm>
            <a:off x="244762" y="192062"/>
            <a:ext cx="10058400" cy="929163"/>
          </a:xfrm>
        </p:spPr>
        <p:txBody>
          <a:bodyPr>
            <a:normAutofit/>
          </a:bodyPr>
          <a:lstStyle/>
          <a:p>
            <a:r>
              <a:rPr lang="en-US" sz="3200"/>
              <a:t>Buffering a Zone Boundary and Clipping Tile Index</a:t>
            </a:r>
          </a:p>
        </p:txBody>
      </p:sp>
      <p:sp>
        <p:nvSpPr>
          <p:cNvPr id="3" name="Text Placeholder 2">
            <a:extLst>
              <a:ext uri="{FF2B5EF4-FFF2-40B4-BE49-F238E27FC236}">
                <a16:creationId xmlns:a16="http://schemas.microsoft.com/office/drawing/2014/main" id="{DC3F2303-F833-4E0F-8EB1-39EC36B8480B}"/>
              </a:ext>
            </a:extLst>
          </p:cNvPr>
          <p:cNvSpPr>
            <a:spLocks noGrp="1"/>
          </p:cNvSpPr>
          <p:nvPr>
            <p:ph type="body" idx="1"/>
          </p:nvPr>
        </p:nvSpPr>
        <p:spPr>
          <a:xfrm>
            <a:off x="757383" y="1838241"/>
            <a:ext cx="4516581" cy="518629"/>
          </a:xfrm>
        </p:spPr>
        <p:txBody>
          <a:bodyPr>
            <a:noAutofit/>
          </a:bodyPr>
          <a:lstStyle/>
          <a:p>
            <a:r>
              <a:rPr lang="en-US" sz="2200">
                <a:solidFill>
                  <a:schemeClr val="accent4">
                    <a:lumMod val="40000"/>
                    <a:lumOff val="60000"/>
                  </a:schemeClr>
                </a:solidFill>
              </a:rPr>
              <a:t>100-pixel buffer on UTM Zone 12</a:t>
            </a:r>
          </a:p>
        </p:txBody>
      </p:sp>
      <p:sp>
        <p:nvSpPr>
          <p:cNvPr id="5" name="Text Placeholder 4">
            <a:extLst>
              <a:ext uri="{FF2B5EF4-FFF2-40B4-BE49-F238E27FC236}">
                <a16:creationId xmlns:a16="http://schemas.microsoft.com/office/drawing/2014/main" id="{132A3AF5-3770-4A37-9B46-B1D6BBB2B9EF}"/>
              </a:ext>
            </a:extLst>
          </p:cNvPr>
          <p:cNvSpPr>
            <a:spLocks noGrp="1"/>
          </p:cNvSpPr>
          <p:nvPr>
            <p:ph type="body" sz="quarter" idx="3"/>
          </p:nvPr>
        </p:nvSpPr>
        <p:spPr>
          <a:xfrm>
            <a:off x="6403253" y="1895657"/>
            <a:ext cx="4773468" cy="736398"/>
          </a:xfrm>
        </p:spPr>
        <p:txBody>
          <a:bodyPr>
            <a:noAutofit/>
          </a:bodyPr>
          <a:lstStyle/>
          <a:p>
            <a:r>
              <a:rPr lang="en-US" sz="2200">
                <a:solidFill>
                  <a:schemeClr val="accent4">
                    <a:lumMod val="40000"/>
                    <a:lumOff val="60000"/>
                  </a:schemeClr>
                </a:solidFill>
              </a:rPr>
              <a:t>UTM Zone 12 Tiles Clipped Back to 100-Pixel Buffer</a:t>
            </a:r>
          </a:p>
        </p:txBody>
      </p:sp>
      <p:sp>
        <p:nvSpPr>
          <p:cNvPr id="9" name="TextBox 8">
            <a:extLst>
              <a:ext uri="{FF2B5EF4-FFF2-40B4-BE49-F238E27FC236}">
                <a16:creationId xmlns:a16="http://schemas.microsoft.com/office/drawing/2014/main" id="{3652540A-4FDF-46CA-9A2C-DEA25AA39393}"/>
              </a:ext>
            </a:extLst>
          </p:cNvPr>
          <p:cNvSpPr txBox="1"/>
          <p:nvPr/>
        </p:nvSpPr>
        <p:spPr>
          <a:xfrm>
            <a:off x="3974123" y="5403637"/>
            <a:ext cx="1572866" cy="369332"/>
          </a:xfrm>
          <a:prstGeom prst="rect">
            <a:avLst/>
          </a:prstGeom>
          <a:noFill/>
        </p:spPr>
        <p:txBody>
          <a:bodyPr wrap="none" rtlCol="0">
            <a:spAutoFit/>
          </a:bodyPr>
          <a:lstStyle/>
          <a:p>
            <a:r>
              <a:rPr lang="en-US" b="1">
                <a:solidFill>
                  <a:schemeClr val="accent3">
                    <a:lumMod val="75000"/>
                  </a:schemeClr>
                </a:solidFill>
              </a:rPr>
              <a:t>UTM Zone 13</a:t>
            </a:r>
          </a:p>
        </p:txBody>
      </p:sp>
      <p:sp>
        <p:nvSpPr>
          <p:cNvPr id="10" name="TextBox 9">
            <a:extLst>
              <a:ext uri="{FF2B5EF4-FFF2-40B4-BE49-F238E27FC236}">
                <a16:creationId xmlns:a16="http://schemas.microsoft.com/office/drawing/2014/main" id="{A4CECC9B-38D0-4E78-A6F0-B29C93BF9F63}"/>
              </a:ext>
            </a:extLst>
          </p:cNvPr>
          <p:cNvSpPr txBox="1"/>
          <p:nvPr/>
        </p:nvSpPr>
        <p:spPr>
          <a:xfrm>
            <a:off x="1117396" y="6018354"/>
            <a:ext cx="1898277" cy="369332"/>
          </a:xfrm>
          <a:prstGeom prst="rect">
            <a:avLst/>
          </a:prstGeom>
          <a:noFill/>
        </p:spPr>
        <p:txBody>
          <a:bodyPr wrap="none" rtlCol="0">
            <a:spAutoFit/>
          </a:bodyPr>
          <a:lstStyle/>
          <a:p>
            <a:r>
              <a:rPr lang="en-US" b="1">
                <a:solidFill>
                  <a:srgbClr val="3FAA07"/>
                </a:solidFill>
              </a:rPr>
              <a:t>100-pixel Buffer</a:t>
            </a:r>
          </a:p>
        </p:txBody>
      </p:sp>
      <p:sp>
        <p:nvSpPr>
          <p:cNvPr id="11" name="Arrow: Bent 10">
            <a:extLst>
              <a:ext uri="{FF2B5EF4-FFF2-40B4-BE49-F238E27FC236}">
                <a16:creationId xmlns:a16="http://schemas.microsoft.com/office/drawing/2014/main" id="{EDA72BEC-5365-4E73-BCEA-2BD286478DFD}"/>
              </a:ext>
            </a:extLst>
          </p:cNvPr>
          <p:cNvSpPr/>
          <p:nvPr/>
        </p:nvSpPr>
        <p:spPr>
          <a:xfrm rot="5400000" flipH="1">
            <a:off x="2951245" y="5976352"/>
            <a:ext cx="344511" cy="293076"/>
          </a:xfrm>
          <a:prstGeom prst="bentArrow">
            <a:avLst>
              <a:gd name="adj1" fmla="val 16999"/>
              <a:gd name="adj2" fmla="val 25000"/>
              <a:gd name="adj3" fmla="val 25000"/>
              <a:gd name="adj4" fmla="val 43750"/>
            </a:avLst>
          </a:prstGeom>
          <a:solidFill>
            <a:srgbClr val="3FAA07"/>
          </a:solidFill>
          <a:ln>
            <a:solidFill>
              <a:srgbClr val="3FAA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7FC1C88C-B9AA-4810-8BC9-C52E282FB3E2}"/>
              </a:ext>
            </a:extLst>
          </p:cNvPr>
          <p:cNvSpPr txBox="1"/>
          <p:nvPr/>
        </p:nvSpPr>
        <p:spPr>
          <a:xfrm>
            <a:off x="6697920" y="3001386"/>
            <a:ext cx="1572866" cy="369332"/>
          </a:xfrm>
          <a:prstGeom prst="rect">
            <a:avLst/>
          </a:prstGeom>
          <a:noFill/>
        </p:spPr>
        <p:txBody>
          <a:bodyPr wrap="none" rtlCol="0">
            <a:spAutoFit/>
          </a:bodyPr>
          <a:lstStyle/>
          <a:p>
            <a:r>
              <a:rPr lang="en-US" b="1">
                <a:solidFill>
                  <a:schemeClr val="bg2"/>
                </a:solidFill>
              </a:rPr>
              <a:t>UTM Zone 12</a:t>
            </a:r>
          </a:p>
        </p:txBody>
      </p:sp>
      <p:sp>
        <p:nvSpPr>
          <p:cNvPr id="30" name="TextBox 29">
            <a:extLst>
              <a:ext uri="{FF2B5EF4-FFF2-40B4-BE49-F238E27FC236}">
                <a16:creationId xmlns:a16="http://schemas.microsoft.com/office/drawing/2014/main" id="{492360C6-377C-42B8-A241-EDE54F35A3A2}"/>
              </a:ext>
            </a:extLst>
          </p:cNvPr>
          <p:cNvSpPr txBox="1"/>
          <p:nvPr/>
        </p:nvSpPr>
        <p:spPr>
          <a:xfrm>
            <a:off x="8763196" y="6018354"/>
            <a:ext cx="2680542" cy="369332"/>
          </a:xfrm>
          <a:prstGeom prst="rect">
            <a:avLst/>
          </a:prstGeom>
          <a:noFill/>
        </p:spPr>
        <p:txBody>
          <a:bodyPr wrap="none" rtlCol="0">
            <a:spAutoFit/>
          </a:bodyPr>
          <a:lstStyle/>
          <a:p>
            <a:r>
              <a:rPr lang="en-US" b="1">
                <a:solidFill>
                  <a:srgbClr val="3FAA07"/>
                </a:solidFill>
              </a:rPr>
              <a:t>Clipped Back to Buffer</a:t>
            </a:r>
          </a:p>
        </p:txBody>
      </p:sp>
      <p:sp>
        <p:nvSpPr>
          <p:cNvPr id="31" name="Arrow: Bent 30">
            <a:extLst>
              <a:ext uri="{FF2B5EF4-FFF2-40B4-BE49-F238E27FC236}">
                <a16:creationId xmlns:a16="http://schemas.microsoft.com/office/drawing/2014/main" id="{16337C23-DA19-49F4-BCFB-4659A6EB1829}"/>
              </a:ext>
            </a:extLst>
          </p:cNvPr>
          <p:cNvSpPr/>
          <p:nvPr/>
        </p:nvSpPr>
        <p:spPr>
          <a:xfrm rot="10800000" flipV="1">
            <a:off x="8856260" y="4964145"/>
            <a:ext cx="679938" cy="1065323"/>
          </a:xfrm>
          <a:prstGeom prst="bentArrow">
            <a:avLst>
              <a:gd name="adj1" fmla="val 5995"/>
              <a:gd name="adj2" fmla="val 12895"/>
              <a:gd name="adj3" fmla="val 12895"/>
              <a:gd name="adj4" fmla="val 43750"/>
            </a:avLst>
          </a:prstGeom>
          <a:solidFill>
            <a:srgbClr val="3FAA07"/>
          </a:solidFill>
          <a:ln>
            <a:solidFill>
              <a:srgbClr val="3FAA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Content Placeholder 12">
            <a:extLst>
              <a:ext uri="{FF2B5EF4-FFF2-40B4-BE49-F238E27FC236}">
                <a16:creationId xmlns:a16="http://schemas.microsoft.com/office/drawing/2014/main" id="{F9F4E804-1773-4CF7-A6F5-74D3C70F671A}"/>
              </a:ext>
            </a:extLst>
          </p:cNvPr>
          <p:cNvPicPr>
            <a:picLocks noGrp="1" noChangeAspect="1"/>
          </p:cNvPicPr>
          <p:nvPr>
            <p:ph sz="half" idx="2"/>
          </p:nvPr>
        </p:nvPicPr>
        <p:blipFill>
          <a:blip r:embed="rId3"/>
          <a:stretch>
            <a:fillRect/>
          </a:stretch>
        </p:blipFill>
        <p:spPr>
          <a:xfrm>
            <a:off x="775855" y="2646365"/>
            <a:ext cx="4956025" cy="3263723"/>
          </a:xfrm>
          <a:prstGeom prst="rect">
            <a:avLst/>
          </a:prstGeom>
          <a:ln w="19050">
            <a:solidFill>
              <a:schemeClr val="bg2">
                <a:lumMod val="50000"/>
              </a:schemeClr>
            </a:solidFill>
          </a:ln>
        </p:spPr>
      </p:pic>
      <p:sp>
        <p:nvSpPr>
          <p:cNvPr id="22" name="TextBox 21">
            <a:extLst>
              <a:ext uri="{FF2B5EF4-FFF2-40B4-BE49-F238E27FC236}">
                <a16:creationId xmlns:a16="http://schemas.microsoft.com/office/drawing/2014/main" id="{D5C1512D-4DAD-463E-A37A-7E4BE4330B1C}"/>
              </a:ext>
            </a:extLst>
          </p:cNvPr>
          <p:cNvSpPr txBox="1"/>
          <p:nvPr/>
        </p:nvSpPr>
        <p:spPr>
          <a:xfrm>
            <a:off x="1240672" y="2993067"/>
            <a:ext cx="1572866" cy="369332"/>
          </a:xfrm>
          <a:prstGeom prst="rect">
            <a:avLst/>
          </a:prstGeom>
          <a:noFill/>
        </p:spPr>
        <p:txBody>
          <a:bodyPr wrap="none" rtlCol="0">
            <a:spAutoFit/>
          </a:bodyPr>
          <a:lstStyle/>
          <a:p>
            <a:r>
              <a:rPr lang="en-US" b="1">
                <a:solidFill>
                  <a:schemeClr val="bg2"/>
                </a:solidFill>
              </a:rPr>
              <a:t>UTM Zone 12</a:t>
            </a:r>
          </a:p>
        </p:txBody>
      </p:sp>
    </p:spTree>
    <p:extLst>
      <p:ext uri="{BB962C8B-B14F-4D97-AF65-F5344CB8AC3E}">
        <p14:creationId xmlns:p14="http://schemas.microsoft.com/office/powerpoint/2010/main" val="199338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6">
            <a:extLst>
              <a:ext uri="{FF2B5EF4-FFF2-40B4-BE49-F238E27FC236}">
                <a16:creationId xmlns:a16="http://schemas.microsoft.com/office/drawing/2014/main" id="{1A911FC7-9399-4432-9CA1-C6BDFB65C91E}"/>
              </a:ext>
            </a:extLst>
          </p:cNvPr>
          <p:cNvPicPr>
            <a:picLocks noChangeAspect="1"/>
          </p:cNvPicPr>
          <p:nvPr/>
        </p:nvPicPr>
        <p:blipFill>
          <a:blip r:embed="rId2"/>
          <a:srcRect l="8419" r="8419"/>
          <a:stretch>
            <a:fillRect/>
          </a:stretch>
        </p:blipFill>
        <p:spPr>
          <a:xfrm>
            <a:off x="228599" y="237744"/>
            <a:ext cx="7696201" cy="6382512"/>
          </a:xfrm>
          <a:prstGeom prst="rect">
            <a:avLst/>
          </a:prstGeom>
          <a:ln w="15875">
            <a:solidFill>
              <a:srgbClr val="2E3722"/>
            </a:solidFill>
          </a:ln>
          <a:effectLst>
            <a:outerShdw blurRad="50800" dist="50800" dir="5400000" algn="tl" rotWithShape="0">
              <a:srgbClr val="000000">
                <a:alpha val="43000"/>
              </a:srgbClr>
            </a:outerShdw>
          </a:effectLst>
        </p:spPr>
      </p:pic>
      <p:sp>
        <p:nvSpPr>
          <p:cNvPr id="3" name="Title 2">
            <a:extLst>
              <a:ext uri="{FF2B5EF4-FFF2-40B4-BE49-F238E27FC236}">
                <a16:creationId xmlns:a16="http://schemas.microsoft.com/office/drawing/2014/main" id="{52D9F7D8-0D84-4878-8F46-4799DF5A3BE3}"/>
              </a:ext>
            </a:extLst>
          </p:cNvPr>
          <p:cNvSpPr>
            <a:spLocks noGrp="1"/>
          </p:cNvSpPr>
          <p:nvPr>
            <p:ph type="title"/>
          </p:nvPr>
        </p:nvSpPr>
        <p:spPr>
          <a:xfrm>
            <a:off x="8134570" y="950944"/>
            <a:ext cx="5092906" cy="1574808"/>
          </a:xfrm>
        </p:spPr>
        <p:txBody>
          <a:bodyPr/>
          <a:lstStyle/>
          <a:p>
            <a:r>
              <a:rPr lang="en-US"/>
              <a:t>Uniform 100-Pixel Overlap</a:t>
            </a:r>
          </a:p>
        </p:txBody>
      </p:sp>
      <p:sp>
        <p:nvSpPr>
          <p:cNvPr id="4" name="Text Placeholder 3">
            <a:extLst>
              <a:ext uri="{FF2B5EF4-FFF2-40B4-BE49-F238E27FC236}">
                <a16:creationId xmlns:a16="http://schemas.microsoft.com/office/drawing/2014/main" id="{1AE1F277-29FB-45AE-9889-B1399B15525E}"/>
              </a:ext>
            </a:extLst>
          </p:cNvPr>
          <p:cNvSpPr>
            <a:spLocks noGrp="1"/>
          </p:cNvSpPr>
          <p:nvPr>
            <p:ph type="body" sz="half" idx="2"/>
          </p:nvPr>
        </p:nvSpPr>
        <p:spPr>
          <a:xfrm>
            <a:off x="8220363" y="2525752"/>
            <a:ext cx="3733801" cy="1371600"/>
          </a:xfrm>
        </p:spPr>
        <p:txBody>
          <a:bodyPr>
            <a:normAutofit fontScale="85000" lnSpcReduction="10000"/>
          </a:bodyPr>
          <a:lstStyle/>
          <a:p>
            <a:r>
              <a:rPr lang="en-US" sz="1800" dirty="0">
                <a:solidFill>
                  <a:schemeClr val="accent4">
                    <a:lumMod val="40000"/>
                    <a:lumOff val="60000"/>
                  </a:schemeClr>
                </a:solidFill>
              </a:rPr>
              <a:t>Graphic showing the result of buffering across a zone boundary in order to create uniform overlap. </a:t>
            </a:r>
            <a:r>
              <a:rPr lang="en-US" sz="1800" dirty="0">
                <a:solidFill>
                  <a:schemeClr val="accent4">
                    <a:lumMod val="40000"/>
                    <a:lumOff val="60000"/>
                  </a:schemeClr>
                </a:solidFill>
                <a:highlight>
                  <a:srgbClr val="E9943A"/>
                </a:highlight>
              </a:rPr>
              <a:t>Same procedure would apply for boundaries that have different quality level</a:t>
            </a:r>
            <a:r>
              <a:rPr lang="en-US" sz="1800" dirty="0">
                <a:solidFill>
                  <a:schemeClr val="accent4">
                    <a:lumMod val="40000"/>
                    <a:lumOff val="60000"/>
                  </a:schemeClr>
                </a:solidFill>
              </a:rPr>
              <a:t>. (updated 2/22/22)</a:t>
            </a:r>
          </a:p>
        </p:txBody>
      </p:sp>
      <p:sp>
        <p:nvSpPr>
          <p:cNvPr id="7" name="TextBox 6">
            <a:extLst>
              <a:ext uri="{FF2B5EF4-FFF2-40B4-BE49-F238E27FC236}">
                <a16:creationId xmlns:a16="http://schemas.microsoft.com/office/drawing/2014/main" id="{BA75270D-FEA4-4935-A32C-0F823F6E9940}"/>
              </a:ext>
            </a:extLst>
          </p:cNvPr>
          <p:cNvSpPr txBox="1"/>
          <p:nvPr/>
        </p:nvSpPr>
        <p:spPr>
          <a:xfrm>
            <a:off x="569976" y="418838"/>
            <a:ext cx="1572866" cy="369332"/>
          </a:xfrm>
          <a:prstGeom prst="rect">
            <a:avLst/>
          </a:prstGeom>
          <a:noFill/>
        </p:spPr>
        <p:txBody>
          <a:bodyPr wrap="none" rtlCol="0">
            <a:spAutoFit/>
          </a:bodyPr>
          <a:lstStyle/>
          <a:p>
            <a:r>
              <a:rPr lang="en-US" b="1">
                <a:solidFill>
                  <a:schemeClr val="bg2"/>
                </a:solidFill>
              </a:rPr>
              <a:t>UTM Zone 12</a:t>
            </a:r>
          </a:p>
        </p:txBody>
      </p:sp>
      <p:sp>
        <p:nvSpPr>
          <p:cNvPr id="8" name="TextBox 7">
            <a:extLst>
              <a:ext uri="{FF2B5EF4-FFF2-40B4-BE49-F238E27FC236}">
                <a16:creationId xmlns:a16="http://schemas.microsoft.com/office/drawing/2014/main" id="{C2317B60-BF46-45AC-95F9-1410BC509DC5}"/>
              </a:ext>
            </a:extLst>
          </p:cNvPr>
          <p:cNvSpPr txBox="1"/>
          <p:nvPr/>
        </p:nvSpPr>
        <p:spPr>
          <a:xfrm>
            <a:off x="5841726" y="418838"/>
            <a:ext cx="1572866" cy="369332"/>
          </a:xfrm>
          <a:prstGeom prst="rect">
            <a:avLst/>
          </a:prstGeom>
          <a:noFill/>
        </p:spPr>
        <p:txBody>
          <a:bodyPr wrap="none" rtlCol="0">
            <a:spAutoFit/>
          </a:bodyPr>
          <a:lstStyle/>
          <a:p>
            <a:r>
              <a:rPr lang="en-US" b="1">
                <a:solidFill>
                  <a:schemeClr val="bg2"/>
                </a:solidFill>
              </a:rPr>
              <a:t>UTM Zone 13</a:t>
            </a:r>
          </a:p>
        </p:txBody>
      </p:sp>
      <p:pic>
        <p:nvPicPr>
          <p:cNvPr id="14" name="Picture 13">
            <a:extLst>
              <a:ext uri="{FF2B5EF4-FFF2-40B4-BE49-F238E27FC236}">
                <a16:creationId xmlns:a16="http://schemas.microsoft.com/office/drawing/2014/main" id="{0B629F93-0FE8-4B4F-BD57-D78157584178}"/>
              </a:ext>
            </a:extLst>
          </p:cNvPr>
          <p:cNvPicPr>
            <a:picLocks noChangeAspect="1"/>
          </p:cNvPicPr>
          <p:nvPr/>
        </p:nvPicPr>
        <p:blipFill>
          <a:blip r:embed="rId3"/>
          <a:stretch>
            <a:fillRect/>
          </a:stretch>
        </p:blipFill>
        <p:spPr>
          <a:xfrm>
            <a:off x="101397" y="4731254"/>
            <a:ext cx="2911158" cy="2019300"/>
          </a:xfrm>
          <a:prstGeom prst="rect">
            <a:avLst/>
          </a:prstGeom>
          <a:ln w="19050">
            <a:solidFill>
              <a:srgbClr val="2E3722"/>
            </a:solidFill>
          </a:ln>
        </p:spPr>
      </p:pic>
      <p:sp>
        <p:nvSpPr>
          <p:cNvPr id="10" name="TextBox 9">
            <a:extLst>
              <a:ext uri="{FF2B5EF4-FFF2-40B4-BE49-F238E27FC236}">
                <a16:creationId xmlns:a16="http://schemas.microsoft.com/office/drawing/2014/main" id="{0672CC40-30BE-4DF7-8897-FEE9B6D117DB}"/>
              </a:ext>
            </a:extLst>
          </p:cNvPr>
          <p:cNvSpPr txBox="1"/>
          <p:nvPr/>
        </p:nvSpPr>
        <p:spPr>
          <a:xfrm>
            <a:off x="328009" y="4775278"/>
            <a:ext cx="2340705" cy="338554"/>
          </a:xfrm>
          <a:prstGeom prst="rect">
            <a:avLst/>
          </a:prstGeom>
          <a:noFill/>
        </p:spPr>
        <p:txBody>
          <a:bodyPr wrap="none" rtlCol="0">
            <a:spAutoFit/>
          </a:bodyPr>
          <a:lstStyle/>
          <a:p>
            <a:r>
              <a:rPr lang="en-US" sz="1600" b="1">
                <a:solidFill>
                  <a:schemeClr val="bg2"/>
                </a:solidFill>
              </a:rPr>
              <a:t>Before Buffer and Clip</a:t>
            </a:r>
          </a:p>
        </p:txBody>
      </p:sp>
      <p:sp>
        <p:nvSpPr>
          <p:cNvPr id="9" name="TextBox 8">
            <a:extLst>
              <a:ext uri="{FF2B5EF4-FFF2-40B4-BE49-F238E27FC236}">
                <a16:creationId xmlns:a16="http://schemas.microsoft.com/office/drawing/2014/main" id="{54CBB833-91B9-4620-8662-45FE27602833}"/>
              </a:ext>
            </a:extLst>
          </p:cNvPr>
          <p:cNvSpPr txBox="1"/>
          <p:nvPr/>
        </p:nvSpPr>
        <p:spPr>
          <a:xfrm>
            <a:off x="2593331" y="237744"/>
            <a:ext cx="2411238" cy="369332"/>
          </a:xfrm>
          <a:prstGeom prst="rect">
            <a:avLst/>
          </a:prstGeom>
          <a:noFill/>
        </p:spPr>
        <p:txBody>
          <a:bodyPr wrap="none" rtlCol="0">
            <a:spAutoFit/>
          </a:bodyPr>
          <a:lstStyle/>
          <a:p>
            <a:r>
              <a:rPr lang="en-US" b="1">
                <a:solidFill>
                  <a:schemeClr val="bg2"/>
                </a:solidFill>
              </a:rPr>
              <a:t>After Buffer and Clip</a:t>
            </a:r>
          </a:p>
        </p:txBody>
      </p:sp>
    </p:spTree>
    <p:extLst>
      <p:ext uri="{BB962C8B-B14F-4D97-AF65-F5344CB8AC3E}">
        <p14:creationId xmlns:p14="http://schemas.microsoft.com/office/powerpoint/2010/main" val="280475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5" name="Picture 10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7" name="Oval 10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9" name="Picture 10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11" name="Picture 11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13" name="Rectangle 11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5" name="Rectangle 114">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9CCB5-CC56-4817-A11B-21D1348A9011}"/>
              </a:ext>
            </a:extLst>
          </p:cNvPr>
          <p:cNvSpPr>
            <a:spLocks noGrp="1"/>
          </p:cNvSpPr>
          <p:nvPr>
            <p:ph type="title"/>
          </p:nvPr>
        </p:nvSpPr>
        <p:spPr>
          <a:xfrm>
            <a:off x="648929" y="629266"/>
            <a:ext cx="3505495" cy="1622321"/>
          </a:xfrm>
        </p:spPr>
        <p:txBody>
          <a:bodyPr vert="horz" lIns="91440" tIns="45720" rIns="91440" bIns="45720" rtlCol="0" anchor="t">
            <a:normAutofit/>
          </a:bodyPr>
          <a:lstStyle/>
          <a:p>
            <a:pPr>
              <a:lnSpc>
                <a:spcPct val="90000"/>
              </a:lnSpc>
            </a:pPr>
            <a:r>
              <a:rPr lang="en-US" b="0" i="0" kern="1200" dirty="0">
                <a:solidFill>
                  <a:srgbClr val="EBEBEB"/>
                </a:solidFill>
                <a:latin typeface="+mj-lt"/>
                <a:ea typeface="+mj-ea"/>
                <a:cs typeface="+mj-cs"/>
              </a:rPr>
              <a:t>Suggested Buffering Procedure</a:t>
            </a:r>
          </a:p>
        </p:txBody>
      </p:sp>
      <p:sp>
        <p:nvSpPr>
          <p:cNvPr id="117" name="Rectangle 116">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9"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E25AC1A-F924-40F1-A37E-DC2A19D28A3D}"/>
              </a:ext>
            </a:extLst>
          </p:cNvPr>
          <p:cNvPicPr>
            <a:picLocks noChangeAspect="1"/>
          </p:cNvPicPr>
          <p:nvPr/>
        </p:nvPicPr>
        <p:blipFill>
          <a:blip r:embed="rId6"/>
          <a:stretch>
            <a:fillRect/>
          </a:stretch>
        </p:blipFill>
        <p:spPr>
          <a:xfrm>
            <a:off x="5608319" y="1787255"/>
            <a:ext cx="5614835" cy="3130271"/>
          </a:xfrm>
          <a:prstGeom prst="rect">
            <a:avLst/>
          </a:prstGeom>
          <a:effectLst/>
        </p:spPr>
      </p:pic>
      <p:sp>
        <p:nvSpPr>
          <p:cNvPr id="121" name="Rectangle 120">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8A255539-A172-4424-9843-71FEE76EF4A7}"/>
              </a:ext>
            </a:extLst>
          </p:cNvPr>
          <p:cNvSpPr>
            <a:spLocks noGrp="1"/>
          </p:cNvSpPr>
          <p:nvPr>
            <p:ph type="body" sz="half" idx="2"/>
          </p:nvPr>
        </p:nvSpPr>
        <p:spPr>
          <a:xfrm>
            <a:off x="648931" y="2438400"/>
            <a:ext cx="3505494" cy="4096624"/>
          </a:xfrm>
        </p:spPr>
        <p:txBody>
          <a:bodyPr vert="horz" lIns="91440" tIns="45720" rIns="91440" bIns="45720" rtlCol="0">
            <a:normAutofit fontScale="92500"/>
          </a:bodyPr>
          <a:lstStyle/>
          <a:p>
            <a:r>
              <a:rPr lang="en-US" sz="1800" dirty="0">
                <a:solidFill>
                  <a:srgbClr val="FFFFFF"/>
                </a:solidFill>
              </a:rPr>
              <a:t>USGS 3DEP Operations Recommends:</a:t>
            </a:r>
          </a:p>
          <a:p>
            <a:pPr marL="285750" indent="-285750">
              <a:buFont typeface="Arial" panose="020B0604020202020204" pitchFamily="34" charset="0"/>
              <a:buChar char="•"/>
            </a:pPr>
            <a:r>
              <a:rPr lang="en-US" sz="1800" dirty="0">
                <a:solidFill>
                  <a:schemeClr val="accent4">
                    <a:lumMod val="40000"/>
                    <a:lumOff val="60000"/>
                  </a:schemeClr>
                </a:solidFill>
              </a:rPr>
              <a:t>First, apply buffer to the CRS boundary/Quality Level.</a:t>
            </a:r>
          </a:p>
          <a:p>
            <a:pPr marL="285750" indent="-285750">
              <a:buFont typeface="Arial" panose="020B0604020202020204" pitchFamily="34" charset="0"/>
              <a:buChar char="•"/>
            </a:pPr>
            <a:r>
              <a:rPr lang="en-US" sz="1800" dirty="0">
                <a:solidFill>
                  <a:schemeClr val="accent4">
                    <a:lumMod val="40000"/>
                    <a:lumOff val="60000"/>
                  </a:schemeClr>
                </a:solidFill>
              </a:rPr>
              <a:t>Second, clip EPSG Index/EPSG Area/QL Index back to buffered extent. </a:t>
            </a:r>
            <a:r>
              <a:rPr lang="en-US" sz="1600" dirty="0">
                <a:solidFill>
                  <a:schemeClr val="accent4">
                    <a:lumMod val="40000"/>
                    <a:lumOff val="60000"/>
                  </a:schemeClr>
                </a:solidFill>
              </a:rPr>
              <a:t>(Alternatively, if using ArcMap, do an intersect with index and buffered CRS zone)</a:t>
            </a:r>
          </a:p>
          <a:p>
            <a:pPr marL="285750" indent="-285750">
              <a:buFont typeface="Arial" panose="020B0604020202020204" pitchFamily="34" charset="0"/>
              <a:buChar char="•"/>
            </a:pPr>
            <a:r>
              <a:rPr lang="en-US" sz="1800" dirty="0">
                <a:solidFill>
                  <a:schemeClr val="accent4">
                    <a:lumMod val="40000"/>
                    <a:lumOff val="60000"/>
                  </a:schemeClr>
                </a:solidFill>
              </a:rPr>
              <a:t>Ensure the associated EPSG Areas (EA’s) are buffered to the same extent as the EPSG Index (EI).</a:t>
            </a:r>
          </a:p>
        </p:txBody>
      </p:sp>
    </p:spTree>
    <p:extLst>
      <p:ext uri="{BB962C8B-B14F-4D97-AF65-F5344CB8AC3E}">
        <p14:creationId xmlns:p14="http://schemas.microsoft.com/office/powerpoint/2010/main" val="15757365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 name="Picture 5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59C41A5-9045-4B2E-85B4-EB30D3AC9986}"/>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sz="4200" dirty="0"/>
              <a:t>Overlap Procedure to Avoid</a:t>
            </a:r>
          </a:p>
        </p:txBody>
      </p:sp>
      <p:sp>
        <p:nvSpPr>
          <p:cNvPr id="4" name="Text Placeholder 3">
            <a:extLst>
              <a:ext uri="{FF2B5EF4-FFF2-40B4-BE49-F238E27FC236}">
                <a16:creationId xmlns:a16="http://schemas.microsoft.com/office/drawing/2014/main" id="{A25C6C35-73CA-4B12-B777-A76C29F087CA}"/>
              </a:ext>
            </a:extLst>
          </p:cNvPr>
          <p:cNvSpPr>
            <a:spLocks noGrp="1"/>
          </p:cNvSpPr>
          <p:nvPr>
            <p:ph type="body" sz="half" idx="2"/>
          </p:nvPr>
        </p:nvSpPr>
        <p:spPr>
          <a:xfrm>
            <a:off x="552091" y="2052214"/>
            <a:ext cx="4889629" cy="4196185"/>
          </a:xfrm>
        </p:spPr>
        <p:txBody>
          <a:bodyPr vert="horz" lIns="91440" tIns="45720" rIns="91440" bIns="45720" rtlCol="0">
            <a:normAutofit/>
          </a:bodyPr>
          <a:lstStyle/>
          <a:p>
            <a:r>
              <a:rPr lang="en-US" sz="1800"/>
              <a:t>USGS 3DEP </a:t>
            </a:r>
            <a:r>
              <a:rPr lang="en-US" sz="1800" dirty="0"/>
              <a:t>Operations Recommends:</a:t>
            </a:r>
          </a:p>
          <a:p>
            <a:pPr marL="285750" indent="-285750">
              <a:buFont typeface="Arial" panose="020B0604020202020204" pitchFamily="34" charset="0"/>
              <a:buChar char="•"/>
            </a:pPr>
            <a:r>
              <a:rPr lang="en-US" sz="1800" dirty="0">
                <a:solidFill>
                  <a:schemeClr val="accent4">
                    <a:lumMod val="40000"/>
                    <a:lumOff val="60000"/>
                  </a:schemeClr>
                </a:solidFill>
              </a:rPr>
              <a:t>Avoid using rounded buffered polygons to create overlap as this could cause issues in coverage at their narrowest point (circled in red).</a:t>
            </a:r>
          </a:p>
        </p:txBody>
      </p:sp>
      <p:pic>
        <p:nvPicPr>
          <p:cNvPr id="8" name="Content Placeholder 7">
            <a:extLst>
              <a:ext uri="{FF2B5EF4-FFF2-40B4-BE49-F238E27FC236}">
                <a16:creationId xmlns:a16="http://schemas.microsoft.com/office/drawing/2014/main" id="{E0DCBD31-4C87-482B-BFD4-8EE65613EFB4}"/>
              </a:ext>
            </a:extLst>
          </p:cNvPr>
          <p:cNvPicPr>
            <a:picLocks noGrp="1" noChangeAspect="1"/>
          </p:cNvPicPr>
          <p:nvPr>
            <p:ph idx="1"/>
          </p:nvPr>
        </p:nvPicPr>
        <p:blipFill rotWithShape="1">
          <a:blip r:embed="rId7"/>
          <a:srcRect l="24290" r="17570"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63675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71A791-421E-4B64-AB24-6890FFDC8E38}"/>
              </a:ext>
            </a:extLst>
          </p:cNvPr>
          <p:cNvSpPr txBox="1"/>
          <p:nvPr/>
        </p:nvSpPr>
        <p:spPr>
          <a:xfrm>
            <a:off x="360928" y="176743"/>
            <a:ext cx="991950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FOR CURRENT TASK ORDERS WHEN CONTACTED BY DATA VALIDATION DUE TO INCONSISTENTCOVERAGE AND/ORBOUNDARIES</a:t>
            </a:r>
          </a:p>
          <a:p>
            <a:endParaRPr lang="en-US" b="1">
              <a:ea typeface="+mn-lt"/>
              <a:cs typeface="+mn-lt"/>
            </a:endParaRPr>
          </a:p>
          <a:p>
            <a:pPr marL="285750" indent="-285750">
              <a:buFont typeface="Arial"/>
              <a:buChar char="•"/>
            </a:pPr>
            <a:r>
              <a:rPr lang="en-US">
                <a:ea typeface="+mn-lt"/>
                <a:cs typeface="+mn-lt"/>
              </a:rPr>
              <a:t>Follow the instructions provided in the email by data validation and then proceed to next steps.</a:t>
            </a:r>
          </a:p>
          <a:p>
            <a:pPr marL="285750" indent="-285750">
              <a:buFont typeface="Arial"/>
              <a:buChar char="•"/>
            </a:pPr>
            <a:r>
              <a:rPr lang="en-US">
                <a:ea typeface="+mn-lt"/>
                <a:cs typeface="+mn-lt"/>
              </a:rPr>
              <a:t>When there is a boundary change for a work package the Technical Point of Contact will load the updated boundary into PTS (</a:t>
            </a:r>
            <a:r>
              <a:rPr lang="en-US" b="1" u="sng">
                <a:ea typeface="+mn-lt"/>
                <a:cs typeface="+mn-lt"/>
              </a:rPr>
              <a:t>replacing the old boundary</a:t>
            </a:r>
            <a:r>
              <a:rPr lang="en-US">
                <a:ea typeface="+mn-lt"/>
                <a:cs typeface="+mn-lt"/>
              </a:rPr>
              <a:t>) and will email Michelle Funk, Allyson Jason, and Diana </a:t>
            </a:r>
            <a:r>
              <a:rPr lang="en-US" err="1">
                <a:ea typeface="+mn-lt"/>
                <a:cs typeface="+mn-lt"/>
              </a:rPr>
              <a:t>Thunen</a:t>
            </a:r>
            <a:r>
              <a:rPr lang="en-US">
                <a:ea typeface="+mn-lt"/>
                <a:cs typeface="+mn-lt"/>
              </a:rPr>
              <a:t> notifying them of the change. The boundary MUST be in the majority CRS of the dataset.  </a:t>
            </a:r>
            <a:r>
              <a:rPr lang="en-US" i="1">
                <a:ea typeface="+mn-lt"/>
                <a:cs typeface="+mn-lt"/>
              </a:rPr>
              <a:t>**Keep and archive removed boundary for your records.  PTS 3.0 will have a place for old boundaries to be archived, until then you will need to archive them in your own file system.</a:t>
            </a:r>
          </a:p>
          <a:p>
            <a:pPr marL="742950" lvl="1" indent="-285750">
              <a:buFont typeface="Arial"/>
              <a:buChar char="•"/>
            </a:pPr>
            <a:r>
              <a:rPr lang="en-US">
                <a:ea typeface="+mn-lt"/>
                <a:cs typeface="+mn-lt"/>
              </a:rPr>
              <a:t>If the boundary change occurs before any deliveries (including the pilot) to NGTOC, there is no need to notify Operations. If the boundary change occurs after any deliveries, including the pilot, have been received by NGTOC, Milena Janiec, Ryan O’Leary, and Sarah Klaas must be notified by the Technical Point of Contact along with Michelle.</a:t>
            </a:r>
          </a:p>
          <a:p>
            <a:pPr marL="742950" lvl="1" indent="-285750">
              <a:buFont typeface="Arial"/>
              <a:buChar char="•"/>
            </a:pPr>
            <a:r>
              <a:rPr lang="en-US">
                <a:ea typeface="+mn-lt"/>
                <a:cs typeface="+mn-lt"/>
              </a:rPr>
              <a:t>Michelle will use the new boundary loaded into PTS after receiving the email to confirm tribal coverage is up to date.</a:t>
            </a:r>
            <a:endParaRPr lang="en-US"/>
          </a:p>
          <a:p>
            <a:endParaRPr lang="en-US"/>
          </a:p>
          <a:p>
            <a:r>
              <a:rPr lang="en-US" b="1"/>
              <a:t>Tribal Lands</a:t>
            </a:r>
            <a:endParaRPr lang="en-US"/>
          </a:p>
          <a:p>
            <a:r>
              <a:rPr lang="en-US"/>
              <a:t>Remember to notify Michelle Funk when a boundry changes that could affect tribal lands</a:t>
            </a:r>
          </a:p>
        </p:txBody>
      </p:sp>
    </p:spTree>
    <p:extLst>
      <p:ext uri="{BB962C8B-B14F-4D97-AF65-F5344CB8AC3E}">
        <p14:creationId xmlns:p14="http://schemas.microsoft.com/office/powerpoint/2010/main" val="67358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F549-8F3D-49F4-8E8F-73DEBD7CB0E4}"/>
              </a:ext>
            </a:extLst>
          </p:cNvPr>
          <p:cNvSpPr>
            <a:spLocks noGrp="1"/>
          </p:cNvSpPr>
          <p:nvPr>
            <p:ph type="ctrTitle"/>
          </p:nvPr>
        </p:nvSpPr>
        <p:spPr>
          <a:xfrm>
            <a:off x="370585" y="848010"/>
            <a:ext cx="9184606" cy="1179870"/>
          </a:xfrm>
        </p:spPr>
        <p:txBody>
          <a:bodyPr>
            <a:noAutofit/>
          </a:bodyPr>
          <a:lstStyle/>
          <a:p>
            <a:r>
              <a:rPr lang="en-US" sz="4000" dirty="0"/>
              <a:t>Requested Form Email sent out Aug 24, 2020 – for proposed data deliveries</a:t>
            </a:r>
          </a:p>
        </p:txBody>
      </p:sp>
      <p:sp>
        <p:nvSpPr>
          <p:cNvPr id="4" name="Rectangle 3">
            <a:extLst>
              <a:ext uri="{FF2B5EF4-FFF2-40B4-BE49-F238E27FC236}">
                <a16:creationId xmlns:a16="http://schemas.microsoft.com/office/drawing/2014/main" id="{02F6A2CD-9738-48FC-AA02-8931982F6AD1}"/>
              </a:ext>
            </a:extLst>
          </p:cNvPr>
          <p:cNvSpPr/>
          <p:nvPr/>
        </p:nvSpPr>
        <p:spPr>
          <a:xfrm>
            <a:off x="370585" y="2235497"/>
            <a:ext cx="6096000" cy="4401205"/>
          </a:xfrm>
          <a:prstGeom prst="rect">
            <a:avLst/>
          </a:prstGeom>
        </p:spPr>
        <p:txBody>
          <a:bodyPr>
            <a:spAutoFit/>
          </a:bodyPr>
          <a:lstStyle/>
          <a:p>
            <a:pPr fontAlgn="base"/>
            <a:r>
              <a:rPr lang="en-US" sz="1400" i="1" dirty="0">
                <a:solidFill>
                  <a:schemeClr val="tx2"/>
                </a:solidFill>
                <a:latin typeface="Calibri" panose="020F0502020204030204" pitchFamily="34" charset="0"/>
              </a:rPr>
              <a:t>subject: PROPOSED DATA DELIVERY TILE INDEX</a:t>
            </a:r>
            <a:endParaRPr lang="en-US" sz="1400" dirty="0">
              <a:solidFill>
                <a:schemeClr val="tx2"/>
              </a:solidFill>
              <a:latin typeface="Calibri" panose="020F0502020204030204" pitchFamily="34" charset="0"/>
            </a:endParaRPr>
          </a:p>
          <a:p>
            <a:pPr fontAlgn="base"/>
            <a:br>
              <a:rPr lang="en-US" sz="1400" i="1" dirty="0">
                <a:solidFill>
                  <a:schemeClr val="tx2"/>
                </a:solidFill>
                <a:latin typeface="Calibri" panose="020F0502020204030204" pitchFamily="34" charset="0"/>
              </a:rPr>
            </a:br>
            <a:endParaRPr lang="en-US" sz="1400" dirty="0">
              <a:solidFill>
                <a:schemeClr val="tx2"/>
              </a:solidFill>
              <a:latin typeface="Calibri" panose="020F0502020204030204" pitchFamily="34" charset="0"/>
            </a:endParaRPr>
          </a:p>
          <a:p>
            <a:pPr fontAlgn="base"/>
            <a:r>
              <a:rPr lang="en-US" sz="1400" i="1" dirty="0">
                <a:solidFill>
                  <a:schemeClr val="tx2"/>
                </a:solidFill>
                <a:latin typeface="Calibri" panose="020F0502020204030204" pitchFamily="34" charset="0"/>
              </a:rPr>
              <a:t>Attached are the tile indexes for the proposed data delivery on [date] for [work package name] , work package ID:  [000000].</a:t>
            </a:r>
            <a:endParaRPr lang="en-US" sz="1400" dirty="0">
              <a:solidFill>
                <a:schemeClr val="tx2"/>
              </a:solidFill>
              <a:latin typeface="Calibri" panose="020F0502020204030204" pitchFamily="34" charset="0"/>
            </a:endParaRPr>
          </a:p>
          <a:p>
            <a:pPr fontAlgn="base">
              <a:buFont typeface="Arial" panose="020B0604020202020204" pitchFamily="34" charset="0"/>
              <a:buChar char="•"/>
            </a:pPr>
            <a:r>
              <a:rPr lang="en-US" sz="1400" i="1" dirty="0">
                <a:solidFill>
                  <a:schemeClr val="tx2"/>
                </a:solidFill>
                <a:latin typeface="Calibri" panose="020F0502020204030204" pitchFamily="34" charset="0"/>
              </a:rPr>
              <a:t>this delivery consists of one [two/three] spatial reference system(s):</a:t>
            </a:r>
            <a:br>
              <a:rPr lang="en-US" sz="1400" i="1" dirty="0">
                <a:solidFill>
                  <a:schemeClr val="tx2"/>
                </a:solidFill>
                <a:latin typeface="Calibri" panose="020F0502020204030204" pitchFamily="34" charset="0"/>
              </a:rPr>
            </a:br>
            <a:endParaRPr lang="en-US" sz="1400" dirty="0">
              <a:solidFill>
                <a:schemeClr val="tx2"/>
              </a:solidFill>
              <a:latin typeface="Calibri" panose="020F0502020204030204" pitchFamily="34" charset="0"/>
            </a:endParaRPr>
          </a:p>
          <a:p>
            <a:pPr marL="742950" lvl="1" indent="-285750" fontAlgn="base">
              <a:buFont typeface="Arial" panose="020B0604020202020204" pitchFamily="34" charset="0"/>
              <a:buChar char="•"/>
            </a:pPr>
            <a:r>
              <a:rPr lang="en-US" sz="1400" i="1" dirty="0">
                <a:solidFill>
                  <a:schemeClr val="tx2"/>
                </a:solidFill>
                <a:latin typeface="Calibri" panose="020F0502020204030204" pitchFamily="34" charset="0"/>
              </a:rPr>
              <a:t>spatial reference system #1</a:t>
            </a:r>
            <a:br>
              <a:rPr lang="en-US" sz="1400" i="1" dirty="0">
                <a:solidFill>
                  <a:schemeClr val="tx2"/>
                </a:solidFill>
                <a:latin typeface="Calibri" panose="020F0502020204030204" pitchFamily="34" charset="0"/>
              </a:rPr>
            </a:br>
            <a:endParaRPr lang="en-US" sz="1400" dirty="0">
              <a:solidFill>
                <a:schemeClr val="tx2"/>
              </a:solidFill>
              <a:latin typeface="Calibri" panose="020F0502020204030204" pitchFamily="34" charset="0"/>
            </a:endParaRPr>
          </a:p>
          <a:p>
            <a:pPr marL="742950" lvl="1" indent="-285750" fontAlgn="base">
              <a:buFont typeface="Arial" panose="020B0604020202020204" pitchFamily="34" charset="0"/>
              <a:buChar char="•"/>
            </a:pPr>
            <a:r>
              <a:rPr lang="en-US" sz="1400" i="1" dirty="0">
                <a:solidFill>
                  <a:schemeClr val="tx2"/>
                </a:solidFill>
                <a:latin typeface="Calibri" panose="020F0502020204030204" pitchFamily="34" charset="0"/>
              </a:rPr>
              <a:t>spatial reference system #2</a:t>
            </a:r>
            <a:endParaRPr lang="en-US" sz="1400" dirty="0">
              <a:solidFill>
                <a:schemeClr val="tx2"/>
              </a:solidFill>
              <a:latin typeface="Calibri" panose="020F0502020204030204" pitchFamily="34" charset="0"/>
            </a:endParaRPr>
          </a:p>
          <a:p>
            <a:pPr fontAlgn="base">
              <a:buFont typeface="Arial" panose="020B0604020202020204" pitchFamily="34" charset="0"/>
              <a:buChar char="•"/>
            </a:pPr>
            <a:r>
              <a:rPr lang="en-US" sz="1400" i="1" dirty="0">
                <a:solidFill>
                  <a:schemeClr val="tx2"/>
                </a:solidFill>
                <a:latin typeface="Calibri" panose="020F0502020204030204" pitchFamily="34" charset="0"/>
              </a:rPr>
              <a:t>this delivery consists of one [two] quality level(s)</a:t>
            </a:r>
            <a:br>
              <a:rPr lang="en-US" sz="1400" i="1" dirty="0">
                <a:solidFill>
                  <a:schemeClr val="tx2"/>
                </a:solidFill>
                <a:latin typeface="Calibri" panose="020F0502020204030204" pitchFamily="34" charset="0"/>
              </a:rPr>
            </a:br>
            <a:endParaRPr lang="en-US" sz="1400" dirty="0">
              <a:solidFill>
                <a:schemeClr val="tx2"/>
              </a:solidFill>
              <a:latin typeface="Calibri" panose="020F0502020204030204" pitchFamily="34" charset="0"/>
            </a:endParaRPr>
          </a:p>
          <a:p>
            <a:pPr fontAlgn="base"/>
            <a:r>
              <a:rPr lang="en-US" sz="1400" i="1" dirty="0">
                <a:solidFill>
                  <a:schemeClr val="tx2"/>
                </a:solidFill>
                <a:latin typeface="Calibri" panose="020F0502020204030204" pitchFamily="34" charset="0"/>
              </a:rPr>
              <a:t>I reviewed the authoritative boundary and tile index in PTS and they correspond with spatial reference system(s) and quality level(s) listed above.</a:t>
            </a:r>
            <a:endParaRPr lang="en-US" sz="1400" dirty="0">
              <a:solidFill>
                <a:schemeClr val="tx2"/>
              </a:solidFill>
              <a:latin typeface="Calibri" panose="020F0502020204030204" pitchFamily="34" charset="0"/>
            </a:endParaRPr>
          </a:p>
          <a:p>
            <a:pPr fontAlgn="base"/>
            <a:br>
              <a:rPr lang="en-US" sz="1400" i="1" dirty="0">
                <a:solidFill>
                  <a:schemeClr val="tx2"/>
                </a:solidFill>
                <a:latin typeface="Calibri" panose="020F0502020204030204" pitchFamily="34" charset="0"/>
              </a:rPr>
            </a:br>
            <a:endParaRPr lang="en-US" sz="1400" dirty="0">
              <a:solidFill>
                <a:schemeClr val="tx2"/>
              </a:solidFill>
              <a:latin typeface="Calibri" panose="020F0502020204030204" pitchFamily="34" charset="0"/>
            </a:endParaRPr>
          </a:p>
          <a:p>
            <a:pPr fontAlgn="base"/>
            <a:r>
              <a:rPr lang="en-US" sz="1400" i="1" dirty="0">
                <a:solidFill>
                  <a:schemeClr val="tx2"/>
                </a:solidFill>
                <a:latin typeface="Calibri" panose="020F0502020204030204" pitchFamily="34" charset="0"/>
              </a:rPr>
              <a:t>(If applicable) Additional information: </a:t>
            </a:r>
            <a:endParaRPr lang="en-US" sz="1400" dirty="0">
              <a:solidFill>
                <a:schemeClr val="tx2"/>
              </a:solidFill>
              <a:latin typeface="Calibri" panose="020F0502020204030204" pitchFamily="34" charset="0"/>
            </a:endParaRPr>
          </a:p>
          <a:p>
            <a:pPr fontAlgn="base">
              <a:buFont typeface="Arial" panose="020B0604020202020204" pitchFamily="34" charset="0"/>
              <a:buChar char="•"/>
            </a:pPr>
            <a:r>
              <a:rPr lang="en-US" sz="1400" i="1" dirty="0">
                <a:solidFill>
                  <a:schemeClr val="tx2"/>
                </a:solidFill>
                <a:latin typeface="Calibri,Arial,Helvetica,sans-serif"/>
              </a:rPr>
              <a:t>These data are restricted.</a:t>
            </a:r>
            <a:endParaRPr lang="en-US" sz="1400" dirty="0">
              <a:solidFill>
                <a:schemeClr val="tx2"/>
              </a:solidFill>
              <a:latin typeface="Segoe UI" panose="020B0502040204020203" pitchFamily="34" charset="0"/>
            </a:endParaRPr>
          </a:p>
          <a:p>
            <a:pPr fontAlgn="base">
              <a:buFont typeface="Arial" panose="020B0604020202020204" pitchFamily="34" charset="0"/>
              <a:buChar char="•"/>
            </a:pPr>
            <a:r>
              <a:rPr lang="en-US" sz="1400" i="1" dirty="0">
                <a:solidFill>
                  <a:schemeClr val="tx2"/>
                </a:solidFill>
                <a:latin typeface="Calibri,Arial,Helvetica,sans-serif"/>
              </a:rPr>
              <a:t>These data are collected with supplemental funding.</a:t>
            </a:r>
            <a:endParaRPr lang="en-US" sz="1400" dirty="0">
              <a:solidFill>
                <a:schemeClr val="tx2"/>
              </a:solidFill>
              <a:latin typeface="Segoe UI" panose="020B0502040204020203" pitchFamily="34" charset="0"/>
            </a:endParaRPr>
          </a:p>
          <a:p>
            <a:pPr fontAlgn="base"/>
            <a:r>
              <a:rPr lang="en-US" sz="1400" i="1" dirty="0">
                <a:solidFill>
                  <a:schemeClr val="tx2"/>
                </a:solidFill>
                <a:latin typeface="Calibri" panose="020F0502020204030204" pitchFamily="34" charset="0"/>
              </a:rPr>
              <a:t>Please send back the Work Unit ID(s) and associated tile index (indices).</a:t>
            </a:r>
            <a:endParaRPr lang="en-US" sz="1400" b="0" i="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323326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artisticGlowEdges trans="59000"/>
                    </a14:imgEffect>
                  </a14:imgLayer>
                </a14:imgProps>
              </a:ext>
            </a:extLst>
          </a:blip>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0BC95E2-FE55-4B17-A971-F12BAD5F08B2}"/>
              </a:ext>
            </a:extLst>
          </p:cNvPr>
          <p:cNvGrpSpPr/>
          <p:nvPr/>
        </p:nvGrpSpPr>
        <p:grpSpPr>
          <a:xfrm>
            <a:off x="1903974" y="2684093"/>
            <a:ext cx="2864236" cy="3477319"/>
            <a:chOff x="2007713" y="2489547"/>
            <a:chExt cx="2864236" cy="3477319"/>
          </a:xfrm>
        </p:grpSpPr>
        <p:sp>
          <p:nvSpPr>
            <p:cNvPr id="6" name="TextBox 5">
              <a:extLst>
                <a:ext uri="{FF2B5EF4-FFF2-40B4-BE49-F238E27FC236}">
                  <a16:creationId xmlns:a16="http://schemas.microsoft.com/office/drawing/2014/main" id="{7FC49CA7-74F1-4B36-8D57-925D8C4DBA59}"/>
                </a:ext>
              </a:extLst>
            </p:cNvPr>
            <p:cNvSpPr txBox="1"/>
            <p:nvPr/>
          </p:nvSpPr>
          <p:spPr>
            <a:xfrm>
              <a:off x="2007713" y="4766537"/>
              <a:ext cx="2864236" cy="1200329"/>
            </a:xfrm>
            <a:prstGeom prst="rect">
              <a:avLst/>
            </a:prstGeom>
            <a:noFill/>
          </p:spPr>
          <p:txBody>
            <a:bodyPr wrap="square" lIns="91440" tIns="45720" rIns="91440" bIns="45720" rtlCol="0" anchor="t">
              <a:spAutoFit/>
            </a:bodyPr>
            <a:lstStyle/>
            <a:p>
              <a:r>
                <a:rPr lang="en-US" sz="2400"/>
                <a:t>One </a:t>
              </a:r>
            </a:p>
            <a:p>
              <a:r>
                <a:rPr lang="en-US" sz="2400"/>
                <a:t>Coordinate Reference System</a:t>
              </a:r>
            </a:p>
          </p:txBody>
        </p:sp>
        <p:grpSp>
          <p:nvGrpSpPr>
            <p:cNvPr id="21" name="Group 20">
              <a:extLst>
                <a:ext uri="{FF2B5EF4-FFF2-40B4-BE49-F238E27FC236}">
                  <a16:creationId xmlns:a16="http://schemas.microsoft.com/office/drawing/2014/main" id="{9CF74A9B-94F9-46C5-9854-DFE86DE25876}"/>
                </a:ext>
              </a:extLst>
            </p:cNvPr>
            <p:cNvGrpSpPr/>
            <p:nvPr/>
          </p:nvGrpSpPr>
          <p:grpSpPr>
            <a:xfrm>
              <a:off x="2111228" y="2489547"/>
              <a:ext cx="1866378" cy="1878905"/>
              <a:chOff x="2111228" y="2489547"/>
              <a:chExt cx="1866378" cy="1878905"/>
            </a:xfrm>
          </p:grpSpPr>
          <p:sp>
            <p:nvSpPr>
              <p:cNvPr id="2" name="Oval 1">
                <a:extLst>
                  <a:ext uri="{FF2B5EF4-FFF2-40B4-BE49-F238E27FC236}">
                    <a16:creationId xmlns:a16="http://schemas.microsoft.com/office/drawing/2014/main" id="{BBBA888E-5E80-4729-BF97-775D77338AFA}"/>
                  </a:ext>
                </a:extLst>
              </p:cNvPr>
              <p:cNvSpPr/>
              <p:nvPr/>
            </p:nvSpPr>
            <p:spPr>
              <a:xfrm>
                <a:off x="2111228" y="2489547"/>
                <a:ext cx="1866378" cy="1878905"/>
              </a:xfrm>
              <a:prstGeom prst="ellipse">
                <a:avLst/>
              </a:prstGeom>
              <a:solidFill>
                <a:schemeClr val="accent2"/>
              </a:solidFill>
              <a:ln>
                <a:solidFill>
                  <a:schemeClr val="accent2"/>
                </a:solidFill>
              </a:ln>
              <a:effectLst>
                <a:outerShdw blurRad="127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World">
                <a:extLst>
                  <a:ext uri="{FF2B5EF4-FFF2-40B4-BE49-F238E27FC236}">
                    <a16:creationId xmlns:a16="http://schemas.microsoft.com/office/drawing/2014/main" id="{F7F37008-3BF8-44A2-9499-5580278DC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7217" y="2971799"/>
                <a:ext cx="914400" cy="914400"/>
              </a:xfrm>
              <a:prstGeom prst="rect">
                <a:avLst/>
              </a:prstGeom>
            </p:spPr>
          </p:pic>
        </p:grpSp>
      </p:grpSp>
      <p:grpSp>
        <p:nvGrpSpPr>
          <p:cNvPr id="23" name="Group 22">
            <a:extLst>
              <a:ext uri="{FF2B5EF4-FFF2-40B4-BE49-F238E27FC236}">
                <a16:creationId xmlns:a16="http://schemas.microsoft.com/office/drawing/2014/main" id="{95C0130C-A649-4A6E-98B8-E2EAEAD7D334}"/>
              </a:ext>
            </a:extLst>
          </p:cNvPr>
          <p:cNvGrpSpPr/>
          <p:nvPr/>
        </p:nvGrpSpPr>
        <p:grpSpPr>
          <a:xfrm>
            <a:off x="5000334" y="2684093"/>
            <a:ext cx="3099707" cy="3477318"/>
            <a:chOff x="5118158" y="2489547"/>
            <a:chExt cx="3099707" cy="3477318"/>
          </a:xfrm>
        </p:grpSpPr>
        <p:sp>
          <p:nvSpPr>
            <p:cNvPr id="7" name="TextBox 6">
              <a:extLst>
                <a:ext uri="{FF2B5EF4-FFF2-40B4-BE49-F238E27FC236}">
                  <a16:creationId xmlns:a16="http://schemas.microsoft.com/office/drawing/2014/main" id="{BE43607A-2946-46E7-A8EE-3C5AD47837E6}"/>
                </a:ext>
              </a:extLst>
            </p:cNvPr>
            <p:cNvSpPr txBox="1"/>
            <p:nvPr/>
          </p:nvSpPr>
          <p:spPr>
            <a:xfrm>
              <a:off x="5118158" y="4766536"/>
              <a:ext cx="3099707" cy="1200329"/>
            </a:xfrm>
            <a:prstGeom prst="rect">
              <a:avLst/>
            </a:prstGeom>
            <a:noFill/>
          </p:spPr>
          <p:txBody>
            <a:bodyPr wrap="square" lIns="91440" tIns="45720" rIns="91440" bIns="45720" rtlCol="0" anchor="t">
              <a:spAutoFit/>
            </a:bodyPr>
            <a:lstStyle/>
            <a:p>
              <a:r>
                <a:rPr lang="en-US" sz="2400"/>
                <a:t>Multiple</a:t>
              </a:r>
            </a:p>
            <a:p>
              <a:r>
                <a:rPr lang="en-US" sz="2400"/>
                <a:t>Coordinate Reference Systems</a:t>
              </a:r>
            </a:p>
          </p:txBody>
        </p:sp>
        <p:grpSp>
          <p:nvGrpSpPr>
            <p:cNvPr id="19" name="Group 18">
              <a:extLst>
                <a:ext uri="{FF2B5EF4-FFF2-40B4-BE49-F238E27FC236}">
                  <a16:creationId xmlns:a16="http://schemas.microsoft.com/office/drawing/2014/main" id="{3E4EECB4-6D08-4C22-B6A0-D65019614060}"/>
                </a:ext>
              </a:extLst>
            </p:cNvPr>
            <p:cNvGrpSpPr/>
            <p:nvPr/>
          </p:nvGrpSpPr>
          <p:grpSpPr>
            <a:xfrm>
              <a:off x="5162811" y="2489547"/>
              <a:ext cx="1866378" cy="1878905"/>
              <a:chOff x="5162811" y="2489547"/>
              <a:chExt cx="1866378" cy="1878905"/>
            </a:xfrm>
          </p:grpSpPr>
          <p:sp>
            <p:nvSpPr>
              <p:cNvPr id="3" name="Oval 2">
                <a:extLst>
                  <a:ext uri="{FF2B5EF4-FFF2-40B4-BE49-F238E27FC236}">
                    <a16:creationId xmlns:a16="http://schemas.microsoft.com/office/drawing/2014/main" id="{0C07EA7B-B6DA-442C-8697-FA5115FA072A}"/>
                  </a:ext>
                </a:extLst>
              </p:cNvPr>
              <p:cNvSpPr/>
              <p:nvPr/>
            </p:nvSpPr>
            <p:spPr>
              <a:xfrm>
                <a:off x="5162811" y="2489547"/>
                <a:ext cx="1866378" cy="1878905"/>
              </a:xfrm>
              <a:prstGeom prst="ellipse">
                <a:avLst/>
              </a:prstGeom>
              <a:solidFill>
                <a:schemeClr val="accent3"/>
              </a:solidFill>
              <a:ln>
                <a:solidFill>
                  <a:schemeClr val="accent3"/>
                </a:solidFill>
              </a:ln>
              <a:effectLst>
                <a:outerShdw blurRad="127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World">
                <a:extLst>
                  <a:ext uri="{FF2B5EF4-FFF2-40B4-BE49-F238E27FC236}">
                    <a16:creationId xmlns:a16="http://schemas.microsoft.com/office/drawing/2014/main" id="{D5F0475F-D25C-4954-B6FD-4D00B7305B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5562" y="2971799"/>
                <a:ext cx="914400" cy="914400"/>
              </a:xfrm>
              <a:prstGeom prst="rect">
                <a:avLst/>
              </a:prstGeom>
            </p:spPr>
          </p:pic>
          <p:pic>
            <p:nvPicPr>
              <p:cNvPr id="14" name="Graphic 13" descr="World">
                <a:extLst>
                  <a:ext uri="{FF2B5EF4-FFF2-40B4-BE49-F238E27FC236}">
                    <a16:creationId xmlns:a16="http://schemas.microsoft.com/office/drawing/2014/main" id="{1FAD0539-130D-4B26-AAC3-678514D366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1162" y="2971799"/>
                <a:ext cx="914400" cy="914400"/>
              </a:xfrm>
              <a:prstGeom prst="rect">
                <a:avLst/>
              </a:prstGeom>
            </p:spPr>
          </p:pic>
        </p:grpSp>
      </p:grpSp>
      <p:grpSp>
        <p:nvGrpSpPr>
          <p:cNvPr id="24" name="Group 23">
            <a:extLst>
              <a:ext uri="{FF2B5EF4-FFF2-40B4-BE49-F238E27FC236}">
                <a16:creationId xmlns:a16="http://schemas.microsoft.com/office/drawing/2014/main" id="{505042C7-AD02-47D8-89E9-1BCFDFA08274}"/>
              </a:ext>
            </a:extLst>
          </p:cNvPr>
          <p:cNvGrpSpPr/>
          <p:nvPr/>
        </p:nvGrpSpPr>
        <p:grpSpPr>
          <a:xfrm>
            <a:off x="8273945" y="2684093"/>
            <a:ext cx="2433180" cy="3107986"/>
            <a:chOff x="8051104" y="2489547"/>
            <a:chExt cx="2433180" cy="3107986"/>
          </a:xfrm>
        </p:grpSpPr>
        <p:sp>
          <p:nvSpPr>
            <p:cNvPr id="8" name="TextBox 7">
              <a:extLst>
                <a:ext uri="{FF2B5EF4-FFF2-40B4-BE49-F238E27FC236}">
                  <a16:creationId xmlns:a16="http://schemas.microsoft.com/office/drawing/2014/main" id="{ADDEA458-5B0D-467A-88A6-918FA9313109}"/>
                </a:ext>
              </a:extLst>
            </p:cNvPr>
            <p:cNvSpPr txBox="1"/>
            <p:nvPr/>
          </p:nvSpPr>
          <p:spPr>
            <a:xfrm>
              <a:off x="8051104" y="4766536"/>
              <a:ext cx="2433180" cy="830997"/>
            </a:xfrm>
            <a:prstGeom prst="rect">
              <a:avLst/>
            </a:prstGeom>
            <a:noFill/>
          </p:spPr>
          <p:txBody>
            <a:bodyPr wrap="square" rtlCol="0">
              <a:spAutoFit/>
            </a:bodyPr>
            <a:lstStyle/>
            <a:p>
              <a:r>
                <a:rPr lang="en-US" sz="2400"/>
                <a:t>Multiple Quality Levels</a:t>
              </a:r>
            </a:p>
          </p:txBody>
        </p:sp>
        <p:grpSp>
          <p:nvGrpSpPr>
            <p:cNvPr id="20" name="Group 19">
              <a:extLst>
                <a:ext uri="{FF2B5EF4-FFF2-40B4-BE49-F238E27FC236}">
                  <a16:creationId xmlns:a16="http://schemas.microsoft.com/office/drawing/2014/main" id="{DCB6A269-AAAD-4D45-B82F-C9146A675B3E}"/>
                </a:ext>
              </a:extLst>
            </p:cNvPr>
            <p:cNvGrpSpPr/>
            <p:nvPr/>
          </p:nvGrpSpPr>
          <p:grpSpPr>
            <a:xfrm>
              <a:off x="8051104" y="2489547"/>
              <a:ext cx="1866378" cy="1878905"/>
              <a:chOff x="8051104" y="2489547"/>
              <a:chExt cx="1866378" cy="1878905"/>
            </a:xfrm>
          </p:grpSpPr>
          <p:sp>
            <p:nvSpPr>
              <p:cNvPr id="4" name="Oval 3">
                <a:extLst>
                  <a:ext uri="{FF2B5EF4-FFF2-40B4-BE49-F238E27FC236}">
                    <a16:creationId xmlns:a16="http://schemas.microsoft.com/office/drawing/2014/main" id="{EE6DB0D8-47B1-4F4B-929D-E46C670C0B0D}"/>
                  </a:ext>
                </a:extLst>
              </p:cNvPr>
              <p:cNvSpPr/>
              <p:nvPr/>
            </p:nvSpPr>
            <p:spPr>
              <a:xfrm>
                <a:off x="8051104" y="2489547"/>
                <a:ext cx="1866378" cy="1878905"/>
              </a:xfrm>
              <a:prstGeom prst="ellipse">
                <a:avLst/>
              </a:prstGeom>
              <a:solidFill>
                <a:schemeClr val="accent4"/>
              </a:solidFill>
              <a:ln>
                <a:solidFill>
                  <a:schemeClr val="accent4"/>
                </a:solidFill>
              </a:ln>
              <a:effectLst>
                <a:outerShdw blurRad="127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uzzle">
                <a:extLst>
                  <a:ext uri="{FF2B5EF4-FFF2-40B4-BE49-F238E27FC236}">
                    <a16:creationId xmlns:a16="http://schemas.microsoft.com/office/drawing/2014/main" id="{B5976F1C-145D-4128-A96C-F6F9992CD3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9390" y="2741634"/>
                <a:ext cx="914400" cy="914400"/>
              </a:xfrm>
              <a:prstGeom prst="rect">
                <a:avLst/>
              </a:prstGeom>
            </p:spPr>
          </p:pic>
          <p:pic>
            <p:nvPicPr>
              <p:cNvPr id="18" name="Graphic 17" descr="Puzzle pieces">
                <a:extLst>
                  <a:ext uri="{FF2B5EF4-FFF2-40B4-BE49-F238E27FC236}">
                    <a16:creationId xmlns:a16="http://schemas.microsoft.com/office/drawing/2014/main" id="{309AFA13-A72E-4E24-97DC-8FDC7ECF34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17018" y="3198834"/>
                <a:ext cx="914400" cy="914400"/>
              </a:xfrm>
              <a:prstGeom prst="rect">
                <a:avLst/>
              </a:prstGeom>
            </p:spPr>
          </p:pic>
        </p:grpSp>
      </p:grpSp>
      <p:sp>
        <p:nvSpPr>
          <p:cNvPr id="25" name="Title 1">
            <a:extLst>
              <a:ext uri="{FF2B5EF4-FFF2-40B4-BE49-F238E27FC236}">
                <a16:creationId xmlns:a16="http://schemas.microsoft.com/office/drawing/2014/main" id="{ECF5A25A-1693-4BCD-ABA0-3135B660570F}"/>
              </a:ext>
            </a:extLst>
          </p:cNvPr>
          <p:cNvSpPr txBox="1">
            <a:spLocks/>
          </p:cNvSpPr>
          <p:nvPr/>
        </p:nvSpPr>
        <p:spPr>
          <a:xfrm>
            <a:off x="238764" y="342172"/>
            <a:ext cx="10374894"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Shapefile Requirements by Project Type</a:t>
            </a:r>
          </a:p>
          <a:p>
            <a:r>
              <a:rPr lang="en-US" sz="2400">
                <a:solidFill>
                  <a:schemeClr val="accent3"/>
                </a:solidFill>
              </a:rPr>
              <a:t>*Must be completed and uploaded to PTS before operations          receives the data</a:t>
            </a:r>
          </a:p>
        </p:txBody>
      </p:sp>
    </p:spTree>
    <p:extLst>
      <p:ext uri="{BB962C8B-B14F-4D97-AF65-F5344CB8AC3E}">
        <p14:creationId xmlns:p14="http://schemas.microsoft.com/office/powerpoint/2010/main" val="22285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gs>
            <a:gs pos="24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FA98-C32A-4FBC-BF5C-8A8D3B529D97}"/>
              </a:ext>
            </a:extLst>
          </p:cNvPr>
          <p:cNvSpPr>
            <a:spLocks noGrp="1"/>
          </p:cNvSpPr>
          <p:nvPr>
            <p:ph type="title"/>
          </p:nvPr>
        </p:nvSpPr>
        <p:spPr>
          <a:xfrm>
            <a:off x="465807" y="452718"/>
            <a:ext cx="9404723" cy="1400530"/>
          </a:xfrm>
        </p:spPr>
        <p:txBody>
          <a:bodyPr/>
          <a:lstStyle/>
          <a:p>
            <a:r>
              <a:rPr lang="en-US"/>
              <a:t>One Coordinate Reference System</a:t>
            </a:r>
            <a:br>
              <a:rPr lang="en-US"/>
            </a:br>
            <a:r>
              <a:rPr lang="en-US" sz="2000" i="1">
                <a:solidFill>
                  <a:schemeClr val="accent3"/>
                </a:solidFill>
              </a:rPr>
              <a:t>*Example naming convention in yellow text</a:t>
            </a:r>
            <a:br>
              <a:rPr lang="en-US" sz="2000" i="1"/>
            </a:br>
            <a:endParaRPr lang="en-US" sz="2000" i="1">
              <a:solidFill>
                <a:schemeClr val="accent3"/>
              </a:solidFill>
            </a:endParaRPr>
          </a:p>
        </p:txBody>
      </p:sp>
      <p:sp>
        <p:nvSpPr>
          <p:cNvPr id="3" name="Content Placeholder 2">
            <a:extLst>
              <a:ext uri="{FF2B5EF4-FFF2-40B4-BE49-F238E27FC236}">
                <a16:creationId xmlns:a16="http://schemas.microsoft.com/office/drawing/2014/main" id="{7871688D-1AB0-45A4-83ED-433B67804B5B}"/>
              </a:ext>
            </a:extLst>
          </p:cNvPr>
          <p:cNvSpPr>
            <a:spLocks noGrp="1"/>
          </p:cNvSpPr>
          <p:nvPr>
            <p:ph idx="1"/>
          </p:nvPr>
        </p:nvSpPr>
        <p:spPr>
          <a:xfrm>
            <a:off x="646111" y="2052918"/>
            <a:ext cx="9224419" cy="4195481"/>
          </a:xfrm>
        </p:spPr>
        <p:txBody>
          <a:bodyPr vert="horz" lIns="91440" tIns="45720" rIns="91440" bIns="45720" rtlCol="0" anchor="t">
            <a:normAutofit/>
          </a:bodyPr>
          <a:lstStyle/>
          <a:p>
            <a:r>
              <a:rPr lang="en-US" sz="2400" b="1" dirty="0"/>
              <a:t>One authoritative project boundary (DPA) </a:t>
            </a:r>
          </a:p>
          <a:p>
            <a:pPr marL="0" indent="0">
              <a:buNone/>
            </a:pPr>
            <a:r>
              <a:rPr lang="en-US" sz="1800" b="1" i="1" dirty="0">
                <a:solidFill>
                  <a:schemeClr val="accent3"/>
                </a:solidFill>
              </a:rPr>
              <a:t>	</a:t>
            </a:r>
            <a:r>
              <a:rPr lang="en-US" sz="1800" i="1" dirty="0">
                <a:solidFill>
                  <a:schemeClr val="accent3"/>
                </a:solidFill>
              </a:rPr>
              <a:t>ST_ProjectName_YEAR_B21_DPA_PTS</a:t>
            </a:r>
          </a:p>
          <a:p>
            <a:pPr lvl="1"/>
            <a:r>
              <a:rPr lang="en-US" dirty="0"/>
              <a:t>Uploaded to PTS as a single feature</a:t>
            </a:r>
          </a:p>
          <a:p>
            <a:pPr lvl="1"/>
            <a:r>
              <a:rPr lang="en-US" dirty="0">
                <a:ea typeface="+mj-lt"/>
                <a:cs typeface="+mj-lt"/>
              </a:rPr>
              <a:t>Same CRS as data</a:t>
            </a:r>
          </a:p>
          <a:p>
            <a:pPr marL="457200" lvl="1" indent="0">
              <a:buNone/>
            </a:pPr>
            <a:endParaRPr lang="en-US" dirty="0"/>
          </a:p>
          <a:p>
            <a:pPr>
              <a:buClr>
                <a:srgbClr val="1E5155">
                  <a:lumMod val="40000"/>
                  <a:lumOff val="60000"/>
                </a:srgbClr>
              </a:buClr>
            </a:pPr>
            <a:r>
              <a:rPr lang="en-US" sz="2400" b="1" dirty="0"/>
              <a:t>Master tile index (MTI) </a:t>
            </a:r>
            <a:r>
              <a:rPr lang="en-US" sz="2400" dirty="0"/>
              <a:t>(covers entire project)</a:t>
            </a:r>
            <a:r>
              <a:rPr lang="en-US" i="1" dirty="0">
                <a:solidFill>
                  <a:srgbClr val="E6B729"/>
                </a:solidFill>
              </a:rPr>
              <a:t> </a:t>
            </a:r>
          </a:p>
          <a:p>
            <a:pPr marL="0" lvl="0" indent="0">
              <a:buClr>
                <a:srgbClr val="1E5155">
                  <a:lumMod val="40000"/>
                  <a:lumOff val="60000"/>
                </a:srgbClr>
              </a:buClr>
              <a:buNone/>
            </a:pPr>
            <a:r>
              <a:rPr lang="en-US" sz="1800" i="1" dirty="0">
                <a:solidFill>
                  <a:srgbClr val="E6B729"/>
                </a:solidFill>
              </a:rPr>
              <a:t>	ST_ProjectName_YEAR_B21_MTI</a:t>
            </a:r>
            <a:endParaRPr lang="en-US" sz="1800" dirty="0">
              <a:solidFill>
                <a:prstClr val="white"/>
              </a:solidFill>
            </a:endParaRPr>
          </a:p>
          <a:p>
            <a:pPr lvl="1"/>
            <a:r>
              <a:rPr lang="en-US" u="sng" dirty="0"/>
              <a:t>Clipped to DPA extent</a:t>
            </a:r>
          </a:p>
          <a:p>
            <a:pPr lvl="1"/>
            <a:r>
              <a:rPr lang="en-US" dirty="0"/>
              <a:t>Same CRS as data</a:t>
            </a:r>
          </a:p>
          <a:p>
            <a:pPr lvl="1"/>
            <a:r>
              <a:rPr lang="en-US" dirty="0"/>
              <a:t>Attributed with quality level</a:t>
            </a:r>
          </a:p>
          <a:p>
            <a:pPr marL="457200" lvl="1" indent="0">
              <a:buNone/>
            </a:pPr>
            <a:endParaRPr lang="en-US" dirty="0"/>
          </a:p>
        </p:txBody>
      </p:sp>
      <p:pic>
        <p:nvPicPr>
          <p:cNvPr id="4" name="Graphic 3" descr="World">
            <a:extLst>
              <a:ext uri="{FF2B5EF4-FFF2-40B4-BE49-F238E27FC236}">
                <a16:creationId xmlns:a16="http://schemas.microsoft.com/office/drawing/2014/main" id="{3A63DC1A-B25B-4288-AB7E-3656AAD230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8689" y="5791199"/>
            <a:ext cx="914400" cy="914400"/>
          </a:xfrm>
          <a:prstGeom prst="rect">
            <a:avLst/>
          </a:prstGeom>
        </p:spPr>
      </p:pic>
    </p:spTree>
    <p:extLst>
      <p:ext uri="{BB962C8B-B14F-4D97-AF65-F5344CB8AC3E}">
        <p14:creationId xmlns:p14="http://schemas.microsoft.com/office/powerpoint/2010/main" val="253178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3"/>
            </a:gs>
            <a:gs pos="24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36AA-BAC8-440D-B401-808C6DA0D104}"/>
              </a:ext>
            </a:extLst>
          </p:cNvPr>
          <p:cNvSpPr>
            <a:spLocks noGrp="1"/>
          </p:cNvSpPr>
          <p:nvPr>
            <p:ph type="title"/>
          </p:nvPr>
        </p:nvSpPr>
        <p:spPr>
          <a:xfrm>
            <a:off x="310242" y="137627"/>
            <a:ext cx="10025744" cy="935211"/>
          </a:xfrm>
        </p:spPr>
        <p:txBody>
          <a:bodyPr/>
          <a:lstStyle/>
          <a:p>
            <a:r>
              <a:rPr lang="en-US" sz="4000"/>
              <a:t>Multiple Coordinate Reference Systems</a:t>
            </a:r>
          </a:p>
        </p:txBody>
      </p:sp>
      <p:sp>
        <p:nvSpPr>
          <p:cNvPr id="3" name="Content Placeholder 2">
            <a:extLst>
              <a:ext uri="{FF2B5EF4-FFF2-40B4-BE49-F238E27FC236}">
                <a16:creationId xmlns:a16="http://schemas.microsoft.com/office/drawing/2014/main" id="{7EF34157-46EE-42A8-95DD-2CD6A9766506}"/>
              </a:ext>
            </a:extLst>
          </p:cNvPr>
          <p:cNvSpPr>
            <a:spLocks noGrp="1"/>
          </p:cNvSpPr>
          <p:nvPr>
            <p:ph idx="1"/>
          </p:nvPr>
        </p:nvSpPr>
        <p:spPr>
          <a:xfrm>
            <a:off x="647785" y="1072839"/>
            <a:ext cx="10025744" cy="5535780"/>
          </a:xfrm>
        </p:spPr>
        <p:txBody>
          <a:bodyPr vert="horz" lIns="91440" tIns="45720" rIns="91440" bIns="45720" rtlCol="0" anchor="t">
            <a:normAutofit fontScale="92500" lnSpcReduction="20000"/>
          </a:bodyPr>
          <a:lstStyle/>
          <a:p>
            <a:pPr>
              <a:buClr>
                <a:srgbClr val="1E5155">
                  <a:lumMod val="40000"/>
                  <a:lumOff val="60000"/>
                </a:srgbClr>
              </a:buClr>
            </a:pPr>
            <a:r>
              <a:rPr lang="en-US" sz="2400" b="1" dirty="0"/>
              <a:t>One authoritative project boundary (DPA) </a:t>
            </a:r>
          </a:p>
          <a:p>
            <a:pPr marL="0" lvl="0" indent="0">
              <a:buClr>
                <a:srgbClr val="1E5155">
                  <a:lumMod val="40000"/>
                  <a:lumOff val="60000"/>
                </a:srgbClr>
              </a:buClr>
              <a:buNone/>
            </a:pPr>
            <a:r>
              <a:rPr lang="en-US" i="1" dirty="0">
                <a:solidFill>
                  <a:srgbClr val="E6B729"/>
                </a:solidFill>
              </a:rPr>
              <a:t>	ST_ProjectName_YEAR_B21_DPA_PTS</a:t>
            </a:r>
            <a:endParaRPr lang="en-US" sz="2400" b="1" dirty="0"/>
          </a:p>
          <a:p>
            <a:pPr lvl="1"/>
            <a:r>
              <a:rPr lang="en-US" dirty="0"/>
              <a:t>A single feature</a:t>
            </a:r>
          </a:p>
          <a:p>
            <a:pPr lvl="1"/>
            <a:r>
              <a:rPr lang="en-US" dirty="0"/>
              <a:t>In the CRS of the majority of the project</a:t>
            </a:r>
          </a:p>
          <a:p>
            <a:pPr lvl="2">
              <a:buClr>
                <a:srgbClr val="8AD0D6"/>
              </a:buClr>
            </a:pPr>
            <a:r>
              <a:rPr lang="en-US" dirty="0"/>
              <a:t>Exception: Projects with Wisconsin county CRS's, DPA will use </a:t>
            </a:r>
            <a:r>
              <a:rPr lang="en-US" dirty="0">
                <a:ea typeface="+mj-lt"/>
                <a:cs typeface="+mj-lt"/>
              </a:rPr>
              <a:t>NAD 83 HARN Wisconsin Transverse Mercator (EPSG 3071)</a:t>
            </a:r>
            <a:endParaRPr lang="en-US" dirty="0"/>
          </a:p>
          <a:p>
            <a:pPr marL="457200" lvl="1" indent="0">
              <a:buClr>
                <a:srgbClr val="1E5155">
                  <a:lumMod val="40000"/>
                  <a:lumOff val="60000"/>
                </a:srgbClr>
              </a:buClr>
              <a:buNone/>
            </a:pPr>
            <a:endParaRPr lang="en-US" dirty="0"/>
          </a:p>
          <a:p>
            <a:pPr>
              <a:buClr>
                <a:srgbClr val="1E5155">
                  <a:lumMod val="40000"/>
                  <a:lumOff val="60000"/>
                </a:srgbClr>
              </a:buClr>
            </a:pPr>
            <a:r>
              <a:rPr lang="en-US" sz="2400" b="1" dirty="0"/>
              <a:t>EPSG Areas (EA) </a:t>
            </a:r>
          </a:p>
          <a:p>
            <a:pPr marL="0" lvl="0" indent="0">
              <a:buClr>
                <a:srgbClr val="1E5155">
                  <a:lumMod val="40000"/>
                  <a:lumOff val="60000"/>
                </a:srgbClr>
              </a:buClr>
              <a:buNone/>
            </a:pPr>
            <a:r>
              <a:rPr lang="en-US" i="1" dirty="0">
                <a:solidFill>
                  <a:srgbClr val="E6B729"/>
                </a:solidFill>
              </a:rPr>
              <a:t>	ST_ProjectName_YEAR_B21_EPSG_EA</a:t>
            </a:r>
            <a:endParaRPr lang="en-US" sz="2400" b="1" dirty="0">
              <a:solidFill>
                <a:prstClr val="white"/>
              </a:solidFill>
            </a:endParaRPr>
          </a:p>
          <a:p>
            <a:pPr lvl="1">
              <a:buClr>
                <a:srgbClr val="1E5155">
                  <a:lumMod val="40000"/>
                  <a:lumOff val="60000"/>
                </a:srgbClr>
              </a:buClr>
            </a:pPr>
            <a:r>
              <a:rPr lang="en-US" dirty="0"/>
              <a:t>One boundary per coordinate reference system</a:t>
            </a:r>
          </a:p>
          <a:p>
            <a:pPr lvl="1">
              <a:buClr>
                <a:srgbClr val="1E5155">
                  <a:lumMod val="40000"/>
                  <a:lumOff val="60000"/>
                </a:srgbClr>
              </a:buClr>
            </a:pPr>
            <a:r>
              <a:rPr lang="en-US" dirty="0"/>
              <a:t>Including minimum 100-pixel overlap</a:t>
            </a:r>
          </a:p>
          <a:p>
            <a:pPr marL="457200" lvl="1" indent="0">
              <a:buClr>
                <a:srgbClr val="1E5155">
                  <a:lumMod val="40000"/>
                  <a:lumOff val="60000"/>
                </a:srgbClr>
              </a:buClr>
              <a:buNone/>
            </a:pPr>
            <a:endParaRPr lang="en-US" dirty="0">
              <a:solidFill>
                <a:prstClr val="white"/>
              </a:solidFill>
            </a:endParaRPr>
          </a:p>
          <a:p>
            <a:pPr>
              <a:buClr>
                <a:srgbClr val="1E5155">
                  <a:lumMod val="40000"/>
                  <a:lumOff val="60000"/>
                </a:srgbClr>
              </a:buClr>
            </a:pPr>
            <a:r>
              <a:rPr lang="en-US" sz="2400" b="1" dirty="0"/>
              <a:t>EPSG Indices (EI) </a:t>
            </a:r>
          </a:p>
          <a:p>
            <a:pPr marL="0" lvl="0" indent="0">
              <a:buClr>
                <a:srgbClr val="1E5155">
                  <a:lumMod val="40000"/>
                  <a:lumOff val="60000"/>
                </a:srgbClr>
              </a:buClr>
              <a:buNone/>
            </a:pPr>
            <a:r>
              <a:rPr lang="en-US" i="1" dirty="0">
                <a:solidFill>
                  <a:srgbClr val="E6B729"/>
                </a:solidFill>
              </a:rPr>
              <a:t>	ST_ProjectName_YEAR_B21_EPSG_EI</a:t>
            </a:r>
            <a:endParaRPr lang="en-US" sz="2400" b="1" dirty="0">
              <a:solidFill>
                <a:prstClr val="white"/>
              </a:solidFill>
            </a:endParaRPr>
          </a:p>
          <a:p>
            <a:pPr lvl="1">
              <a:buClr>
                <a:srgbClr val="1E5155">
                  <a:lumMod val="40000"/>
                  <a:lumOff val="60000"/>
                </a:srgbClr>
              </a:buClr>
            </a:pPr>
            <a:r>
              <a:rPr lang="en-US" dirty="0"/>
              <a:t>Sub tile indices per coordinate reference system, </a:t>
            </a:r>
            <a:r>
              <a:rPr lang="en-US" u="sng" dirty="0"/>
              <a:t>clipped to EA</a:t>
            </a:r>
          </a:p>
          <a:p>
            <a:pPr lvl="1">
              <a:buClr>
                <a:srgbClr val="1E5155">
                  <a:lumMod val="40000"/>
                  <a:lumOff val="60000"/>
                </a:srgbClr>
              </a:buClr>
            </a:pPr>
            <a:r>
              <a:rPr lang="en-US" dirty="0"/>
              <a:t>Attributed with quality level</a:t>
            </a:r>
          </a:p>
          <a:p>
            <a:pPr lvl="1"/>
            <a:endParaRPr lang="en-US" dirty="0"/>
          </a:p>
          <a:p>
            <a:pPr lvl="1"/>
            <a:endParaRPr lang="en-US" dirty="0"/>
          </a:p>
        </p:txBody>
      </p:sp>
      <p:pic>
        <p:nvPicPr>
          <p:cNvPr id="8" name="Graphic 7" descr="World">
            <a:extLst>
              <a:ext uri="{FF2B5EF4-FFF2-40B4-BE49-F238E27FC236}">
                <a16:creationId xmlns:a16="http://schemas.microsoft.com/office/drawing/2014/main" id="{A36167C8-D72E-49DF-B67E-D30F39813D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5086" y="6003473"/>
            <a:ext cx="914400" cy="914400"/>
          </a:xfrm>
          <a:prstGeom prst="rect">
            <a:avLst/>
          </a:prstGeom>
        </p:spPr>
      </p:pic>
      <p:pic>
        <p:nvPicPr>
          <p:cNvPr id="9" name="Graphic 8" descr="World">
            <a:extLst>
              <a:ext uri="{FF2B5EF4-FFF2-40B4-BE49-F238E27FC236}">
                <a16:creationId xmlns:a16="http://schemas.microsoft.com/office/drawing/2014/main" id="{13AF985F-B4B6-48C6-B481-B22EDD2E5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5038" y="5400795"/>
            <a:ext cx="914400" cy="914400"/>
          </a:xfrm>
          <a:prstGeom prst="rect">
            <a:avLst/>
          </a:prstGeom>
        </p:spPr>
      </p:pic>
    </p:spTree>
    <p:extLst>
      <p:ext uri="{BB962C8B-B14F-4D97-AF65-F5344CB8AC3E}">
        <p14:creationId xmlns:p14="http://schemas.microsoft.com/office/powerpoint/2010/main" val="252521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3"/>
            </a:gs>
            <a:gs pos="24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2" name="Graphic 11" descr="World">
            <a:extLst>
              <a:ext uri="{FF2B5EF4-FFF2-40B4-BE49-F238E27FC236}">
                <a16:creationId xmlns:a16="http://schemas.microsoft.com/office/drawing/2014/main" id="{CDDAC3CC-E3D3-405A-BEA1-D7B4724B9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5086" y="6003473"/>
            <a:ext cx="914400" cy="914400"/>
          </a:xfrm>
          <a:prstGeom prst="rect">
            <a:avLst/>
          </a:prstGeom>
        </p:spPr>
      </p:pic>
      <p:pic>
        <p:nvPicPr>
          <p:cNvPr id="14" name="Graphic 13" descr="World">
            <a:extLst>
              <a:ext uri="{FF2B5EF4-FFF2-40B4-BE49-F238E27FC236}">
                <a16:creationId xmlns:a16="http://schemas.microsoft.com/office/drawing/2014/main" id="{133E349D-0741-4379-9B74-2389D7FE59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5038" y="5400795"/>
            <a:ext cx="914400" cy="914400"/>
          </a:xfrm>
          <a:prstGeom prst="rect">
            <a:avLst/>
          </a:prstGeom>
        </p:spPr>
      </p:pic>
      <p:sp>
        <p:nvSpPr>
          <p:cNvPr id="2" name="Title 1">
            <a:extLst>
              <a:ext uri="{FF2B5EF4-FFF2-40B4-BE49-F238E27FC236}">
                <a16:creationId xmlns:a16="http://schemas.microsoft.com/office/drawing/2014/main" id="{E1959D22-4C31-4E2F-8E15-65F92FCB1AB7}"/>
              </a:ext>
            </a:extLst>
          </p:cNvPr>
          <p:cNvSpPr>
            <a:spLocks noGrp="1"/>
          </p:cNvSpPr>
          <p:nvPr>
            <p:ph type="title"/>
          </p:nvPr>
        </p:nvSpPr>
        <p:spPr>
          <a:xfrm>
            <a:off x="322417" y="234037"/>
            <a:ext cx="10308201" cy="938881"/>
          </a:xfrm>
        </p:spPr>
        <p:txBody>
          <a:bodyPr/>
          <a:lstStyle/>
          <a:p>
            <a:r>
              <a:rPr lang="en-US"/>
              <a:t>Required Boundaries with Multiple CRS</a:t>
            </a:r>
          </a:p>
        </p:txBody>
      </p:sp>
      <p:pic>
        <p:nvPicPr>
          <p:cNvPr id="7" name="Picture 6">
            <a:extLst>
              <a:ext uri="{FF2B5EF4-FFF2-40B4-BE49-F238E27FC236}">
                <a16:creationId xmlns:a16="http://schemas.microsoft.com/office/drawing/2014/main" id="{9FAF5F3F-60BB-4C64-B857-FDF230E49F02}"/>
              </a:ext>
            </a:extLst>
          </p:cNvPr>
          <p:cNvPicPr>
            <a:picLocks noChangeAspect="1"/>
          </p:cNvPicPr>
          <p:nvPr/>
        </p:nvPicPr>
        <p:blipFill>
          <a:blip r:embed="rId4"/>
          <a:stretch>
            <a:fillRect/>
          </a:stretch>
        </p:blipFill>
        <p:spPr>
          <a:xfrm>
            <a:off x="8115276" y="1919087"/>
            <a:ext cx="3423897" cy="2683180"/>
          </a:xfrm>
          <a:prstGeom prst="rect">
            <a:avLst/>
          </a:prstGeom>
          <a:ln w="15875">
            <a:solidFill>
              <a:srgbClr val="2E3722"/>
            </a:solidFill>
          </a:ln>
        </p:spPr>
      </p:pic>
      <p:sp>
        <p:nvSpPr>
          <p:cNvPr id="8" name="TextBox 7">
            <a:extLst>
              <a:ext uri="{FF2B5EF4-FFF2-40B4-BE49-F238E27FC236}">
                <a16:creationId xmlns:a16="http://schemas.microsoft.com/office/drawing/2014/main" id="{DE4D0EA9-99D8-4B21-B7B7-F4A19A64B9D8}"/>
              </a:ext>
            </a:extLst>
          </p:cNvPr>
          <p:cNvSpPr txBox="1"/>
          <p:nvPr/>
        </p:nvSpPr>
        <p:spPr>
          <a:xfrm>
            <a:off x="589443" y="4706347"/>
            <a:ext cx="3330299" cy="1754326"/>
          </a:xfrm>
          <a:prstGeom prst="rect">
            <a:avLst/>
          </a:prstGeom>
          <a:noFill/>
        </p:spPr>
        <p:txBody>
          <a:bodyPr wrap="square" rtlCol="0">
            <a:spAutoFit/>
          </a:bodyPr>
          <a:lstStyle/>
          <a:p>
            <a:r>
              <a:rPr lang="en-US" b="1"/>
              <a:t>Defined Project Area (DPA)</a:t>
            </a:r>
          </a:p>
          <a:p>
            <a:r>
              <a:rPr lang="en-US"/>
              <a:t>Single authoritative boundary representing data extent for a work package in the CRS of the majority of the project.</a:t>
            </a:r>
          </a:p>
        </p:txBody>
      </p:sp>
      <p:sp>
        <p:nvSpPr>
          <p:cNvPr id="9" name="TextBox 8">
            <a:extLst>
              <a:ext uri="{FF2B5EF4-FFF2-40B4-BE49-F238E27FC236}">
                <a16:creationId xmlns:a16="http://schemas.microsoft.com/office/drawing/2014/main" id="{E2A126B5-8BE2-4CE6-8B6B-3A2A69C313FC}"/>
              </a:ext>
            </a:extLst>
          </p:cNvPr>
          <p:cNvSpPr txBox="1"/>
          <p:nvPr/>
        </p:nvSpPr>
        <p:spPr>
          <a:xfrm>
            <a:off x="4312689" y="4687533"/>
            <a:ext cx="3486711" cy="1477328"/>
          </a:xfrm>
          <a:prstGeom prst="rect">
            <a:avLst/>
          </a:prstGeom>
          <a:noFill/>
        </p:spPr>
        <p:txBody>
          <a:bodyPr wrap="square" lIns="91440" tIns="45720" rIns="91440" bIns="45720" rtlCol="0" anchor="t">
            <a:spAutoFit/>
          </a:bodyPr>
          <a:lstStyle/>
          <a:p>
            <a:r>
              <a:rPr lang="en-US" b="1"/>
              <a:t>EPSG Area (EA)</a:t>
            </a:r>
          </a:p>
          <a:p>
            <a:r>
              <a:rPr lang="en-US"/>
              <a:t>A boundary encompassing each CRS in a project, to include a minimum 100-pixel buffer across zone boundary.</a:t>
            </a:r>
          </a:p>
        </p:txBody>
      </p:sp>
      <p:sp>
        <p:nvSpPr>
          <p:cNvPr id="10" name="TextBox 9">
            <a:extLst>
              <a:ext uri="{FF2B5EF4-FFF2-40B4-BE49-F238E27FC236}">
                <a16:creationId xmlns:a16="http://schemas.microsoft.com/office/drawing/2014/main" id="{70A8E328-FA1B-43D4-8656-970B24031D29}"/>
              </a:ext>
            </a:extLst>
          </p:cNvPr>
          <p:cNvSpPr txBox="1"/>
          <p:nvPr/>
        </p:nvSpPr>
        <p:spPr>
          <a:xfrm>
            <a:off x="8031477" y="4650589"/>
            <a:ext cx="3683854" cy="2031325"/>
          </a:xfrm>
          <a:prstGeom prst="rect">
            <a:avLst/>
          </a:prstGeom>
          <a:noFill/>
        </p:spPr>
        <p:txBody>
          <a:bodyPr wrap="square" rtlCol="0">
            <a:spAutoFit/>
          </a:bodyPr>
          <a:lstStyle/>
          <a:p>
            <a:r>
              <a:rPr lang="en-US" b="1"/>
              <a:t>EPSG Index (EI)</a:t>
            </a:r>
          </a:p>
          <a:p>
            <a:r>
              <a:rPr lang="en-US"/>
              <a:t>A tile index per CRS that is buffered and clipped across CRS boundary. A dissolve of the EPSG Index should equal the EPSG Area.</a:t>
            </a:r>
          </a:p>
          <a:p>
            <a:endParaRPr lang="en-US"/>
          </a:p>
        </p:txBody>
      </p:sp>
      <p:pic>
        <p:nvPicPr>
          <p:cNvPr id="13" name="Picture 12">
            <a:extLst>
              <a:ext uri="{FF2B5EF4-FFF2-40B4-BE49-F238E27FC236}">
                <a16:creationId xmlns:a16="http://schemas.microsoft.com/office/drawing/2014/main" id="{F784FB8A-39C3-4116-B72F-C2A00A49CCFE}"/>
              </a:ext>
            </a:extLst>
          </p:cNvPr>
          <p:cNvPicPr>
            <a:picLocks noChangeAspect="1"/>
          </p:cNvPicPr>
          <p:nvPr/>
        </p:nvPicPr>
        <p:blipFill>
          <a:blip r:embed="rId5"/>
          <a:stretch>
            <a:fillRect/>
          </a:stretch>
        </p:blipFill>
        <p:spPr>
          <a:xfrm>
            <a:off x="4378130" y="1919087"/>
            <a:ext cx="3423897" cy="2678396"/>
          </a:xfrm>
          <a:prstGeom prst="rect">
            <a:avLst/>
          </a:prstGeom>
          <a:ln w="15875">
            <a:solidFill>
              <a:srgbClr val="2E3722"/>
            </a:solidFill>
          </a:ln>
        </p:spPr>
      </p:pic>
      <p:pic>
        <p:nvPicPr>
          <p:cNvPr id="16" name="Picture 15">
            <a:extLst>
              <a:ext uri="{FF2B5EF4-FFF2-40B4-BE49-F238E27FC236}">
                <a16:creationId xmlns:a16="http://schemas.microsoft.com/office/drawing/2014/main" id="{3F2326A8-C98F-4285-A124-36A8268B0BE9}"/>
              </a:ext>
            </a:extLst>
          </p:cNvPr>
          <p:cNvPicPr>
            <a:picLocks noChangeAspect="1"/>
          </p:cNvPicPr>
          <p:nvPr/>
        </p:nvPicPr>
        <p:blipFill>
          <a:blip r:embed="rId6"/>
          <a:stretch>
            <a:fillRect/>
          </a:stretch>
        </p:blipFill>
        <p:spPr>
          <a:xfrm>
            <a:off x="652826" y="1919087"/>
            <a:ext cx="3412055" cy="2682203"/>
          </a:xfrm>
          <a:prstGeom prst="rect">
            <a:avLst/>
          </a:prstGeom>
          <a:ln w="15875">
            <a:solidFill>
              <a:srgbClr val="2E3722"/>
            </a:solidFill>
          </a:ln>
        </p:spPr>
      </p:pic>
      <p:sp>
        <p:nvSpPr>
          <p:cNvPr id="17" name="TextBox 16">
            <a:extLst>
              <a:ext uri="{FF2B5EF4-FFF2-40B4-BE49-F238E27FC236}">
                <a16:creationId xmlns:a16="http://schemas.microsoft.com/office/drawing/2014/main" id="{7ABD1F91-B740-404C-AFA7-F3410930D97C}"/>
              </a:ext>
            </a:extLst>
          </p:cNvPr>
          <p:cNvSpPr txBox="1"/>
          <p:nvPr/>
        </p:nvSpPr>
        <p:spPr>
          <a:xfrm>
            <a:off x="4366919" y="1948471"/>
            <a:ext cx="1109599" cy="276999"/>
          </a:xfrm>
          <a:prstGeom prst="rect">
            <a:avLst/>
          </a:prstGeom>
          <a:noFill/>
        </p:spPr>
        <p:txBody>
          <a:bodyPr wrap="none" rtlCol="0">
            <a:spAutoFit/>
          </a:bodyPr>
          <a:lstStyle/>
          <a:p>
            <a:r>
              <a:rPr lang="en-US" sz="1200" b="1">
                <a:solidFill>
                  <a:schemeClr val="bg2"/>
                </a:solidFill>
              </a:rPr>
              <a:t>UTM Zone 12</a:t>
            </a:r>
          </a:p>
        </p:txBody>
      </p:sp>
      <p:sp>
        <p:nvSpPr>
          <p:cNvPr id="18" name="TextBox 17">
            <a:extLst>
              <a:ext uri="{FF2B5EF4-FFF2-40B4-BE49-F238E27FC236}">
                <a16:creationId xmlns:a16="http://schemas.microsoft.com/office/drawing/2014/main" id="{09158831-6D06-4132-84F4-C664B09E17F8}"/>
              </a:ext>
            </a:extLst>
          </p:cNvPr>
          <p:cNvSpPr txBox="1"/>
          <p:nvPr/>
        </p:nvSpPr>
        <p:spPr>
          <a:xfrm>
            <a:off x="5325228" y="4343981"/>
            <a:ext cx="1109599" cy="276999"/>
          </a:xfrm>
          <a:prstGeom prst="rect">
            <a:avLst/>
          </a:prstGeom>
          <a:noFill/>
        </p:spPr>
        <p:txBody>
          <a:bodyPr wrap="none" rtlCol="0">
            <a:spAutoFit/>
          </a:bodyPr>
          <a:lstStyle/>
          <a:p>
            <a:r>
              <a:rPr lang="en-US" sz="1200" b="1">
                <a:solidFill>
                  <a:schemeClr val="bg2"/>
                </a:solidFill>
              </a:rPr>
              <a:t>UTM Zone 13</a:t>
            </a:r>
          </a:p>
        </p:txBody>
      </p:sp>
      <p:sp>
        <p:nvSpPr>
          <p:cNvPr id="19" name="TextBox 18">
            <a:extLst>
              <a:ext uri="{FF2B5EF4-FFF2-40B4-BE49-F238E27FC236}">
                <a16:creationId xmlns:a16="http://schemas.microsoft.com/office/drawing/2014/main" id="{241D75A3-BAAC-4226-91A9-64283FCD114A}"/>
              </a:ext>
            </a:extLst>
          </p:cNvPr>
          <p:cNvSpPr txBox="1"/>
          <p:nvPr/>
        </p:nvSpPr>
        <p:spPr>
          <a:xfrm>
            <a:off x="894241" y="4301480"/>
            <a:ext cx="1907895" cy="307777"/>
          </a:xfrm>
          <a:prstGeom prst="rect">
            <a:avLst/>
          </a:prstGeom>
          <a:noFill/>
        </p:spPr>
        <p:txBody>
          <a:bodyPr wrap="none" rtlCol="0">
            <a:spAutoFit/>
          </a:bodyPr>
          <a:lstStyle/>
          <a:p>
            <a:r>
              <a:rPr lang="en-US" sz="1400" b="1">
                <a:solidFill>
                  <a:schemeClr val="accent5">
                    <a:lumMod val="75000"/>
                  </a:schemeClr>
                </a:solidFill>
              </a:rPr>
              <a:t>UTM Zone Boundary</a:t>
            </a:r>
          </a:p>
        </p:txBody>
      </p:sp>
    </p:spTree>
    <p:extLst>
      <p:ext uri="{BB962C8B-B14F-4D97-AF65-F5344CB8AC3E}">
        <p14:creationId xmlns:p14="http://schemas.microsoft.com/office/powerpoint/2010/main" val="10141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4"/>
            </a:gs>
            <a:gs pos="24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36AA-BAC8-440D-B401-808C6DA0D104}"/>
              </a:ext>
            </a:extLst>
          </p:cNvPr>
          <p:cNvSpPr>
            <a:spLocks noGrp="1"/>
          </p:cNvSpPr>
          <p:nvPr>
            <p:ph type="title"/>
          </p:nvPr>
        </p:nvSpPr>
        <p:spPr>
          <a:xfrm>
            <a:off x="412135" y="212243"/>
            <a:ext cx="9404723" cy="951539"/>
          </a:xfrm>
        </p:spPr>
        <p:txBody>
          <a:bodyPr/>
          <a:lstStyle/>
          <a:p>
            <a:r>
              <a:rPr lang="en-US"/>
              <a:t>Multiple Quality Levels</a:t>
            </a:r>
            <a:br>
              <a:rPr lang="en-US"/>
            </a:br>
            <a:endParaRPr lang="en-US"/>
          </a:p>
        </p:txBody>
      </p:sp>
      <p:sp>
        <p:nvSpPr>
          <p:cNvPr id="3" name="Content Placeholder 2">
            <a:extLst>
              <a:ext uri="{FF2B5EF4-FFF2-40B4-BE49-F238E27FC236}">
                <a16:creationId xmlns:a16="http://schemas.microsoft.com/office/drawing/2014/main" id="{7EF34157-46EE-42A8-95DD-2CD6A9766506}"/>
              </a:ext>
            </a:extLst>
          </p:cNvPr>
          <p:cNvSpPr>
            <a:spLocks noGrp="1"/>
          </p:cNvSpPr>
          <p:nvPr>
            <p:ph idx="1"/>
          </p:nvPr>
        </p:nvSpPr>
        <p:spPr>
          <a:xfrm>
            <a:off x="627793" y="1041486"/>
            <a:ext cx="9556113" cy="5734299"/>
          </a:xfrm>
        </p:spPr>
        <p:txBody>
          <a:bodyPr vert="horz" lIns="91440" tIns="45720" rIns="91440" bIns="45720" rtlCol="0" anchor="t">
            <a:normAutofit fontScale="85000" lnSpcReduction="20000"/>
          </a:bodyPr>
          <a:lstStyle/>
          <a:p>
            <a:pPr>
              <a:buClr>
                <a:srgbClr val="1E5155">
                  <a:lumMod val="40000"/>
                  <a:lumOff val="60000"/>
                </a:srgbClr>
              </a:buClr>
            </a:pPr>
            <a:r>
              <a:rPr lang="en-US" sz="2400" b="1" dirty="0"/>
              <a:t>One authoritative project boundary (DPA) </a:t>
            </a:r>
          </a:p>
          <a:p>
            <a:pPr marL="0" lvl="0" indent="0">
              <a:buClr>
                <a:srgbClr val="1E5155">
                  <a:lumMod val="40000"/>
                  <a:lumOff val="60000"/>
                </a:srgbClr>
              </a:buClr>
              <a:buNone/>
            </a:pPr>
            <a:r>
              <a:rPr lang="en-US" i="1" dirty="0">
                <a:solidFill>
                  <a:srgbClr val="E6B729"/>
                </a:solidFill>
              </a:rPr>
              <a:t>	ST_ProjectName_YEAR_B21_DPA_PTS</a:t>
            </a:r>
            <a:endParaRPr lang="en-US" sz="2400" b="1" dirty="0"/>
          </a:p>
          <a:p>
            <a:pPr lvl="1"/>
            <a:r>
              <a:rPr lang="en-US" dirty="0"/>
              <a:t>A single feature</a:t>
            </a:r>
          </a:p>
          <a:p>
            <a:pPr lvl="1"/>
            <a:r>
              <a:rPr lang="en-US" dirty="0"/>
              <a:t>Same CRS as data</a:t>
            </a:r>
          </a:p>
          <a:p>
            <a:pPr marL="457200" lvl="1" indent="0">
              <a:buNone/>
            </a:pPr>
            <a:endParaRPr lang="en-US" dirty="0"/>
          </a:p>
          <a:p>
            <a:pPr>
              <a:buClr>
                <a:srgbClr val="1E5155">
                  <a:lumMod val="40000"/>
                  <a:lumOff val="60000"/>
                </a:srgbClr>
              </a:buClr>
            </a:pPr>
            <a:r>
              <a:rPr lang="en-US" sz="2400" b="1" dirty="0"/>
              <a:t>Master Tile Index (MTI) </a:t>
            </a:r>
            <a:r>
              <a:rPr lang="en-US" sz="2400" dirty="0"/>
              <a:t>(QL tiles are same size) </a:t>
            </a:r>
          </a:p>
          <a:p>
            <a:pPr marL="0" lvl="0" indent="0">
              <a:buClr>
                <a:srgbClr val="1E5155">
                  <a:lumMod val="40000"/>
                  <a:lumOff val="60000"/>
                </a:srgbClr>
              </a:buClr>
              <a:buNone/>
            </a:pPr>
            <a:r>
              <a:rPr lang="en-US" i="1" dirty="0">
                <a:solidFill>
                  <a:srgbClr val="E6B729"/>
                </a:solidFill>
              </a:rPr>
              <a:t>	ST_ProjectName_YEAR_B21_MTI</a:t>
            </a:r>
            <a:endParaRPr lang="en-US" sz="2400" dirty="0">
              <a:solidFill>
                <a:prstClr val="white"/>
              </a:solidFill>
            </a:endParaRPr>
          </a:p>
          <a:p>
            <a:pPr lvl="1">
              <a:buClr>
                <a:srgbClr val="1E5155">
                  <a:lumMod val="40000"/>
                  <a:lumOff val="60000"/>
                </a:srgbClr>
              </a:buClr>
            </a:pPr>
            <a:r>
              <a:rPr lang="en-US" dirty="0"/>
              <a:t>Attributed with quality level</a:t>
            </a:r>
          </a:p>
          <a:p>
            <a:pPr lvl="1">
              <a:buClr>
                <a:srgbClr val="1E5155">
                  <a:lumMod val="40000"/>
                  <a:lumOff val="60000"/>
                </a:srgbClr>
              </a:buClr>
            </a:pPr>
            <a:r>
              <a:rPr lang="en-US" u="sng" dirty="0"/>
              <a:t>Clipped to DPA extent</a:t>
            </a:r>
          </a:p>
          <a:p>
            <a:pPr lvl="1">
              <a:buClr>
                <a:srgbClr val="1E5155">
                  <a:lumMod val="40000"/>
                  <a:lumOff val="60000"/>
                </a:srgbClr>
              </a:buClr>
            </a:pPr>
            <a:r>
              <a:rPr lang="en-US" dirty="0"/>
              <a:t>Same CRS as data </a:t>
            </a:r>
          </a:p>
          <a:p>
            <a:pPr marL="457200" lvl="1" indent="0">
              <a:buClr>
                <a:srgbClr val="1E5155">
                  <a:lumMod val="40000"/>
                  <a:lumOff val="60000"/>
                </a:srgbClr>
              </a:buClr>
              <a:buNone/>
            </a:pPr>
            <a:endParaRPr lang="en-US" dirty="0">
              <a:solidFill>
                <a:prstClr val="white"/>
              </a:solidFill>
            </a:endParaRPr>
          </a:p>
          <a:p>
            <a:pPr>
              <a:buClr>
                <a:srgbClr val="1E5155">
                  <a:lumMod val="40000"/>
                  <a:lumOff val="60000"/>
                </a:srgbClr>
              </a:buClr>
            </a:pPr>
            <a:r>
              <a:rPr lang="en-US" sz="2400" b="1" dirty="0"/>
              <a:t>Project SUB-Tile Indices </a:t>
            </a:r>
            <a:r>
              <a:rPr lang="en-US" sz="2400" dirty="0"/>
              <a:t>(QL tiles are different sizes) </a:t>
            </a:r>
          </a:p>
          <a:p>
            <a:pPr marL="0" lvl="0" indent="0">
              <a:buClr>
                <a:srgbClr val="1E5155">
                  <a:lumMod val="40000"/>
                  <a:lumOff val="60000"/>
                </a:srgbClr>
              </a:buClr>
              <a:buNone/>
            </a:pPr>
            <a:r>
              <a:rPr lang="en-US" i="1" dirty="0">
                <a:solidFill>
                  <a:srgbClr val="E6B729"/>
                </a:solidFill>
              </a:rPr>
              <a:t>	ST_ProjectName_YEAR_B21_QL1_TI</a:t>
            </a:r>
            <a:endParaRPr lang="en-US" sz="2400" dirty="0">
              <a:solidFill>
                <a:prstClr val="white"/>
              </a:solidFill>
            </a:endParaRPr>
          </a:p>
          <a:p>
            <a:pPr lvl="1">
              <a:buClr>
                <a:srgbClr val="1E5155">
                  <a:lumMod val="40000"/>
                  <a:lumOff val="60000"/>
                </a:srgbClr>
              </a:buClr>
            </a:pPr>
            <a:r>
              <a:rPr lang="en-US" dirty="0"/>
              <a:t>Separate tile indices per quality level, attributed with QL information</a:t>
            </a:r>
          </a:p>
          <a:p>
            <a:pPr lvl="1">
              <a:buClr>
                <a:srgbClr val="1E5155">
                  <a:lumMod val="40000"/>
                  <a:lumOff val="60000"/>
                </a:srgbClr>
              </a:buClr>
            </a:pPr>
            <a:r>
              <a:rPr lang="en-US" u="sng" dirty="0"/>
              <a:t>Clipped to QL extent</a:t>
            </a:r>
          </a:p>
          <a:p>
            <a:pPr lvl="1">
              <a:buClr>
                <a:srgbClr val="1E5155">
                  <a:lumMod val="40000"/>
                  <a:lumOff val="60000"/>
                </a:srgbClr>
              </a:buClr>
            </a:pPr>
            <a:r>
              <a:rPr lang="en-US" dirty="0"/>
              <a:t>Same CRS as data </a:t>
            </a:r>
          </a:p>
          <a:p>
            <a:pPr lvl="1">
              <a:buClr>
                <a:srgbClr val="1E5155">
                  <a:lumMod val="40000"/>
                  <a:lumOff val="60000"/>
                </a:srgbClr>
              </a:buClr>
            </a:pPr>
            <a:r>
              <a:rPr lang="en-US" dirty="0">
                <a:highlight>
                  <a:srgbClr val="E9943A"/>
                </a:highlight>
              </a:rPr>
              <a:t>Minimum 100-pixel overlap is required between quality levels (updated 2/22/22)</a:t>
            </a:r>
          </a:p>
          <a:p>
            <a:pPr lvl="1"/>
            <a:endParaRPr lang="en-US" dirty="0"/>
          </a:p>
          <a:p>
            <a:pPr lvl="1"/>
            <a:endParaRPr lang="en-US" dirty="0"/>
          </a:p>
        </p:txBody>
      </p:sp>
      <p:pic>
        <p:nvPicPr>
          <p:cNvPr id="4" name="Graphic 3" descr="Puzzle">
            <a:extLst>
              <a:ext uri="{FF2B5EF4-FFF2-40B4-BE49-F238E27FC236}">
                <a16:creationId xmlns:a16="http://schemas.microsoft.com/office/drawing/2014/main" id="{20E95FEA-AE95-47D0-A127-ADBEDDA4CF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1192" y="5939442"/>
            <a:ext cx="914400" cy="914400"/>
          </a:xfrm>
          <a:prstGeom prst="rect">
            <a:avLst/>
          </a:prstGeom>
        </p:spPr>
      </p:pic>
      <p:pic>
        <p:nvPicPr>
          <p:cNvPr id="5" name="Graphic 4" descr="Puzzle pieces">
            <a:extLst>
              <a:ext uri="{FF2B5EF4-FFF2-40B4-BE49-F238E27FC236}">
                <a16:creationId xmlns:a16="http://schemas.microsoft.com/office/drawing/2014/main" id="{C0B615F5-A839-4ACC-9DCD-34F94EBE3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384" y="5225071"/>
            <a:ext cx="914400" cy="914400"/>
          </a:xfrm>
          <a:prstGeom prst="rect">
            <a:avLst/>
          </a:prstGeom>
        </p:spPr>
      </p:pic>
    </p:spTree>
    <p:extLst>
      <p:ext uri="{BB962C8B-B14F-4D97-AF65-F5344CB8AC3E}">
        <p14:creationId xmlns:p14="http://schemas.microsoft.com/office/powerpoint/2010/main" val="73515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artisticGlowEdges trans="45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6999-298F-47A0-8C9B-9F7E360A0C00}"/>
              </a:ext>
            </a:extLst>
          </p:cNvPr>
          <p:cNvSpPr>
            <a:spLocks noGrp="1"/>
          </p:cNvSpPr>
          <p:nvPr>
            <p:ph type="title"/>
          </p:nvPr>
        </p:nvSpPr>
        <p:spPr/>
        <p:txBody>
          <a:bodyPr/>
          <a:lstStyle/>
          <a:p>
            <a:r>
              <a:rPr lang="en-US"/>
              <a:t>Example Scenarios:</a:t>
            </a:r>
          </a:p>
        </p:txBody>
      </p:sp>
      <p:sp>
        <p:nvSpPr>
          <p:cNvPr id="3" name="Content Placeholder 2">
            <a:extLst>
              <a:ext uri="{FF2B5EF4-FFF2-40B4-BE49-F238E27FC236}">
                <a16:creationId xmlns:a16="http://schemas.microsoft.com/office/drawing/2014/main" id="{1E548AFE-C98E-43A5-BE48-16BDD9B36F9D}"/>
              </a:ext>
            </a:extLst>
          </p:cNvPr>
          <p:cNvSpPr>
            <a:spLocks noGrp="1"/>
          </p:cNvSpPr>
          <p:nvPr>
            <p:ph idx="1"/>
          </p:nvPr>
        </p:nvSpPr>
        <p:spPr>
          <a:xfrm>
            <a:off x="646111" y="1434732"/>
            <a:ext cx="8171318" cy="4970550"/>
          </a:xfrm>
        </p:spPr>
        <p:txBody>
          <a:bodyPr vert="horz" lIns="91440" tIns="45720" rIns="91440" bIns="45720" rtlCol="0" anchor="t">
            <a:normAutofit/>
          </a:bodyPr>
          <a:lstStyle/>
          <a:p>
            <a:r>
              <a:rPr lang="en-US" b="1"/>
              <a:t>1 EPSG, 1QL:</a:t>
            </a:r>
          </a:p>
          <a:p>
            <a:pPr lvl="1"/>
            <a:r>
              <a:rPr lang="en-US" i="1">
                <a:solidFill>
                  <a:schemeClr val="accent3"/>
                </a:solidFill>
                <a:ea typeface="+mj-lt"/>
                <a:cs typeface="+mj-lt"/>
              </a:rPr>
              <a:t>AL_17County_2020_B20_DPA</a:t>
            </a:r>
            <a:r>
              <a:rPr lang="en-US" i="1">
                <a:solidFill>
                  <a:schemeClr val="accent3"/>
                </a:solidFill>
              </a:rPr>
              <a:t>_PTS</a:t>
            </a:r>
          </a:p>
          <a:p>
            <a:pPr lvl="1"/>
            <a:r>
              <a:rPr lang="en-US" i="1">
                <a:solidFill>
                  <a:schemeClr val="accent3"/>
                </a:solidFill>
                <a:ea typeface="+mj-lt"/>
                <a:cs typeface="+mj-lt"/>
              </a:rPr>
              <a:t>AL_17County_</a:t>
            </a:r>
            <a:r>
              <a:rPr lang="en-US" i="1">
                <a:solidFill>
                  <a:schemeClr val="accent3"/>
                </a:solidFill>
              </a:rPr>
              <a:t>2020_B20_MTI</a:t>
            </a:r>
          </a:p>
          <a:p>
            <a:pPr marL="457200" lvl="1" indent="0">
              <a:buNone/>
            </a:pPr>
            <a:endParaRPr lang="en-US" i="1">
              <a:solidFill>
                <a:schemeClr val="accent3"/>
              </a:solidFill>
            </a:endParaRPr>
          </a:p>
          <a:p>
            <a:pPr lvl="0">
              <a:buClr>
                <a:srgbClr val="1E5155">
                  <a:lumMod val="40000"/>
                  <a:lumOff val="60000"/>
                </a:srgbClr>
              </a:buClr>
            </a:pPr>
            <a:r>
              <a:rPr lang="en-US" b="1">
                <a:solidFill>
                  <a:prstClr val="white"/>
                </a:solidFill>
              </a:rPr>
              <a:t>1 EPSG, 2QLs with same size tiles:</a:t>
            </a:r>
          </a:p>
          <a:p>
            <a:pPr lvl="1"/>
            <a:r>
              <a:rPr lang="en-US" i="1">
                <a:solidFill>
                  <a:schemeClr val="accent3"/>
                </a:solidFill>
              </a:rPr>
              <a:t>AL_17County_2020_B20_DPA_PTS</a:t>
            </a:r>
          </a:p>
          <a:p>
            <a:pPr lvl="1"/>
            <a:r>
              <a:rPr lang="en-US" i="1">
                <a:solidFill>
                  <a:schemeClr val="accent3"/>
                </a:solidFill>
              </a:rPr>
              <a:t>AL_17County_2020_B20_MTI</a:t>
            </a:r>
          </a:p>
          <a:p>
            <a:pPr marL="457200" lvl="1" indent="0">
              <a:buNone/>
            </a:pPr>
            <a:endParaRPr lang="en-US" i="1">
              <a:solidFill>
                <a:schemeClr val="accent3"/>
              </a:solidFill>
            </a:endParaRPr>
          </a:p>
          <a:p>
            <a:pPr lvl="0">
              <a:buClr>
                <a:srgbClr val="1E5155">
                  <a:lumMod val="40000"/>
                  <a:lumOff val="60000"/>
                </a:srgbClr>
              </a:buClr>
            </a:pPr>
            <a:r>
              <a:rPr lang="en-US" b="1">
                <a:solidFill>
                  <a:prstClr val="white"/>
                </a:solidFill>
              </a:rPr>
              <a:t>1 EPSG, 2QLs with different size tiles:</a:t>
            </a:r>
          </a:p>
          <a:p>
            <a:pPr lvl="1"/>
            <a:r>
              <a:rPr lang="en-US" i="1">
                <a:solidFill>
                  <a:schemeClr val="accent3"/>
                </a:solidFill>
              </a:rPr>
              <a:t>AL_17County_2020_B20_DPA_PTS</a:t>
            </a:r>
          </a:p>
          <a:p>
            <a:pPr lvl="1"/>
            <a:r>
              <a:rPr lang="en-US" i="1">
                <a:solidFill>
                  <a:schemeClr val="accent3"/>
                </a:solidFill>
              </a:rPr>
              <a:t>AL_17County_2020_B20_QL1_TI (clipped to QL1 data extent)</a:t>
            </a:r>
          </a:p>
          <a:p>
            <a:pPr lvl="1"/>
            <a:r>
              <a:rPr lang="en-US" i="1">
                <a:solidFill>
                  <a:schemeClr val="accent3"/>
                </a:solidFill>
              </a:rPr>
              <a:t>AL_17County_2020_B20_QL2_TI (clipped to QL2 data extent)</a:t>
            </a:r>
          </a:p>
          <a:p>
            <a:pPr lvl="1"/>
            <a:endParaRPr lang="en-US" i="1">
              <a:solidFill>
                <a:schemeClr val="accent3"/>
              </a:solidFill>
            </a:endParaRPr>
          </a:p>
          <a:p>
            <a:pPr lvl="1"/>
            <a:endParaRPr lang="en-US" i="1">
              <a:solidFill>
                <a:schemeClr val="accent3"/>
              </a:solidFill>
            </a:endParaRPr>
          </a:p>
          <a:p>
            <a:pPr lvl="0">
              <a:buClr>
                <a:srgbClr val="1E5155">
                  <a:lumMod val="40000"/>
                  <a:lumOff val="60000"/>
                </a:srgbClr>
              </a:buClr>
            </a:pPr>
            <a:endParaRPr lang="en-US" b="1">
              <a:solidFill>
                <a:prstClr val="white"/>
              </a:solidFill>
            </a:endParaRPr>
          </a:p>
          <a:p>
            <a:pPr lvl="1"/>
            <a:endParaRPr lang="en-US" i="1">
              <a:solidFill>
                <a:schemeClr val="accent3"/>
              </a:solidFill>
            </a:endParaRPr>
          </a:p>
        </p:txBody>
      </p:sp>
      <p:sp>
        <p:nvSpPr>
          <p:cNvPr id="4" name="TextBox 3">
            <a:extLst>
              <a:ext uri="{FF2B5EF4-FFF2-40B4-BE49-F238E27FC236}">
                <a16:creationId xmlns:a16="http://schemas.microsoft.com/office/drawing/2014/main" id="{14A418E3-45EE-4468-8639-5D8782BFC81D}"/>
              </a:ext>
            </a:extLst>
          </p:cNvPr>
          <p:cNvSpPr txBox="1"/>
          <p:nvPr/>
        </p:nvSpPr>
        <p:spPr>
          <a:xfrm>
            <a:off x="7523634" y="1434732"/>
            <a:ext cx="4062331" cy="3416320"/>
          </a:xfrm>
          <a:prstGeom prst="rect">
            <a:avLst/>
          </a:prstGeom>
          <a:noFill/>
        </p:spPr>
        <p:txBody>
          <a:bodyPr wrap="none" lIns="91440" tIns="45720" rIns="91440" bIns="45720" rtlCol="0" anchor="t">
            <a:spAutoFit/>
          </a:bodyPr>
          <a:lstStyle/>
          <a:p>
            <a:r>
              <a:rPr lang="en-US" b="1"/>
              <a:t>Ancillary Shapefiles allowed in PTS</a:t>
            </a:r>
            <a:r>
              <a:rPr lang="en-US"/>
              <a:t>:</a:t>
            </a:r>
          </a:p>
          <a:p>
            <a:endParaRPr lang="en-US"/>
          </a:p>
          <a:p>
            <a:pPr marL="285750" indent="-285750">
              <a:buFont typeface="Arial" panose="020B0604020202020204" pitchFamily="34" charset="0"/>
              <a:buChar char="•"/>
            </a:pPr>
            <a:r>
              <a:rPr lang="en-US">
                <a:solidFill>
                  <a:schemeClr val="accent4"/>
                </a:solidFill>
              </a:rPr>
              <a:t>Tribal Lands Boundaries</a:t>
            </a:r>
          </a:p>
          <a:p>
            <a:endParaRPr lang="en-US"/>
          </a:p>
          <a:p>
            <a:endParaRPr lang="en-US"/>
          </a:p>
          <a:p>
            <a:endParaRPr lang="en-US"/>
          </a:p>
          <a:p>
            <a:endParaRPr lang="en-US"/>
          </a:p>
          <a:p>
            <a:endParaRPr lang="en-US"/>
          </a:p>
          <a:p>
            <a:endParaRPr lang="en-US"/>
          </a:p>
          <a:p>
            <a:pPr marL="285750" indent="-285750">
              <a:buFont typeface="Arial" panose="020B0604020202020204" pitchFamily="34" charset="0"/>
              <a:buChar char="•"/>
            </a:pPr>
            <a:r>
              <a:rPr lang="en-US">
                <a:solidFill>
                  <a:schemeClr val="accent4"/>
                </a:solidFill>
              </a:rPr>
              <a:t>Tribal Lands Boundaries</a:t>
            </a:r>
          </a:p>
          <a:p>
            <a:pPr marL="285750" indent="-285750">
              <a:buFont typeface="Arial" panose="020B0604020202020204" pitchFamily="34" charset="0"/>
              <a:buChar char="•"/>
            </a:pPr>
            <a:r>
              <a:rPr lang="en-US">
                <a:solidFill>
                  <a:schemeClr val="accent4"/>
                </a:solidFill>
              </a:rPr>
              <a:t>AL_17County_2020_B20_TL_AOI</a:t>
            </a:r>
          </a:p>
          <a:p>
            <a:pPr marL="285750" indent="-285750">
              <a:buFont typeface="Arial" panose="020B0604020202020204" pitchFamily="34" charset="0"/>
              <a:buChar char="•"/>
            </a:pPr>
            <a:endParaRPr lang="en-US"/>
          </a:p>
        </p:txBody>
      </p:sp>
      <p:cxnSp>
        <p:nvCxnSpPr>
          <p:cNvPr id="11" name="Straight Connector 10">
            <a:extLst>
              <a:ext uri="{FF2B5EF4-FFF2-40B4-BE49-F238E27FC236}">
                <a16:creationId xmlns:a16="http://schemas.microsoft.com/office/drawing/2014/main" id="{095E33E4-72BA-40B8-B88E-C655A67B81C7}"/>
              </a:ext>
            </a:extLst>
          </p:cNvPr>
          <p:cNvCxnSpPr/>
          <p:nvPr/>
        </p:nvCxnSpPr>
        <p:spPr>
          <a:xfrm>
            <a:off x="953589" y="2835262"/>
            <a:ext cx="105923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5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artisticGlowEdges trans="45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6999-298F-47A0-8C9B-9F7E360A0C00}"/>
              </a:ext>
            </a:extLst>
          </p:cNvPr>
          <p:cNvSpPr>
            <a:spLocks noGrp="1"/>
          </p:cNvSpPr>
          <p:nvPr>
            <p:ph type="title"/>
          </p:nvPr>
        </p:nvSpPr>
        <p:spPr/>
        <p:txBody>
          <a:bodyPr/>
          <a:lstStyle/>
          <a:p>
            <a:r>
              <a:rPr lang="en-US" dirty="0"/>
              <a:t>Example Scenarios:</a:t>
            </a:r>
          </a:p>
        </p:txBody>
      </p:sp>
      <p:sp>
        <p:nvSpPr>
          <p:cNvPr id="3" name="Content Placeholder 2">
            <a:extLst>
              <a:ext uri="{FF2B5EF4-FFF2-40B4-BE49-F238E27FC236}">
                <a16:creationId xmlns:a16="http://schemas.microsoft.com/office/drawing/2014/main" id="{1E548AFE-C98E-43A5-BE48-16BDD9B36F9D}"/>
              </a:ext>
            </a:extLst>
          </p:cNvPr>
          <p:cNvSpPr>
            <a:spLocks noGrp="1"/>
          </p:cNvSpPr>
          <p:nvPr>
            <p:ph idx="1"/>
          </p:nvPr>
        </p:nvSpPr>
        <p:spPr>
          <a:xfrm>
            <a:off x="646111" y="1423856"/>
            <a:ext cx="8171318" cy="4981426"/>
          </a:xfrm>
        </p:spPr>
        <p:txBody>
          <a:bodyPr vert="horz" lIns="91440" tIns="45720" rIns="91440" bIns="45720" rtlCol="0" anchor="t">
            <a:normAutofit lnSpcReduction="10000"/>
          </a:bodyPr>
          <a:lstStyle/>
          <a:p>
            <a:r>
              <a:rPr lang="en-US" b="1"/>
              <a:t>2 EPSG, 1QL:</a:t>
            </a:r>
          </a:p>
          <a:p>
            <a:pPr lvl="1"/>
            <a:r>
              <a:rPr lang="en-US" i="1">
                <a:solidFill>
                  <a:schemeClr val="accent3"/>
                </a:solidFill>
              </a:rPr>
              <a:t>AL_17County_2020_B20_DPA_PTS</a:t>
            </a:r>
          </a:p>
          <a:p>
            <a:pPr lvl="1"/>
            <a:r>
              <a:rPr lang="en-US" i="1">
                <a:solidFill>
                  <a:schemeClr val="accent3"/>
                </a:solidFill>
              </a:rPr>
              <a:t>AL_17County_2020_B20_6355_EA</a:t>
            </a:r>
          </a:p>
          <a:p>
            <a:pPr lvl="1"/>
            <a:r>
              <a:rPr lang="en-US" i="1">
                <a:solidFill>
                  <a:schemeClr val="accent3"/>
                </a:solidFill>
              </a:rPr>
              <a:t>AL_17County_2020_B20_6356_EA</a:t>
            </a:r>
          </a:p>
          <a:p>
            <a:pPr lvl="1"/>
            <a:r>
              <a:rPr lang="en-US" i="1">
                <a:solidFill>
                  <a:schemeClr val="accent3"/>
                </a:solidFill>
              </a:rPr>
              <a:t>AL_17County_2020_B20_6355_EI (clipped to 6355_EA)</a:t>
            </a:r>
          </a:p>
          <a:p>
            <a:pPr lvl="1"/>
            <a:r>
              <a:rPr lang="en-US" i="1">
                <a:solidFill>
                  <a:schemeClr val="accent3"/>
                </a:solidFill>
              </a:rPr>
              <a:t>AL_17County_2020_B20_6356_EI (clipped to 6356_EA)</a:t>
            </a:r>
          </a:p>
          <a:p>
            <a:pPr marL="457200" lvl="1" indent="0">
              <a:buNone/>
            </a:pPr>
            <a:endParaRPr lang="en-US" i="1">
              <a:solidFill>
                <a:schemeClr val="accent3"/>
              </a:solidFill>
            </a:endParaRPr>
          </a:p>
          <a:p>
            <a:pPr lvl="0">
              <a:buClr>
                <a:srgbClr val="1E5155">
                  <a:lumMod val="40000"/>
                  <a:lumOff val="60000"/>
                </a:srgbClr>
              </a:buClr>
            </a:pPr>
            <a:r>
              <a:rPr lang="en-US" b="1">
                <a:solidFill>
                  <a:prstClr val="white"/>
                </a:solidFill>
              </a:rPr>
              <a:t>2 EPSG, 2QLs with same size tiles:</a:t>
            </a:r>
          </a:p>
          <a:p>
            <a:pPr lvl="1"/>
            <a:r>
              <a:rPr lang="en-US" i="1">
                <a:solidFill>
                  <a:schemeClr val="accent3"/>
                </a:solidFill>
              </a:rPr>
              <a:t>AL_17County_2020_B20_DPA_PTS</a:t>
            </a:r>
          </a:p>
          <a:p>
            <a:pPr lvl="1"/>
            <a:r>
              <a:rPr lang="en-US" i="1">
                <a:solidFill>
                  <a:schemeClr val="accent3"/>
                </a:solidFill>
              </a:rPr>
              <a:t>AL_17County_2020_B20_6355_EA</a:t>
            </a:r>
          </a:p>
          <a:p>
            <a:pPr lvl="1"/>
            <a:r>
              <a:rPr lang="en-US" i="1">
                <a:solidFill>
                  <a:schemeClr val="accent3"/>
                </a:solidFill>
              </a:rPr>
              <a:t>AL_17County_2020_B20_6356_EA</a:t>
            </a:r>
          </a:p>
          <a:p>
            <a:pPr lvl="1"/>
            <a:r>
              <a:rPr lang="en-US" i="1">
                <a:solidFill>
                  <a:schemeClr val="accent3"/>
                </a:solidFill>
              </a:rPr>
              <a:t>AL_17County_2020_B20_6355_EI (clipped to 6355_EA)</a:t>
            </a:r>
          </a:p>
          <a:p>
            <a:pPr lvl="1"/>
            <a:r>
              <a:rPr lang="en-US" i="1">
                <a:solidFill>
                  <a:schemeClr val="accent3"/>
                </a:solidFill>
              </a:rPr>
              <a:t>AL_17County_2020_B20_6356_EI (clipped to 6356_EA)</a:t>
            </a:r>
          </a:p>
          <a:p>
            <a:pPr marL="457200" lvl="1" indent="0">
              <a:buNone/>
            </a:pPr>
            <a:endParaRPr lang="en-US" i="1">
              <a:solidFill>
                <a:schemeClr val="accent3"/>
              </a:solidFill>
            </a:endParaRPr>
          </a:p>
          <a:p>
            <a:pPr lvl="1"/>
            <a:endParaRPr lang="en-US" i="1">
              <a:solidFill>
                <a:schemeClr val="accent3"/>
              </a:solidFill>
            </a:endParaRPr>
          </a:p>
          <a:p>
            <a:pPr lvl="0">
              <a:buClr>
                <a:srgbClr val="1E5155">
                  <a:lumMod val="40000"/>
                  <a:lumOff val="60000"/>
                </a:srgbClr>
              </a:buClr>
            </a:pPr>
            <a:endParaRPr lang="en-US" b="1">
              <a:solidFill>
                <a:prstClr val="white"/>
              </a:solidFill>
            </a:endParaRPr>
          </a:p>
          <a:p>
            <a:pPr lvl="1"/>
            <a:endParaRPr lang="en-US" i="1">
              <a:solidFill>
                <a:schemeClr val="accent3"/>
              </a:solidFill>
            </a:endParaRPr>
          </a:p>
        </p:txBody>
      </p:sp>
      <p:sp>
        <p:nvSpPr>
          <p:cNvPr id="4" name="TextBox 3">
            <a:extLst>
              <a:ext uri="{FF2B5EF4-FFF2-40B4-BE49-F238E27FC236}">
                <a16:creationId xmlns:a16="http://schemas.microsoft.com/office/drawing/2014/main" id="{14A418E3-45EE-4468-8639-5D8782BFC81D}"/>
              </a:ext>
            </a:extLst>
          </p:cNvPr>
          <p:cNvSpPr txBox="1"/>
          <p:nvPr/>
        </p:nvSpPr>
        <p:spPr>
          <a:xfrm>
            <a:off x="6906953" y="1424303"/>
            <a:ext cx="4671472" cy="4247317"/>
          </a:xfrm>
          <a:prstGeom prst="rect">
            <a:avLst/>
          </a:prstGeom>
          <a:noFill/>
        </p:spPr>
        <p:txBody>
          <a:bodyPr wrap="none" rtlCol="0">
            <a:spAutoFit/>
          </a:bodyPr>
          <a:lstStyle/>
          <a:p>
            <a:r>
              <a:rPr lang="en-US" b="1" dirty="0"/>
              <a:t>Ancillary Shapefiles allowed in PTS</a:t>
            </a:r>
            <a:r>
              <a:rPr lang="en-US" dirty="0"/>
              <a:t>:</a:t>
            </a:r>
          </a:p>
          <a:p>
            <a:endParaRPr lang="en-US" dirty="0"/>
          </a:p>
          <a:p>
            <a:pPr marL="285750" indent="-285750">
              <a:buFont typeface="Arial" panose="020B0604020202020204" pitchFamily="34" charset="0"/>
              <a:buChar char="•"/>
            </a:pPr>
            <a:r>
              <a:rPr lang="en-US" dirty="0">
                <a:solidFill>
                  <a:schemeClr val="accent4"/>
                </a:solidFill>
              </a:rPr>
              <a:t>Tribal Lands Boundaries</a:t>
            </a:r>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solidFill>
                  <a:schemeClr val="accent4"/>
                </a:solidFill>
              </a:rPr>
              <a:t>Tribal Lands Boundaries</a:t>
            </a:r>
          </a:p>
          <a:p>
            <a:pPr marL="285750" indent="-285750">
              <a:buFont typeface="Arial" panose="020B0604020202020204" pitchFamily="34" charset="0"/>
              <a:buChar char="•"/>
            </a:pPr>
            <a:r>
              <a:rPr lang="en-US" dirty="0">
                <a:solidFill>
                  <a:schemeClr val="accent4"/>
                </a:solidFill>
              </a:rPr>
              <a:t>AL_17County_2020_B20_6355_QL_AOI</a:t>
            </a:r>
          </a:p>
          <a:p>
            <a:pPr marL="285750" indent="-285750">
              <a:buFont typeface="Arial" panose="020B0604020202020204" pitchFamily="34" charset="0"/>
              <a:buChar char="•"/>
            </a:pPr>
            <a:r>
              <a:rPr lang="en-US" dirty="0">
                <a:solidFill>
                  <a:schemeClr val="accent4"/>
                </a:solidFill>
              </a:rPr>
              <a:t>AL_17County_2020_B20_6356_QL_AOI</a:t>
            </a:r>
          </a:p>
          <a:p>
            <a:endParaRPr lang="en-US" dirty="0">
              <a:solidFill>
                <a:schemeClr val="accent4"/>
              </a:solidFill>
            </a:endParaRPr>
          </a:p>
          <a:p>
            <a:pPr marL="285750" indent="-285750">
              <a:buFont typeface="Arial"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095E33E4-72BA-40B8-B88E-C655A67B81C7}"/>
              </a:ext>
            </a:extLst>
          </p:cNvPr>
          <p:cNvCxnSpPr/>
          <p:nvPr/>
        </p:nvCxnSpPr>
        <p:spPr>
          <a:xfrm>
            <a:off x="953589" y="3847010"/>
            <a:ext cx="105923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2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artisticGlowEdges trans="45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6999-298F-47A0-8C9B-9F7E360A0C00}"/>
              </a:ext>
            </a:extLst>
          </p:cNvPr>
          <p:cNvSpPr>
            <a:spLocks noGrp="1"/>
          </p:cNvSpPr>
          <p:nvPr>
            <p:ph type="title"/>
          </p:nvPr>
        </p:nvSpPr>
        <p:spPr/>
        <p:txBody>
          <a:bodyPr/>
          <a:lstStyle/>
          <a:p>
            <a:r>
              <a:rPr lang="en-US"/>
              <a:t>Example Scenarios:</a:t>
            </a:r>
          </a:p>
        </p:txBody>
      </p:sp>
      <p:sp>
        <p:nvSpPr>
          <p:cNvPr id="3" name="Content Placeholder 2">
            <a:extLst>
              <a:ext uri="{FF2B5EF4-FFF2-40B4-BE49-F238E27FC236}">
                <a16:creationId xmlns:a16="http://schemas.microsoft.com/office/drawing/2014/main" id="{1E548AFE-C98E-43A5-BE48-16BDD9B36F9D}"/>
              </a:ext>
            </a:extLst>
          </p:cNvPr>
          <p:cNvSpPr>
            <a:spLocks noGrp="1"/>
          </p:cNvSpPr>
          <p:nvPr>
            <p:ph idx="1"/>
          </p:nvPr>
        </p:nvSpPr>
        <p:spPr>
          <a:xfrm>
            <a:off x="437105" y="1423856"/>
            <a:ext cx="8171318" cy="4981426"/>
          </a:xfrm>
        </p:spPr>
        <p:txBody>
          <a:bodyPr vert="horz" lIns="91440" tIns="45720" rIns="91440" bIns="45720" rtlCol="0" anchor="t">
            <a:normAutofit/>
          </a:bodyPr>
          <a:lstStyle/>
          <a:p>
            <a:pPr lvl="0">
              <a:buClr>
                <a:srgbClr val="1E5155">
                  <a:lumMod val="40000"/>
                  <a:lumOff val="60000"/>
                </a:srgbClr>
              </a:buClr>
            </a:pPr>
            <a:r>
              <a:rPr lang="en-US" b="1">
                <a:solidFill>
                  <a:prstClr val="white"/>
                </a:solidFill>
              </a:rPr>
              <a:t>2 EPSG, 2QLs with different size tiles:</a:t>
            </a:r>
          </a:p>
          <a:p>
            <a:pPr marL="457200" lvl="1" indent="0">
              <a:buClr>
                <a:srgbClr val="1E5155">
                  <a:lumMod val="40000"/>
                  <a:lumOff val="60000"/>
                </a:srgbClr>
              </a:buClr>
              <a:buNone/>
            </a:pPr>
            <a:r>
              <a:rPr lang="en-US">
                <a:solidFill>
                  <a:prstClr val="white"/>
                </a:solidFill>
              </a:rPr>
              <a:t>*QL2 is across 2 EAs and QL1 is within a single EA</a:t>
            </a:r>
          </a:p>
          <a:p>
            <a:pPr lvl="1"/>
            <a:r>
              <a:rPr lang="en-US" i="1">
                <a:solidFill>
                  <a:schemeClr val="accent3"/>
                </a:solidFill>
              </a:rPr>
              <a:t>AL_17County_2020_B20_DPA_PTS</a:t>
            </a:r>
          </a:p>
          <a:p>
            <a:pPr lvl="1"/>
            <a:r>
              <a:rPr lang="en-US" i="1">
                <a:solidFill>
                  <a:schemeClr val="accent3"/>
                </a:solidFill>
              </a:rPr>
              <a:t>AL_17County_2020_B20_6355_EA</a:t>
            </a:r>
          </a:p>
          <a:p>
            <a:pPr lvl="1"/>
            <a:r>
              <a:rPr lang="en-US" i="1">
                <a:solidFill>
                  <a:schemeClr val="accent3"/>
                </a:solidFill>
              </a:rPr>
              <a:t>AL_17County_2020_B20_6356_EA</a:t>
            </a:r>
          </a:p>
          <a:p>
            <a:pPr lvl="1"/>
            <a:r>
              <a:rPr lang="en-US" i="1">
                <a:solidFill>
                  <a:schemeClr val="accent3"/>
                </a:solidFill>
              </a:rPr>
              <a:t>AL_17County_2020_B20_6355_QL1_TI</a:t>
            </a:r>
          </a:p>
          <a:p>
            <a:pPr lvl="2"/>
            <a:r>
              <a:rPr lang="en-US" i="1">
                <a:solidFill>
                  <a:schemeClr val="tx2">
                    <a:lumMod val="90000"/>
                  </a:schemeClr>
                </a:solidFill>
              </a:rPr>
              <a:t>Clipped to QL1 extent</a:t>
            </a:r>
          </a:p>
          <a:p>
            <a:pPr lvl="1"/>
            <a:r>
              <a:rPr lang="en-US" i="1">
                <a:solidFill>
                  <a:schemeClr val="accent3"/>
                </a:solidFill>
              </a:rPr>
              <a:t>AL_17County_2020_B20_6355_QL2_TI</a:t>
            </a:r>
          </a:p>
          <a:p>
            <a:pPr lvl="2"/>
            <a:r>
              <a:rPr lang="en-US" i="1">
                <a:solidFill>
                  <a:schemeClr val="tx2">
                    <a:lumMod val="90000"/>
                  </a:schemeClr>
                </a:solidFill>
              </a:rPr>
              <a:t>Clipped to QL2/6355 extent</a:t>
            </a:r>
          </a:p>
          <a:p>
            <a:pPr lvl="1"/>
            <a:r>
              <a:rPr lang="en-US" i="1">
                <a:solidFill>
                  <a:schemeClr val="accent3"/>
                </a:solidFill>
              </a:rPr>
              <a:t>AL_17County_2020_B20_6356_QL2_TI </a:t>
            </a:r>
          </a:p>
          <a:p>
            <a:pPr lvl="2"/>
            <a:r>
              <a:rPr lang="en-US" i="1">
                <a:solidFill>
                  <a:schemeClr val="tx2">
                    <a:lumMod val="90000"/>
                  </a:schemeClr>
                </a:solidFill>
              </a:rPr>
              <a:t>Clipped to QL2/6356 extent</a:t>
            </a:r>
          </a:p>
          <a:p>
            <a:pPr lvl="1"/>
            <a:endParaRPr lang="en-US" i="1">
              <a:solidFill>
                <a:schemeClr val="accent3"/>
              </a:solidFill>
            </a:endParaRPr>
          </a:p>
          <a:p>
            <a:pPr lvl="0">
              <a:buClr>
                <a:srgbClr val="1E5155">
                  <a:lumMod val="40000"/>
                  <a:lumOff val="60000"/>
                </a:srgbClr>
              </a:buClr>
            </a:pPr>
            <a:endParaRPr lang="en-US" b="1">
              <a:solidFill>
                <a:prstClr val="white"/>
              </a:solidFill>
            </a:endParaRPr>
          </a:p>
          <a:p>
            <a:pPr lvl="1"/>
            <a:endParaRPr lang="en-US" i="1">
              <a:solidFill>
                <a:schemeClr val="accent3"/>
              </a:solidFill>
            </a:endParaRPr>
          </a:p>
        </p:txBody>
      </p:sp>
      <p:sp>
        <p:nvSpPr>
          <p:cNvPr id="4" name="TextBox 3">
            <a:extLst>
              <a:ext uri="{FF2B5EF4-FFF2-40B4-BE49-F238E27FC236}">
                <a16:creationId xmlns:a16="http://schemas.microsoft.com/office/drawing/2014/main" id="{14A418E3-45EE-4468-8639-5D8782BFC81D}"/>
              </a:ext>
            </a:extLst>
          </p:cNvPr>
          <p:cNvSpPr txBox="1"/>
          <p:nvPr/>
        </p:nvSpPr>
        <p:spPr>
          <a:xfrm>
            <a:off x="6807451" y="1423856"/>
            <a:ext cx="4671472" cy="1754326"/>
          </a:xfrm>
          <a:prstGeom prst="rect">
            <a:avLst/>
          </a:prstGeom>
          <a:noFill/>
        </p:spPr>
        <p:txBody>
          <a:bodyPr wrap="none" rtlCol="0">
            <a:spAutoFit/>
          </a:bodyPr>
          <a:lstStyle/>
          <a:p>
            <a:r>
              <a:rPr lang="en-US" b="1"/>
              <a:t>Ancillary Shapefiles allowed in PTS</a:t>
            </a:r>
            <a:r>
              <a:rPr lang="en-US"/>
              <a:t>:</a:t>
            </a:r>
          </a:p>
          <a:p>
            <a:endParaRPr lang="en-US"/>
          </a:p>
          <a:p>
            <a:pPr marL="285750" indent="-285750">
              <a:buFont typeface="Arial" panose="020B0604020202020204" pitchFamily="34" charset="0"/>
              <a:buChar char="•"/>
            </a:pPr>
            <a:r>
              <a:rPr lang="en-US">
                <a:solidFill>
                  <a:schemeClr val="accent4"/>
                </a:solidFill>
              </a:rPr>
              <a:t>Tribal Lands Boundaries</a:t>
            </a:r>
          </a:p>
          <a:p>
            <a:pPr marL="285750" indent="-285750">
              <a:buFont typeface="Arial" panose="020B0604020202020204" pitchFamily="34" charset="0"/>
              <a:buChar char="•"/>
            </a:pPr>
            <a:r>
              <a:rPr lang="en-US">
                <a:solidFill>
                  <a:schemeClr val="accent4"/>
                </a:solidFill>
              </a:rPr>
              <a:t>AL_17County_2020_B20_6355_QL_AOI</a:t>
            </a:r>
          </a:p>
          <a:p>
            <a:pPr marL="285750" indent="-285750">
              <a:buFont typeface="Arial" panose="020B0604020202020204" pitchFamily="34" charset="0"/>
              <a:buChar char="•"/>
            </a:pPr>
            <a:r>
              <a:rPr lang="en-US">
                <a:solidFill>
                  <a:schemeClr val="accent4"/>
                </a:solidFill>
              </a:rPr>
              <a:t>AL_17County_2020_B20_6356_QL_AOI</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211333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6aa3f2d-47b8-4a75-a8f5-1c0f60bcb387" xsi:nil="true"/>
    <_ip_UnifiedCompliancePolicyUIAction xmlns="http://schemas.microsoft.com/sharepoint/v3" xsi:nil="true"/>
    <_ip_UnifiedCompliancePolicyProperties xmlns="http://schemas.microsoft.com/sharepoint/v3" xsi:nil="true"/>
    <SharedWithUsers xmlns="d36856fe-d4a9-4f0b-87a7-8fa063632c32">
      <UserInfo>
        <DisplayName>Haselwander, Robert D</DisplayName>
        <AccountId>54</AccountId>
        <AccountType/>
      </UserInfo>
      <UserInfo>
        <DisplayName>Marz, Brent D</DisplayName>
        <AccountId>260</AccountId>
        <AccountType/>
      </UserInfo>
      <UserInfo>
        <DisplayName>Kloth, Walter F</DisplayName>
        <AccountId>150</AccountId>
        <AccountType/>
      </UserInfo>
      <UserInfo>
        <DisplayName>Emmett, Patrick F</DisplayName>
        <AccountId>149</AccountId>
        <AccountType/>
      </UserInfo>
      <UserInfo>
        <DisplayName>Janiec Grygo, Milena U</DisplayName>
        <AccountId>17</AccountId>
        <AccountType/>
      </UserInfo>
      <UserInfo>
        <DisplayName>Klaas, Sarah K</DisplayName>
        <AccountId>21</AccountId>
        <AccountType/>
      </UserInfo>
      <UserInfo>
        <DisplayName>Bradford, Michael C</DisplayName>
        <AccountId>56</AccountId>
        <AccountType/>
      </UserInfo>
      <UserInfo>
        <DisplayName>Dunn, Gail D</DisplayName>
        <AccountId>327</AccountId>
        <AccountType/>
      </UserInfo>
      <UserInfo>
        <DisplayName>Lansbery, Leslie A</DisplayName>
        <AccountId>46</AccountId>
        <AccountType/>
      </UserInfo>
      <UserInfo>
        <DisplayName>Vincent, Danny G</DisplayName>
        <AccountId>328</AccountId>
        <AccountType/>
      </UserInfo>
      <UserInfo>
        <DisplayName>Winehouse, Jayna R</DisplayName>
        <AccountId>146</AccountId>
        <AccountType/>
      </UserInfo>
      <UserInfo>
        <DisplayName>Almekinder, James E</DisplayName>
        <AccountId>329</AccountId>
        <AccountType/>
      </UserInfo>
      <UserInfo>
        <DisplayName>Hamalak, Tina</DisplayName>
        <AccountId>330</AccountId>
        <AccountType/>
      </UserInfo>
      <UserInfo>
        <DisplayName>James, Melissa L</DisplayName>
        <AccountId>40</AccountId>
        <AccountType/>
      </UserInfo>
      <UserInfo>
        <DisplayName>Saultz, Timothy W</DisplayName>
        <AccountId>148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5" ma:contentTypeDescription="Create a new document." ma:contentTypeScope="" ma:versionID="2d47922f659723f0dac167a3bb2cc9ba">
  <xsd:schema xmlns:xsd="http://www.w3.org/2001/XMLSchema" xmlns:xs="http://www.w3.org/2001/XMLSchema" xmlns:p="http://schemas.microsoft.com/office/2006/metadata/properties" xmlns:ns1="http://schemas.microsoft.com/sharepoint/v3" xmlns:ns2="16aa3f2d-47b8-4a75-a8f5-1c0f60bcb387" xmlns:ns3="d36856fe-d4a9-4f0b-87a7-8fa063632c32" targetNamespace="http://schemas.microsoft.com/office/2006/metadata/properties" ma:root="true" ma:fieldsID="d098174faba968479b86e4472128a639" ns1:_="" ns2:_="" ns3:_="">
    <xsd:import namespace="http://schemas.microsoft.com/sharepoint/v3"/>
    <xsd:import namespace="16aa3f2d-47b8-4a75-a8f5-1c0f60bcb387"/>
    <xsd:import namespace="d36856fe-d4a9-4f0b-87a7-8fa063632c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infopath/2007/PartnerControls"/>
    <ds:schemaRef ds:uri="16aa3f2d-47b8-4a75-a8f5-1c0f60bcb387"/>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d36856fe-d4a9-4f0b-87a7-8fa063632c32"/>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5B10D92-5B03-4B3B-81DD-C442112D3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aa3f2d-47b8-4a75-a8f5-1c0f60bcb387"/>
    <ds:schemaRef ds:uri="d36856fe-d4a9-4f0b-87a7-8fa063632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1593</Words>
  <Application>Microsoft Office PowerPoint</Application>
  <PresentationFormat>Widescreen</PresentationFormat>
  <Paragraphs>195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Calibri,Arial,Helvetica,sans-serif</vt:lpstr>
      <vt:lpstr>Century Gothic</vt:lpstr>
      <vt:lpstr>Segoe UI</vt:lpstr>
      <vt:lpstr>Wingdings 3</vt:lpstr>
      <vt:lpstr>Ion</vt:lpstr>
      <vt:lpstr>Boundary Operating Procedures</vt:lpstr>
      <vt:lpstr>PowerPoint Presentation</vt:lpstr>
      <vt:lpstr>One Coordinate Reference System *Example naming convention in yellow text </vt:lpstr>
      <vt:lpstr>Multiple Coordinate Reference Systems</vt:lpstr>
      <vt:lpstr>Required Boundaries with Multiple CRS</vt:lpstr>
      <vt:lpstr>Multiple Quality Levels </vt:lpstr>
      <vt:lpstr>Example Scenarios:</vt:lpstr>
      <vt:lpstr>Example Scenarios:</vt:lpstr>
      <vt:lpstr>Example Scenarios:</vt:lpstr>
      <vt:lpstr>Overlap Across  EPSG Areas and Quality Level</vt:lpstr>
      <vt:lpstr>Example: Overlapping Tile Indices Across a UTM Zone Boundary</vt:lpstr>
      <vt:lpstr>Buffering a Zone Boundary and Clipping Tile Index</vt:lpstr>
      <vt:lpstr>Buffering a Zone Boundary and Clipping Tile Index</vt:lpstr>
      <vt:lpstr>Uniform 100-Pixel Overlap</vt:lpstr>
      <vt:lpstr>Suggested Buffering Procedure</vt:lpstr>
      <vt:lpstr>Overlap Procedure to Avoid</vt:lpstr>
      <vt:lpstr>PowerPoint Presentation</vt:lpstr>
      <vt:lpstr>Requested Form Email sent out Aug 24, 2020 – for proposed data deliveries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Boundary Operating Procedures</dc:title>
  <dc:creator>Klaas, Sarah Kathryn</dc:creator>
  <cp:lastModifiedBy>Klaas, Sarah Kathryn</cp:lastModifiedBy>
  <cp:revision>4</cp:revision>
  <dcterms:created xsi:type="dcterms:W3CDTF">2021-03-16T14:21:32Z</dcterms:created>
  <dcterms:modified xsi:type="dcterms:W3CDTF">2022-02-23T15:20:41Z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0x01010076B730AABDB1BD4D9A9535349D5EF5B7</vt:lpwstr>
  </property>
</Properties>
</file>