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704" r:id="rId5"/>
    <p:sldId id="2027" r:id="rId6"/>
    <p:sldId id="2022" r:id="rId7"/>
    <p:sldId id="2031" r:id="rId8"/>
    <p:sldId id="2015" r:id="rId9"/>
    <p:sldId id="2028" r:id="rId10"/>
    <p:sldId id="2029" r:id="rId11"/>
    <p:sldId id="2032" r:id="rId12"/>
    <p:sldId id="19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577359-80C3-CB66-70E4-02FB71029891}" name="Berve, Brendan P" initials="BP" userId="S::bberve@usgs.gov::b948b22f-c806-4dea-8d65-d69794d69a2f" providerId="AD"/>
  <p188:author id="{2760AF82-27A3-2D6E-0F9E-A95A8987DA46}" name="Miller, Barry Y" initials="MY" userId="S::bymiller@usgs.gov::c757efac-f46e-417c-a87f-630ab016ad65" providerId="AD"/>
  <p188:author id="{0226AFC0-8844-D3A7-1AF1-88B9C19611EE}" name="Janiec Grygo, Milena U" initials="JU" userId="S::mjaniecgrygo@usgs.gov::6be7f167-b2b8-41a6-ac9a-5332b6a054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ler, Barry Y" initials="MBY" lastIdx="3" clrIdx="0">
    <p:extLst>
      <p:ext uri="{19B8F6BF-5375-455C-9EA6-DF929625EA0E}">
        <p15:presenceInfo xmlns:p15="http://schemas.microsoft.com/office/powerpoint/2012/main" userId="S::bymiller@usgs.gov::c757efac-f46e-417c-a87f-630ab016ad65" providerId="AD"/>
      </p:ext>
    </p:extLst>
  </p:cmAuthor>
  <p:cmAuthor id="2" name="Janiec Grygo, Milena U" initials="JU" lastIdx="1" clrIdx="1">
    <p:extLst>
      <p:ext uri="{19B8F6BF-5375-455C-9EA6-DF929625EA0E}">
        <p15:presenceInfo xmlns:p15="http://schemas.microsoft.com/office/powerpoint/2012/main" userId="S::mjaniecgrygo@usgs.gov::6be7f167-b2b8-41a6-ac9a-5332b6a0546f" providerId="AD"/>
      </p:ext>
    </p:extLst>
  </p:cmAuthor>
  <p:cmAuthor id="3" name="Nimetz, Joshua D" initials="ND" lastIdx="1" clrIdx="2">
    <p:extLst>
      <p:ext uri="{19B8F6BF-5375-455C-9EA6-DF929625EA0E}">
        <p15:presenceInfo xmlns:p15="http://schemas.microsoft.com/office/powerpoint/2012/main" userId="S::jnimetz@usgs.gov::8f3f8f9c-f38d-4ed4-8e24-70d28eee7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CEE"/>
    <a:srgbClr val="595959"/>
    <a:srgbClr val="404040"/>
    <a:srgbClr val="97DBF2"/>
    <a:srgbClr val="006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5466C7-5BCF-4341-BA5B-34AEE122B97F}" v="25" dt="2023-09-12T17:57:14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38" autoAdjust="0"/>
  </p:normalViewPr>
  <p:slideViewPr>
    <p:cSldViewPr snapToGrid="0">
      <p:cViewPr varScale="1">
        <p:scale>
          <a:sx n="69" d="100"/>
          <a:sy n="69" d="100"/>
        </p:scale>
        <p:origin x="120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er, Barry Y" userId="c757efac-f46e-417c-a87f-630ab016ad65" providerId="ADAL" clId="{E2A857DB-7321-4163-91E7-1FE12ECD00B4}"/>
    <pc:docChg chg="undo custSel addSld delSld modSld sldOrd">
      <pc:chgData name="Miller, Barry Y" userId="c757efac-f46e-417c-a87f-630ab016ad65" providerId="ADAL" clId="{E2A857DB-7321-4163-91E7-1FE12ECD00B4}" dt="2022-07-13T14:26:14.132" v="5470"/>
      <pc:docMkLst>
        <pc:docMk/>
      </pc:docMkLst>
      <pc:sldChg chg="del">
        <pc:chgData name="Miller, Barry Y" userId="c757efac-f46e-417c-a87f-630ab016ad65" providerId="ADAL" clId="{E2A857DB-7321-4163-91E7-1FE12ECD00B4}" dt="2022-07-11T19:49:06.158" v="233" actId="47"/>
        <pc:sldMkLst>
          <pc:docMk/>
          <pc:sldMk cId="1392774297" sldId="1956"/>
        </pc:sldMkLst>
      </pc:sldChg>
      <pc:sldChg chg="modSp mod">
        <pc:chgData name="Miller, Barry Y" userId="c757efac-f46e-417c-a87f-630ab016ad65" providerId="ADAL" clId="{E2A857DB-7321-4163-91E7-1FE12ECD00B4}" dt="2022-07-11T19:57:11.549" v="379" actId="20577"/>
        <pc:sldMkLst>
          <pc:docMk/>
          <pc:sldMk cId="459955627" sldId="1976"/>
        </pc:sldMkLst>
        <pc:spChg chg="mod">
          <ac:chgData name="Miller, Barry Y" userId="c757efac-f46e-417c-a87f-630ab016ad65" providerId="ADAL" clId="{E2A857DB-7321-4163-91E7-1FE12ECD00B4}" dt="2022-07-11T19:57:11.549" v="379" actId="20577"/>
          <ac:spMkLst>
            <pc:docMk/>
            <pc:sldMk cId="459955627" sldId="1976"/>
            <ac:spMk id="5" creationId="{00000000-0000-0000-0000-000000000000}"/>
          </ac:spMkLst>
        </pc:spChg>
        <pc:spChg chg="mod">
          <ac:chgData name="Miller, Barry Y" userId="c757efac-f46e-417c-a87f-630ab016ad65" providerId="ADAL" clId="{E2A857DB-7321-4163-91E7-1FE12ECD00B4}" dt="2022-07-11T19:55:48.245" v="371" actId="20577"/>
          <ac:spMkLst>
            <pc:docMk/>
            <pc:sldMk cId="459955627" sldId="1976"/>
            <ac:spMk id="12" creationId="{64E7C3B7-694B-475F-A6B1-C119A07944D1}"/>
          </ac:spMkLst>
        </pc:spChg>
      </pc:sldChg>
      <pc:sldChg chg="del">
        <pc:chgData name="Miller, Barry Y" userId="c757efac-f46e-417c-a87f-630ab016ad65" providerId="ADAL" clId="{E2A857DB-7321-4163-91E7-1FE12ECD00B4}" dt="2022-07-11T19:48:58.234" v="231" actId="47"/>
        <pc:sldMkLst>
          <pc:docMk/>
          <pc:sldMk cId="461856403" sldId="2013"/>
        </pc:sldMkLst>
      </pc:sldChg>
      <pc:sldChg chg="modSp mod ord modCm">
        <pc:chgData name="Miller, Barry Y" userId="c757efac-f46e-417c-a87f-630ab016ad65" providerId="ADAL" clId="{E2A857DB-7321-4163-91E7-1FE12ECD00B4}" dt="2022-07-13T14:23:19.435" v="5443"/>
        <pc:sldMkLst>
          <pc:docMk/>
          <pc:sldMk cId="4275853039" sldId="2014"/>
        </pc:sldMkLst>
        <pc:spChg chg="mod">
          <ac:chgData name="Miller, Barry Y" userId="c757efac-f46e-417c-a87f-630ab016ad65" providerId="ADAL" clId="{E2A857DB-7321-4163-91E7-1FE12ECD00B4}" dt="2022-07-11T22:44:48.811" v="397" actId="20577"/>
          <ac:spMkLst>
            <pc:docMk/>
            <pc:sldMk cId="4275853039" sldId="2014"/>
            <ac:spMk id="9" creationId="{65663960-4790-4FED-8E8C-9163E038A7E0}"/>
          </ac:spMkLst>
        </pc:spChg>
        <pc:spChg chg="mod">
          <ac:chgData name="Miller, Barry Y" userId="c757efac-f46e-417c-a87f-630ab016ad65" providerId="ADAL" clId="{E2A857DB-7321-4163-91E7-1FE12ECD00B4}" dt="2022-07-13T14:23:12.238" v="5442" actId="20577"/>
          <ac:spMkLst>
            <pc:docMk/>
            <pc:sldMk cId="4275853039" sldId="2014"/>
            <ac:spMk id="29" creationId="{4400FAE2-4D55-4BF2-81EA-70476916FDB8}"/>
          </ac:spMkLst>
        </pc:spChg>
      </pc:sldChg>
      <pc:sldChg chg="addSp modSp mod ord">
        <pc:chgData name="Miller, Barry Y" userId="c757efac-f46e-417c-a87f-630ab016ad65" providerId="ADAL" clId="{E2A857DB-7321-4163-91E7-1FE12ECD00B4}" dt="2022-07-11T23:00:07.801" v="999" actId="1076"/>
        <pc:sldMkLst>
          <pc:docMk/>
          <pc:sldMk cId="487381124" sldId="2015"/>
        </pc:sldMkLst>
        <pc:spChg chg="mod">
          <ac:chgData name="Miller, Barry Y" userId="c757efac-f46e-417c-a87f-630ab016ad65" providerId="ADAL" clId="{E2A857DB-7321-4163-91E7-1FE12ECD00B4}" dt="2022-07-11T22:44:24.157" v="388" actId="20577"/>
          <ac:spMkLst>
            <pc:docMk/>
            <pc:sldMk cId="487381124" sldId="2015"/>
            <ac:spMk id="13" creationId="{4A8A8801-2BD7-4AAA-94FF-019D55F0C24B}"/>
          </ac:spMkLst>
        </pc:spChg>
        <pc:picChg chg="add mod">
          <ac:chgData name="Miller, Barry Y" userId="c757efac-f46e-417c-a87f-630ab016ad65" providerId="ADAL" clId="{E2A857DB-7321-4163-91E7-1FE12ECD00B4}" dt="2022-07-11T23:00:07.801" v="999" actId="1076"/>
          <ac:picMkLst>
            <pc:docMk/>
            <pc:sldMk cId="487381124" sldId="2015"/>
            <ac:picMk id="3" creationId="{52E522F9-D183-404D-9A1A-3C085265CC06}"/>
          </ac:picMkLst>
        </pc:picChg>
      </pc:sldChg>
      <pc:sldChg chg="del">
        <pc:chgData name="Miller, Barry Y" userId="c757efac-f46e-417c-a87f-630ab016ad65" providerId="ADAL" clId="{E2A857DB-7321-4163-91E7-1FE12ECD00B4}" dt="2022-07-11T19:49:01.342" v="232" actId="47"/>
        <pc:sldMkLst>
          <pc:docMk/>
          <pc:sldMk cId="838334796" sldId="2016"/>
        </pc:sldMkLst>
      </pc:sldChg>
      <pc:sldChg chg="addSp delSp modSp mod">
        <pc:chgData name="Miller, Barry Y" userId="c757efac-f46e-417c-a87f-630ab016ad65" providerId="ADAL" clId="{E2A857DB-7321-4163-91E7-1FE12ECD00B4}" dt="2022-07-12T02:18:57.350" v="5398" actId="113"/>
        <pc:sldMkLst>
          <pc:docMk/>
          <pc:sldMk cId="1187237720" sldId="2017"/>
        </pc:sldMkLst>
        <pc:spChg chg="mod">
          <ac:chgData name="Miller, Barry Y" userId="c757efac-f46e-417c-a87f-630ab016ad65" providerId="ADAL" clId="{E2A857DB-7321-4163-91E7-1FE12ECD00B4}" dt="2022-07-11T23:02:48.129" v="1187" actId="1036"/>
          <ac:spMkLst>
            <pc:docMk/>
            <pc:sldMk cId="1187237720" sldId="2017"/>
            <ac:spMk id="2" creationId="{75470FD3-B211-4D4F-8972-D69898996A1F}"/>
          </ac:spMkLst>
        </pc:spChg>
        <pc:spChg chg="mod">
          <ac:chgData name="Miller, Barry Y" userId="c757efac-f46e-417c-a87f-630ab016ad65" providerId="ADAL" clId="{E2A857DB-7321-4163-91E7-1FE12ECD00B4}" dt="2022-07-11T22:53:39.308" v="925" actId="20577"/>
          <ac:spMkLst>
            <pc:docMk/>
            <pc:sldMk cId="1187237720" sldId="2017"/>
            <ac:spMk id="7" creationId="{BC73871A-5C4F-4EEB-81A1-44B5371710D6}"/>
          </ac:spMkLst>
        </pc:spChg>
        <pc:spChg chg="mod ord">
          <ac:chgData name="Miller, Barry Y" userId="c757efac-f46e-417c-a87f-630ab016ad65" providerId="ADAL" clId="{E2A857DB-7321-4163-91E7-1FE12ECD00B4}" dt="2022-07-12T02:18:57.350" v="5398" actId="113"/>
          <ac:spMkLst>
            <pc:docMk/>
            <pc:sldMk cId="1187237720" sldId="2017"/>
            <ac:spMk id="13" creationId="{4A8A8801-2BD7-4AAA-94FF-019D55F0C24B}"/>
          </ac:spMkLst>
        </pc:spChg>
        <pc:picChg chg="add mod ord">
          <ac:chgData name="Miller, Barry Y" userId="c757efac-f46e-417c-a87f-630ab016ad65" providerId="ADAL" clId="{E2A857DB-7321-4163-91E7-1FE12ECD00B4}" dt="2022-07-11T23:02:48.129" v="1187" actId="1036"/>
          <ac:picMkLst>
            <pc:docMk/>
            <pc:sldMk cId="1187237720" sldId="2017"/>
            <ac:picMk id="4" creationId="{4E765A4A-58C0-474B-9EB4-A1E1CABC212B}"/>
          </ac:picMkLst>
        </pc:picChg>
        <pc:picChg chg="add del mod">
          <ac:chgData name="Miller, Barry Y" userId="c757efac-f46e-417c-a87f-630ab016ad65" providerId="ADAL" clId="{E2A857DB-7321-4163-91E7-1FE12ECD00B4}" dt="2022-07-11T23:00:34.177" v="1002" actId="478"/>
          <ac:picMkLst>
            <pc:docMk/>
            <pc:sldMk cId="1187237720" sldId="2017"/>
            <ac:picMk id="6" creationId="{2771C1E6-F951-4890-8579-51771DA98B62}"/>
          </ac:picMkLst>
        </pc:picChg>
      </pc:sldChg>
      <pc:sldChg chg="del">
        <pc:chgData name="Miller, Barry Y" userId="c757efac-f46e-417c-a87f-630ab016ad65" providerId="ADAL" clId="{E2A857DB-7321-4163-91E7-1FE12ECD00B4}" dt="2022-07-12T01:45:14.651" v="3802" actId="47"/>
        <pc:sldMkLst>
          <pc:docMk/>
          <pc:sldMk cId="2781212332" sldId="2018"/>
        </pc:sldMkLst>
      </pc:sldChg>
      <pc:sldChg chg="del">
        <pc:chgData name="Miller, Barry Y" userId="c757efac-f46e-417c-a87f-630ab016ad65" providerId="ADAL" clId="{E2A857DB-7321-4163-91E7-1FE12ECD00B4}" dt="2022-07-11T19:50:21.896" v="235" actId="47"/>
        <pc:sldMkLst>
          <pc:docMk/>
          <pc:sldMk cId="1820598045" sldId="2019"/>
        </pc:sldMkLst>
      </pc:sldChg>
      <pc:sldChg chg="del">
        <pc:chgData name="Miller, Barry Y" userId="c757efac-f46e-417c-a87f-630ab016ad65" providerId="ADAL" clId="{E2A857DB-7321-4163-91E7-1FE12ECD00B4}" dt="2022-07-11T19:49:23.517" v="234" actId="47"/>
        <pc:sldMkLst>
          <pc:docMk/>
          <pc:sldMk cId="1795959119" sldId="2020"/>
        </pc:sldMkLst>
      </pc:sldChg>
      <pc:sldChg chg="modSp add del mod ord modCm">
        <pc:chgData name="Miller, Barry Y" userId="c757efac-f46e-417c-a87f-630ab016ad65" providerId="ADAL" clId="{E2A857DB-7321-4163-91E7-1FE12ECD00B4}" dt="2022-07-13T14:26:14.132" v="5470"/>
        <pc:sldMkLst>
          <pc:docMk/>
          <pc:sldMk cId="3758228753" sldId="2021"/>
        </pc:sldMkLst>
        <pc:spChg chg="mod">
          <ac:chgData name="Miller, Barry Y" userId="c757efac-f46e-417c-a87f-630ab016ad65" providerId="ADAL" clId="{E2A857DB-7321-4163-91E7-1FE12ECD00B4}" dt="2022-07-11T22:52:58.709" v="909" actId="20577"/>
          <ac:spMkLst>
            <pc:docMk/>
            <pc:sldMk cId="3758228753" sldId="2021"/>
            <ac:spMk id="7" creationId="{BC73871A-5C4F-4EEB-81A1-44B5371710D6}"/>
          </ac:spMkLst>
        </pc:spChg>
        <pc:spChg chg="mod">
          <ac:chgData name="Miller, Barry Y" userId="c757efac-f46e-417c-a87f-630ab016ad65" providerId="ADAL" clId="{E2A857DB-7321-4163-91E7-1FE12ECD00B4}" dt="2022-07-13T14:26:09.135" v="5469" actId="20577"/>
          <ac:spMkLst>
            <pc:docMk/>
            <pc:sldMk cId="3758228753" sldId="2021"/>
            <ac:spMk id="13" creationId="{4A8A8801-2BD7-4AAA-94FF-019D55F0C24B}"/>
          </ac:spMkLst>
        </pc:spChg>
        <pc:picChg chg="mod">
          <ac:chgData name="Miller, Barry Y" userId="c757efac-f46e-417c-a87f-630ab016ad65" providerId="ADAL" clId="{E2A857DB-7321-4163-91E7-1FE12ECD00B4}" dt="2022-07-11T23:10:55.321" v="1429" actId="14861"/>
          <ac:picMkLst>
            <pc:docMk/>
            <pc:sldMk cId="3758228753" sldId="2021"/>
            <ac:picMk id="6" creationId="{C1D22330-016F-45E4-A75E-F8BBF7E9600E}"/>
          </ac:picMkLst>
        </pc:picChg>
      </pc:sldChg>
      <pc:sldChg chg="addSp delSp modSp mod">
        <pc:chgData name="Miller, Barry Y" userId="c757efac-f46e-417c-a87f-630ab016ad65" providerId="ADAL" clId="{E2A857DB-7321-4163-91E7-1FE12ECD00B4}" dt="2022-07-12T01:57:04.267" v="4434" actId="1036"/>
        <pc:sldMkLst>
          <pc:docMk/>
          <pc:sldMk cId="4073402060" sldId="2022"/>
        </pc:sldMkLst>
        <pc:spChg chg="mod">
          <ac:chgData name="Miller, Barry Y" userId="c757efac-f46e-417c-a87f-630ab016ad65" providerId="ADAL" clId="{E2A857DB-7321-4163-91E7-1FE12ECD00B4}" dt="2022-07-12T01:46:41.187" v="3854"/>
          <ac:spMkLst>
            <pc:docMk/>
            <pc:sldMk cId="4073402060" sldId="2022"/>
            <ac:spMk id="7" creationId="{BC73871A-5C4F-4EEB-81A1-44B5371710D6}"/>
          </ac:spMkLst>
        </pc:spChg>
        <pc:spChg chg="add mod">
          <ac:chgData name="Miller, Barry Y" userId="c757efac-f46e-417c-a87f-630ab016ad65" providerId="ADAL" clId="{E2A857DB-7321-4163-91E7-1FE12ECD00B4}" dt="2022-07-12T01:57:04.267" v="4434" actId="1036"/>
          <ac:spMkLst>
            <pc:docMk/>
            <pc:sldMk cId="4073402060" sldId="2022"/>
            <ac:spMk id="10" creationId="{222026FE-0AEA-4175-A4E0-8231A15E08C4}"/>
          </ac:spMkLst>
        </pc:spChg>
        <pc:spChg chg="add mod">
          <ac:chgData name="Miller, Barry Y" userId="c757efac-f46e-417c-a87f-630ab016ad65" providerId="ADAL" clId="{E2A857DB-7321-4163-91E7-1FE12ECD00B4}" dt="2022-07-12T01:57:04.267" v="4434" actId="1036"/>
          <ac:spMkLst>
            <pc:docMk/>
            <pc:sldMk cId="4073402060" sldId="2022"/>
            <ac:spMk id="11" creationId="{D25BA181-9B84-4B8C-969A-6B90AD49B8CD}"/>
          </ac:spMkLst>
        </pc:spChg>
        <pc:spChg chg="mod ord">
          <ac:chgData name="Miller, Barry Y" userId="c757efac-f46e-417c-a87f-630ab016ad65" providerId="ADAL" clId="{E2A857DB-7321-4163-91E7-1FE12ECD00B4}" dt="2022-07-12T01:56:56.141" v="4422" actId="167"/>
          <ac:spMkLst>
            <pc:docMk/>
            <pc:sldMk cId="4073402060" sldId="2022"/>
            <ac:spMk id="13" creationId="{4A8A8801-2BD7-4AAA-94FF-019D55F0C24B}"/>
          </ac:spMkLst>
        </pc:spChg>
        <pc:picChg chg="add mod ord">
          <ac:chgData name="Miller, Barry Y" userId="c757efac-f46e-417c-a87f-630ab016ad65" providerId="ADAL" clId="{E2A857DB-7321-4163-91E7-1FE12ECD00B4}" dt="2022-07-12T01:57:04.267" v="4434" actId="1036"/>
          <ac:picMkLst>
            <pc:docMk/>
            <pc:sldMk cId="4073402060" sldId="2022"/>
            <ac:picMk id="3" creationId="{BB2352E7-5CA8-41E6-8B7D-4A585C80A73B}"/>
          </ac:picMkLst>
        </pc:picChg>
        <pc:picChg chg="del">
          <ac:chgData name="Miller, Barry Y" userId="c757efac-f46e-417c-a87f-630ab016ad65" providerId="ADAL" clId="{E2A857DB-7321-4163-91E7-1FE12ECD00B4}" dt="2022-07-12T01:56:50.399" v="4421" actId="478"/>
          <ac:picMkLst>
            <pc:docMk/>
            <pc:sldMk cId="4073402060" sldId="2022"/>
            <ac:picMk id="5" creationId="{4275663F-2CD3-46EA-9907-B7D2CE12CAA2}"/>
          </ac:picMkLst>
        </pc:picChg>
        <pc:picChg chg="del">
          <ac:chgData name="Miller, Barry Y" userId="c757efac-f46e-417c-a87f-630ab016ad65" providerId="ADAL" clId="{E2A857DB-7321-4163-91E7-1FE12ECD00B4}" dt="2022-07-12T01:52:12.741" v="3871" actId="478"/>
          <ac:picMkLst>
            <pc:docMk/>
            <pc:sldMk cId="4073402060" sldId="2022"/>
            <ac:picMk id="9" creationId="{351F0193-2719-4D02-A59A-845DEE341AC8}"/>
          </ac:picMkLst>
        </pc:picChg>
      </pc:sldChg>
      <pc:sldChg chg="del">
        <pc:chgData name="Miller, Barry Y" userId="c757efac-f46e-417c-a87f-630ab016ad65" providerId="ADAL" clId="{E2A857DB-7321-4163-91E7-1FE12ECD00B4}" dt="2022-07-12T01:45:12.002" v="3801" actId="47"/>
        <pc:sldMkLst>
          <pc:docMk/>
          <pc:sldMk cId="1589053434" sldId="2023"/>
        </pc:sldMkLst>
      </pc:sldChg>
      <pc:sldChg chg="modSp mod ord">
        <pc:chgData name="Miller, Barry Y" userId="c757efac-f46e-417c-a87f-630ab016ad65" providerId="ADAL" clId="{E2A857DB-7321-4163-91E7-1FE12ECD00B4}" dt="2022-07-11T23:49:31.278" v="3129" actId="14100"/>
        <pc:sldMkLst>
          <pc:docMk/>
          <pc:sldMk cId="1070069468" sldId="2024"/>
        </pc:sldMkLst>
        <pc:spChg chg="mod">
          <ac:chgData name="Miller, Barry Y" userId="c757efac-f46e-417c-a87f-630ab016ad65" providerId="ADAL" clId="{E2A857DB-7321-4163-91E7-1FE12ECD00B4}" dt="2022-07-11T23:06:15.611" v="1374"/>
          <ac:spMkLst>
            <pc:docMk/>
            <pc:sldMk cId="1070069468" sldId="2024"/>
            <ac:spMk id="7" creationId="{BC73871A-5C4F-4EEB-81A1-44B5371710D6}"/>
          </ac:spMkLst>
        </pc:spChg>
        <pc:spChg chg="mod">
          <ac:chgData name="Miller, Barry Y" userId="c757efac-f46e-417c-a87f-630ab016ad65" providerId="ADAL" clId="{E2A857DB-7321-4163-91E7-1FE12ECD00B4}" dt="2022-07-11T23:08:17.836" v="1426" actId="6549"/>
          <ac:spMkLst>
            <pc:docMk/>
            <pc:sldMk cId="1070069468" sldId="2024"/>
            <ac:spMk id="13" creationId="{4A8A8801-2BD7-4AAA-94FF-019D55F0C24B}"/>
          </ac:spMkLst>
        </pc:spChg>
        <pc:spChg chg="mod">
          <ac:chgData name="Miller, Barry Y" userId="c757efac-f46e-417c-a87f-630ab016ad65" providerId="ADAL" clId="{E2A857DB-7321-4163-91E7-1FE12ECD00B4}" dt="2022-07-11T23:49:31.278" v="3129" actId="14100"/>
          <ac:spMkLst>
            <pc:docMk/>
            <pc:sldMk cId="1070069468" sldId="2024"/>
            <ac:spMk id="14" creationId="{E7569B69-6847-401A-B6D6-72A891359287}"/>
          </ac:spMkLst>
        </pc:spChg>
      </pc:sldChg>
      <pc:sldChg chg="addSp delSp modSp add mod">
        <pc:chgData name="Miller, Barry Y" userId="c757efac-f46e-417c-a87f-630ab016ad65" providerId="ADAL" clId="{E2A857DB-7321-4163-91E7-1FE12ECD00B4}" dt="2022-07-11T23:49:21.091" v="3127" actId="14100"/>
        <pc:sldMkLst>
          <pc:docMk/>
          <pc:sldMk cId="526316794" sldId="2025"/>
        </pc:sldMkLst>
        <pc:spChg chg="mod">
          <ac:chgData name="Miller, Barry Y" userId="c757efac-f46e-417c-a87f-630ab016ad65" providerId="ADAL" clId="{E2A857DB-7321-4163-91E7-1FE12ECD00B4}" dt="2022-07-11T23:06:19.536" v="1375"/>
          <ac:spMkLst>
            <pc:docMk/>
            <pc:sldMk cId="526316794" sldId="2025"/>
            <ac:spMk id="7" creationId="{BC73871A-5C4F-4EEB-81A1-44B5371710D6}"/>
          </ac:spMkLst>
        </pc:spChg>
        <pc:spChg chg="mod">
          <ac:chgData name="Miller, Barry Y" userId="c757efac-f46e-417c-a87f-630ab016ad65" providerId="ADAL" clId="{E2A857DB-7321-4163-91E7-1FE12ECD00B4}" dt="2022-07-11T23:26:25.253" v="2376" actId="20577"/>
          <ac:spMkLst>
            <pc:docMk/>
            <pc:sldMk cId="526316794" sldId="2025"/>
            <ac:spMk id="12" creationId="{E59B65E6-9E0E-45E8-AA57-805E64C39B0C}"/>
          </ac:spMkLst>
        </pc:spChg>
        <pc:spChg chg="mod">
          <ac:chgData name="Miller, Barry Y" userId="c757efac-f46e-417c-a87f-630ab016ad65" providerId="ADAL" clId="{E2A857DB-7321-4163-91E7-1FE12ECD00B4}" dt="2022-07-11T23:21:53.170" v="2251"/>
          <ac:spMkLst>
            <pc:docMk/>
            <pc:sldMk cId="526316794" sldId="2025"/>
            <ac:spMk id="13" creationId="{4A8A8801-2BD7-4AAA-94FF-019D55F0C24B}"/>
          </ac:spMkLst>
        </pc:spChg>
        <pc:spChg chg="mod">
          <ac:chgData name="Miller, Barry Y" userId="c757efac-f46e-417c-a87f-630ab016ad65" providerId="ADAL" clId="{E2A857DB-7321-4163-91E7-1FE12ECD00B4}" dt="2022-07-11T23:49:21.091" v="3127" actId="14100"/>
          <ac:spMkLst>
            <pc:docMk/>
            <pc:sldMk cId="526316794" sldId="2025"/>
            <ac:spMk id="14" creationId="{E7569B69-6847-401A-B6D6-72A891359287}"/>
          </ac:spMkLst>
        </pc:spChg>
        <pc:picChg chg="del">
          <ac:chgData name="Miller, Barry Y" userId="c757efac-f46e-417c-a87f-630ab016ad65" providerId="ADAL" clId="{E2A857DB-7321-4163-91E7-1FE12ECD00B4}" dt="2022-07-11T23:24:40.036" v="2264" actId="478"/>
          <ac:picMkLst>
            <pc:docMk/>
            <pc:sldMk cId="526316794" sldId="2025"/>
            <ac:picMk id="3" creationId="{2C7A3C6E-B2E4-40B4-BD26-A7B0C3B933F8}"/>
          </ac:picMkLst>
        </pc:picChg>
        <pc:picChg chg="add del mod">
          <ac:chgData name="Miller, Barry Y" userId="c757efac-f46e-417c-a87f-630ab016ad65" providerId="ADAL" clId="{E2A857DB-7321-4163-91E7-1FE12ECD00B4}" dt="2022-07-11T23:24:19.668" v="2257" actId="478"/>
          <ac:picMkLst>
            <pc:docMk/>
            <pc:sldMk cId="526316794" sldId="2025"/>
            <ac:picMk id="4" creationId="{027D5943-2AE1-4207-9EE2-25FD60DD2A68}"/>
          </ac:picMkLst>
        </pc:picChg>
        <pc:picChg chg="del">
          <ac:chgData name="Miller, Barry Y" userId="c757efac-f46e-417c-a87f-630ab016ad65" providerId="ADAL" clId="{E2A857DB-7321-4163-91E7-1FE12ECD00B4}" dt="2022-07-11T23:25:14.589" v="2273" actId="478"/>
          <ac:picMkLst>
            <pc:docMk/>
            <pc:sldMk cId="526316794" sldId="2025"/>
            <ac:picMk id="5" creationId="{EBA41D6B-1F74-43F8-8423-A33866E65699}"/>
          </ac:picMkLst>
        </pc:picChg>
        <pc:picChg chg="add del mod ord">
          <ac:chgData name="Miller, Barry Y" userId="c757efac-f46e-417c-a87f-630ab016ad65" providerId="ADAL" clId="{E2A857DB-7321-4163-91E7-1FE12ECD00B4}" dt="2022-07-11T23:26:01.500" v="2279" actId="478"/>
          <ac:picMkLst>
            <pc:docMk/>
            <pc:sldMk cId="526316794" sldId="2025"/>
            <ac:picMk id="9" creationId="{17581605-F657-4385-9D3C-CBC66D3A9F0E}"/>
          </ac:picMkLst>
        </pc:picChg>
        <pc:picChg chg="add mod ord">
          <ac:chgData name="Miller, Barry Y" userId="c757efac-f46e-417c-a87f-630ab016ad65" providerId="ADAL" clId="{E2A857DB-7321-4163-91E7-1FE12ECD00B4}" dt="2022-07-11T23:25:13.046" v="2272" actId="167"/>
          <ac:picMkLst>
            <pc:docMk/>
            <pc:sldMk cId="526316794" sldId="2025"/>
            <ac:picMk id="11" creationId="{AFD21498-FF41-4F31-9421-5F074D3EDFA9}"/>
          </ac:picMkLst>
        </pc:picChg>
        <pc:picChg chg="add mod ord">
          <ac:chgData name="Miller, Barry Y" userId="c757efac-f46e-417c-a87f-630ab016ad65" providerId="ADAL" clId="{E2A857DB-7321-4163-91E7-1FE12ECD00B4}" dt="2022-07-11T23:25:59.938" v="2278" actId="167"/>
          <ac:picMkLst>
            <pc:docMk/>
            <pc:sldMk cId="526316794" sldId="2025"/>
            <ac:picMk id="16" creationId="{DE12854F-6F2E-4CAC-82F6-F20CADFD2BB3}"/>
          </ac:picMkLst>
        </pc:picChg>
      </pc:sldChg>
      <pc:sldChg chg="addSp delSp modSp add mod">
        <pc:chgData name="Miller, Barry Y" userId="c757efac-f46e-417c-a87f-630ab016ad65" providerId="ADAL" clId="{E2A857DB-7321-4163-91E7-1FE12ECD00B4}" dt="2022-07-12T01:37:12.010" v="3499" actId="20577"/>
        <pc:sldMkLst>
          <pc:docMk/>
          <pc:sldMk cId="884409314" sldId="2026"/>
        </pc:sldMkLst>
        <pc:spChg chg="mod ord">
          <ac:chgData name="Miller, Barry Y" userId="c757efac-f46e-417c-a87f-630ab016ad65" providerId="ADAL" clId="{E2A857DB-7321-4163-91E7-1FE12ECD00B4}" dt="2022-07-11T23:21:36.741" v="2250" actId="1035"/>
          <ac:spMkLst>
            <pc:docMk/>
            <pc:sldMk cId="884409314" sldId="2026"/>
            <ac:spMk id="10" creationId="{7F1114CD-C492-41F7-9042-E6BDE23D5E71}"/>
          </ac:spMkLst>
        </pc:spChg>
        <pc:spChg chg="mod ord">
          <ac:chgData name="Miller, Barry Y" userId="c757efac-f46e-417c-a87f-630ab016ad65" providerId="ADAL" clId="{E2A857DB-7321-4163-91E7-1FE12ECD00B4}" dt="2022-07-12T01:37:12.010" v="3499" actId="20577"/>
          <ac:spMkLst>
            <pc:docMk/>
            <pc:sldMk cId="884409314" sldId="2026"/>
            <ac:spMk id="13" creationId="{4A8A8801-2BD7-4AAA-94FF-019D55F0C24B}"/>
          </ac:spMkLst>
        </pc:spChg>
        <pc:picChg chg="add del mod ord">
          <ac:chgData name="Miller, Barry Y" userId="c757efac-f46e-417c-a87f-630ab016ad65" providerId="ADAL" clId="{E2A857DB-7321-4163-91E7-1FE12ECD00B4}" dt="2022-07-11T23:13:54.219" v="1448" actId="478"/>
          <ac:picMkLst>
            <pc:docMk/>
            <pc:sldMk cId="884409314" sldId="2026"/>
            <ac:picMk id="3" creationId="{BEB69446-23AF-4F00-840D-3F9E5E6F0FC2}"/>
          </ac:picMkLst>
        </pc:picChg>
        <pc:picChg chg="add del">
          <ac:chgData name="Miller, Barry Y" userId="c757efac-f46e-417c-a87f-630ab016ad65" providerId="ADAL" clId="{E2A857DB-7321-4163-91E7-1FE12ECD00B4}" dt="2022-07-11T23:13:37.301" v="1442" actId="22"/>
          <ac:picMkLst>
            <pc:docMk/>
            <pc:sldMk cId="884409314" sldId="2026"/>
            <ac:picMk id="5" creationId="{EAD1981E-3B2B-4CAE-B2C4-C2B0A8CAF141}"/>
          </ac:picMkLst>
        </pc:picChg>
        <pc:picChg chg="del mod">
          <ac:chgData name="Miller, Barry Y" userId="c757efac-f46e-417c-a87f-630ab016ad65" providerId="ADAL" clId="{E2A857DB-7321-4163-91E7-1FE12ECD00B4}" dt="2022-07-11T23:11:33.299" v="1435" actId="478"/>
          <ac:picMkLst>
            <pc:docMk/>
            <pc:sldMk cId="884409314" sldId="2026"/>
            <ac:picMk id="6" creationId="{C1D22330-016F-45E4-A75E-F8BBF7E9600E}"/>
          </ac:picMkLst>
        </pc:picChg>
        <pc:picChg chg="del">
          <ac:chgData name="Miller, Barry Y" userId="c757efac-f46e-417c-a87f-630ab016ad65" providerId="ADAL" clId="{E2A857DB-7321-4163-91E7-1FE12ECD00B4}" dt="2022-07-11T23:12:11.483" v="1438" actId="478"/>
          <ac:picMkLst>
            <pc:docMk/>
            <pc:sldMk cId="884409314" sldId="2026"/>
            <ac:picMk id="9" creationId="{5810A2B6-74E5-4D3D-8C1B-1EA5F30DB336}"/>
          </ac:picMkLst>
        </pc:picChg>
        <pc:picChg chg="add mod">
          <ac:chgData name="Miller, Barry Y" userId="c757efac-f46e-417c-a87f-630ab016ad65" providerId="ADAL" clId="{E2A857DB-7321-4163-91E7-1FE12ECD00B4}" dt="2022-07-11T23:21:36.741" v="2250" actId="1035"/>
          <ac:picMkLst>
            <pc:docMk/>
            <pc:sldMk cId="884409314" sldId="2026"/>
            <ac:picMk id="12" creationId="{0AC3DCA4-F48D-4112-8C32-CC5EAB289C49}"/>
          </ac:picMkLst>
        </pc:picChg>
      </pc:sldChg>
      <pc:sldChg chg="delSp modSp add mod">
        <pc:chgData name="Miller, Barry Y" userId="c757efac-f46e-417c-a87f-630ab016ad65" providerId="ADAL" clId="{E2A857DB-7321-4163-91E7-1FE12ECD00B4}" dt="2022-07-12T17:06:46.643" v="5409" actId="20577"/>
        <pc:sldMkLst>
          <pc:docMk/>
          <pc:sldMk cId="243885891" sldId="2027"/>
        </pc:sldMkLst>
        <pc:spChg chg="del">
          <ac:chgData name="Miller, Barry Y" userId="c757efac-f46e-417c-a87f-630ab016ad65" providerId="ADAL" clId="{E2A857DB-7321-4163-91E7-1FE12ECD00B4}" dt="2022-07-11T23:39:39.031" v="2459" actId="478"/>
          <ac:spMkLst>
            <pc:docMk/>
            <pc:sldMk cId="243885891" sldId="2027"/>
            <ac:spMk id="10" creationId="{7F1114CD-C492-41F7-9042-E6BDE23D5E71}"/>
          </ac:spMkLst>
        </pc:spChg>
        <pc:spChg chg="mod">
          <ac:chgData name="Miller, Barry Y" userId="c757efac-f46e-417c-a87f-630ab016ad65" providerId="ADAL" clId="{E2A857DB-7321-4163-91E7-1FE12ECD00B4}" dt="2022-07-12T17:06:46.643" v="5409" actId="20577"/>
          <ac:spMkLst>
            <pc:docMk/>
            <pc:sldMk cId="243885891" sldId="2027"/>
            <ac:spMk id="13" creationId="{4A8A8801-2BD7-4AAA-94FF-019D55F0C24B}"/>
          </ac:spMkLst>
        </pc:spChg>
        <pc:picChg chg="del">
          <ac:chgData name="Miller, Barry Y" userId="c757efac-f46e-417c-a87f-630ab016ad65" providerId="ADAL" clId="{E2A857DB-7321-4163-91E7-1FE12ECD00B4}" dt="2022-07-11T23:39:36.712" v="2458" actId="478"/>
          <ac:picMkLst>
            <pc:docMk/>
            <pc:sldMk cId="243885891" sldId="2027"/>
            <ac:picMk id="12" creationId="{0AC3DCA4-F48D-4112-8C32-CC5EAB289C49}"/>
          </ac:picMkLst>
        </pc:picChg>
      </pc:sldChg>
      <pc:sldChg chg="addSp delSp modSp add mod">
        <pc:chgData name="Miller, Barry Y" userId="c757efac-f46e-417c-a87f-630ab016ad65" providerId="ADAL" clId="{E2A857DB-7321-4163-91E7-1FE12ECD00B4}" dt="2022-07-12T17:06:52.771" v="5416" actId="20577"/>
        <pc:sldMkLst>
          <pc:docMk/>
          <pc:sldMk cId="284810218" sldId="2028"/>
        </pc:sldMkLst>
        <pc:spChg chg="mod">
          <ac:chgData name="Miller, Barry Y" userId="c757efac-f46e-417c-a87f-630ab016ad65" providerId="ADAL" clId="{E2A857DB-7321-4163-91E7-1FE12ECD00B4}" dt="2022-07-11T23:48:30.745" v="3076" actId="20577"/>
          <ac:spMkLst>
            <pc:docMk/>
            <pc:sldMk cId="284810218" sldId="2028"/>
            <ac:spMk id="12" creationId="{E59B65E6-9E0E-45E8-AA57-805E64C39B0C}"/>
          </ac:spMkLst>
        </pc:spChg>
        <pc:spChg chg="mod">
          <ac:chgData name="Miller, Barry Y" userId="c757efac-f46e-417c-a87f-630ab016ad65" providerId="ADAL" clId="{E2A857DB-7321-4163-91E7-1FE12ECD00B4}" dt="2022-07-12T17:06:52.771" v="5416" actId="20577"/>
          <ac:spMkLst>
            <pc:docMk/>
            <pc:sldMk cId="284810218" sldId="2028"/>
            <ac:spMk id="13" creationId="{4A8A8801-2BD7-4AAA-94FF-019D55F0C24B}"/>
          </ac:spMkLst>
        </pc:spChg>
        <pc:spChg chg="mod">
          <ac:chgData name="Miller, Barry Y" userId="c757efac-f46e-417c-a87f-630ab016ad65" providerId="ADAL" clId="{E2A857DB-7321-4163-91E7-1FE12ECD00B4}" dt="2022-07-11T23:49:46.382" v="3131" actId="14100"/>
          <ac:spMkLst>
            <pc:docMk/>
            <pc:sldMk cId="284810218" sldId="2028"/>
            <ac:spMk id="14" creationId="{E7569B69-6847-401A-B6D6-72A891359287}"/>
          </ac:spMkLst>
        </pc:spChg>
        <pc:picChg chg="add mod ord">
          <ac:chgData name="Miller, Barry Y" userId="c757efac-f46e-417c-a87f-630ab016ad65" providerId="ADAL" clId="{E2A857DB-7321-4163-91E7-1FE12ECD00B4}" dt="2022-07-11T23:47:25.975" v="3051" actId="167"/>
          <ac:picMkLst>
            <pc:docMk/>
            <pc:sldMk cId="284810218" sldId="2028"/>
            <ac:picMk id="3" creationId="{345F4B66-295F-436B-B7F7-117A4BBCAB22}"/>
          </ac:picMkLst>
        </pc:picChg>
        <pc:picChg chg="add mod ord">
          <ac:chgData name="Miller, Barry Y" userId="c757efac-f46e-417c-a87f-630ab016ad65" providerId="ADAL" clId="{E2A857DB-7321-4163-91E7-1FE12ECD00B4}" dt="2022-07-11T23:48:17.412" v="3057" actId="167"/>
          <ac:picMkLst>
            <pc:docMk/>
            <pc:sldMk cId="284810218" sldId="2028"/>
            <ac:picMk id="5" creationId="{DDB6766F-BA3E-4EBC-BFBA-335A936BFB16}"/>
          </ac:picMkLst>
        </pc:picChg>
        <pc:picChg chg="del">
          <ac:chgData name="Miller, Barry Y" userId="c757efac-f46e-417c-a87f-630ab016ad65" providerId="ADAL" clId="{E2A857DB-7321-4163-91E7-1FE12ECD00B4}" dt="2022-07-11T23:47:27.777" v="3052" actId="478"/>
          <ac:picMkLst>
            <pc:docMk/>
            <pc:sldMk cId="284810218" sldId="2028"/>
            <ac:picMk id="11" creationId="{AFD21498-FF41-4F31-9421-5F074D3EDFA9}"/>
          </ac:picMkLst>
        </pc:picChg>
        <pc:picChg chg="del">
          <ac:chgData name="Miller, Barry Y" userId="c757efac-f46e-417c-a87f-630ab016ad65" providerId="ADAL" clId="{E2A857DB-7321-4163-91E7-1FE12ECD00B4}" dt="2022-07-11T23:48:19.209" v="3058" actId="478"/>
          <ac:picMkLst>
            <pc:docMk/>
            <pc:sldMk cId="284810218" sldId="2028"/>
            <ac:picMk id="16" creationId="{DE12854F-6F2E-4CAC-82F6-F20CADFD2BB3}"/>
          </ac:picMkLst>
        </pc:picChg>
      </pc:sldChg>
      <pc:sldChg chg="addSp delSp modSp add mod">
        <pc:chgData name="Miller, Barry Y" userId="c757efac-f46e-417c-a87f-630ab016ad65" providerId="ADAL" clId="{E2A857DB-7321-4163-91E7-1FE12ECD00B4}" dt="2022-07-12T01:43:47.945" v="3800" actId="20577"/>
        <pc:sldMkLst>
          <pc:docMk/>
          <pc:sldMk cId="756082917" sldId="2029"/>
        </pc:sldMkLst>
        <pc:spChg chg="del">
          <ac:chgData name="Miller, Barry Y" userId="c757efac-f46e-417c-a87f-630ab016ad65" providerId="ADAL" clId="{E2A857DB-7321-4163-91E7-1FE12ECD00B4}" dt="2022-07-12T01:40:10.104" v="3734" actId="478"/>
          <ac:spMkLst>
            <pc:docMk/>
            <pc:sldMk cId="756082917" sldId="2029"/>
            <ac:spMk id="2" creationId="{75470FD3-B211-4D4F-8972-D69898996A1F}"/>
          </ac:spMkLst>
        </pc:spChg>
        <pc:spChg chg="mod">
          <ac:chgData name="Miller, Barry Y" userId="c757efac-f46e-417c-a87f-630ab016ad65" providerId="ADAL" clId="{E2A857DB-7321-4163-91E7-1FE12ECD00B4}" dt="2022-07-12T01:43:47.945" v="3800" actId="20577"/>
          <ac:spMkLst>
            <pc:docMk/>
            <pc:sldMk cId="756082917" sldId="2029"/>
            <ac:spMk id="13" creationId="{4A8A8801-2BD7-4AAA-94FF-019D55F0C24B}"/>
          </ac:spMkLst>
        </pc:spChg>
        <pc:picChg chg="add mod">
          <ac:chgData name="Miller, Barry Y" userId="c757efac-f46e-417c-a87f-630ab016ad65" providerId="ADAL" clId="{E2A857DB-7321-4163-91E7-1FE12ECD00B4}" dt="2022-07-12T01:41:15.193" v="3743" actId="1076"/>
          <ac:picMkLst>
            <pc:docMk/>
            <pc:sldMk cId="756082917" sldId="2029"/>
            <ac:picMk id="3" creationId="{44967674-16AB-47FB-83B0-809F54B6A965}"/>
          </ac:picMkLst>
        </pc:picChg>
        <pc:picChg chg="del">
          <ac:chgData name="Miller, Barry Y" userId="c757efac-f46e-417c-a87f-630ab016ad65" providerId="ADAL" clId="{E2A857DB-7321-4163-91E7-1FE12ECD00B4}" dt="2022-07-12T01:40:08.889" v="3733" actId="478"/>
          <ac:picMkLst>
            <pc:docMk/>
            <pc:sldMk cId="756082917" sldId="2029"/>
            <ac:picMk id="4" creationId="{4E765A4A-58C0-474B-9EB4-A1E1CABC212B}"/>
          </ac:picMkLst>
        </pc:picChg>
        <pc:picChg chg="add mod modCrop">
          <ac:chgData name="Miller, Barry Y" userId="c757efac-f46e-417c-a87f-630ab016ad65" providerId="ADAL" clId="{E2A857DB-7321-4163-91E7-1FE12ECD00B4}" dt="2022-07-12T01:43:06.449" v="3799" actId="1076"/>
          <ac:picMkLst>
            <pc:docMk/>
            <pc:sldMk cId="756082917" sldId="2029"/>
            <ac:picMk id="5" creationId="{50BD0636-713C-4DE5-894D-0CCD8C9232F8}"/>
          </ac:picMkLst>
        </pc:picChg>
      </pc:sldChg>
      <pc:sldChg chg="add del">
        <pc:chgData name="Miller, Barry Y" userId="c757efac-f46e-417c-a87f-630ab016ad65" providerId="ADAL" clId="{E2A857DB-7321-4163-91E7-1FE12ECD00B4}" dt="2022-07-12T01:40:21.418" v="3737"/>
        <pc:sldMkLst>
          <pc:docMk/>
          <pc:sldMk cId="2687916345" sldId="2030"/>
        </pc:sldMkLst>
      </pc:sldChg>
      <pc:sldChg chg="addSp delSp modSp add mod">
        <pc:chgData name="Miller, Barry Y" userId="c757efac-f46e-417c-a87f-630ab016ad65" providerId="ADAL" clId="{E2A857DB-7321-4163-91E7-1FE12ECD00B4}" dt="2022-07-12T01:59:03.616" v="4651" actId="1076"/>
        <pc:sldMkLst>
          <pc:docMk/>
          <pc:sldMk cId="3397898789" sldId="2030"/>
        </pc:sldMkLst>
        <pc:spChg chg="del">
          <ac:chgData name="Miller, Barry Y" userId="c757efac-f46e-417c-a87f-630ab016ad65" providerId="ADAL" clId="{E2A857DB-7321-4163-91E7-1FE12ECD00B4}" dt="2022-07-12T01:58:00.887" v="4438" actId="478"/>
          <ac:spMkLst>
            <pc:docMk/>
            <pc:sldMk cId="3397898789" sldId="2030"/>
            <ac:spMk id="10" creationId="{222026FE-0AEA-4175-A4E0-8231A15E08C4}"/>
          </ac:spMkLst>
        </pc:spChg>
        <pc:spChg chg="del">
          <ac:chgData name="Miller, Barry Y" userId="c757efac-f46e-417c-a87f-630ab016ad65" providerId="ADAL" clId="{E2A857DB-7321-4163-91E7-1FE12ECD00B4}" dt="2022-07-12T01:57:59.631" v="4437" actId="478"/>
          <ac:spMkLst>
            <pc:docMk/>
            <pc:sldMk cId="3397898789" sldId="2030"/>
            <ac:spMk id="11" creationId="{D25BA181-9B84-4B8C-969A-6B90AD49B8CD}"/>
          </ac:spMkLst>
        </pc:spChg>
        <pc:spChg chg="mod">
          <ac:chgData name="Miller, Barry Y" userId="c757efac-f46e-417c-a87f-630ab016ad65" providerId="ADAL" clId="{E2A857DB-7321-4163-91E7-1FE12ECD00B4}" dt="2022-07-12T01:58:56.465" v="4648" actId="20577"/>
          <ac:spMkLst>
            <pc:docMk/>
            <pc:sldMk cId="3397898789" sldId="2030"/>
            <ac:spMk id="13" creationId="{4A8A8801-2BD7-4AAA-94FF-019D55F0C24B}"/>
          </ac:spMkLst>
        </pc:spChg>
        <pc:picChg chg="del">
          <ac:chgData name="Miller, Barry Y" userId="c757efac-f46e-417c-a87f-630ab016ad65" providerId="ADAL" clId="{E2A857DB-7321-4163-91E7-1FE12ECD00B4}" dt="2022-07-12T01:57:58.599" v="4436" actId="478"/>
          <ac:picMkLst>
            <pc:docMk/>
            <pc:sldMk cId="3397898789" sldId="2030"/>
            <ac:picMk id="3" creationId="{BB2352E7-5CA8-41E6-8B7D-4A585C80A73B}"/>
          </ac:picMkLst>
        </pc:picChg>
        <pc:picChg chg="add mod">
          <ac:chgData name="Miller, Barry Y" userId="c757efac-f46e-417c-a87f-630ab016ad65" providerId="ADAL" clId="{E2A857DB-7321-4163-91E7-1FE12ECD00B4}" dt="2022-07-12T01:59:03.616" v="4651" actId="1076"/>
          <ac:picMkLst>
            <pc:docMk/>
            <pc:sldMk cId="3397898789" sldId="2030"/>
            <ac:picMk id="1026" creationId="{4C0E54D2-110E-420F-B8CC-07AC91FAADB5}"/>
          </ac:picMkLst>
        </pc:picChg>
      </pc:sldChg>
      <pc:sldChg chg="addSp delSp modSp add mod">
        <pc:chgData name="Miller, Barry Y" userId="c757efac-f46e-417c-a87f-630ab016ad65" providerId="ADAL" clId="{E2A857DB-7321-4163-91E7-1FE12ECD00B4}" dt="2022-07-12T19:13:56.209" v="5434" actId="20577"/>
        <pc:sldMkLst>
          <pc:docMk/>
          <pc:sldMk cId="1575211033" sldId="2031"/>
        </pc:sldMkLst>
        <pc:spChg chg="mod">
          <ac:chgData name="Miller, Barry Y" userId="c757efac-f46e-417c-a87f-630ab016ad65" providerId="ADAL" clId="{E2A857DB-7321-4163-91E7-1FE12ECD00B4}" dt="2022-07-12T01:59:58.901" v="4653"/>
          <ac:spMkLst>
            <pc:docMk/>
            <pc:sldMk cId="1575211033" sldId="2031"/>
            <ac:spMk id="7" creationId="{BC73871A-5C4F-4EEB-81A1-44B5371710D6}"/>
          </ac:spMkLst>
        </pc:spChg>
        <pc:spChg chg="del">
          <ac:chgData name="Miller, Barry Y" userId="c757efac-f46e-417c-a87f-630ab016ad65" providerId="ADAL" clId="{E2A857DB-7321-4163-91E7-1FE12ECD00B4}" dt="2022-07-12T02:03:51.968" v="4806" actId="478"/>
          <ac:spMkLst>
            <pc:docMk/>
            <pc:sldMk cId="1575211033" sldId="2031"/>
            <ac:spMk id="10" creationId="{222026FE-0AEA-4175-A4E0-8231A15E08C4}"/>
          </ac:spMkLst>
        </pc:spChg>
        <pc:spChg chg="mod">
          <ac:chgData name="Miller, Barry Y" userId="c757efac-f46e-417c-a87f-630ab016ad65" providerId="ADAL" clId="{E2A857DB-7321-4163-91E7-1FE12ECD00B4}" dt="2022-07-12T02:05:31.937" v="5063" actId="1036"/>
          <ac:spMkLst>
            <pc:docMk/>
            <pc:sldMk cId="1575211033" sldId="2031"/>
            <ac:spMk id="11" creationId="{D25BA181-9B84-4B8C-969A-6B90AD49B8CD}"/>
          </ac:spMkLst>
        </pc:spChg>
        <pc:spChg chg="mod ord">
          <ac:chgData name="Miller, Barry Y" userId="c757efac-f46e-417c-a87f-630ab016ad65" providerId="ADAL" clId="{E2A857DB-7321-4163-91E7-1FE12ECD00B4}" dt="2022-07-12T19:13:56.209" v="5434" actId="20577"/>
          <ac:spMkLst>
            <pc:docMk/>
            <pc:sldMk cId="1575211033" sldId="2031"/>
            <ac:spMk id="13" creationId="{4A8A8801-2BD7-4AAA-94FF-019D55F0C24B}"/>
          </ac:spMkLst>
        </pc:spChg>
        <pc:picChg chg="del">
          <ac:chgData name="Miller, Barry Y" userId="c757efac-f46e-417c-a87f-630ab016ad65" providerId="ADAL" clId="{E2A857DB-7321-4163-91E7-1FE12ECD00B4}" dt="2022-07-12T02:03:25.096" v="4803" actId="478"/>
          <ac:picMkLst>
            <pc:docMk/>
            <pc:sldMk cId="1575211033" sldId="2031"/>
            <ac:picMk id="3" creationId="{BB2352E7-5CA8-41E6-8B7D-4A585C80A73B}"/>
          </ac:picMkLst>
        </pc:picChg>
        <pc:picChg chg="add mod ord">
          <ac:chgData name="Miller, Barry Y" userId="c757efac-f46e-417c-a87f-630ab016ad65" providerId="ADAL" clId="{E2A857DB-7321-4163-91E7-1FE12ECD00B4}" dt="2022-07-12T02:05:31.937" v="5063" actId="1036"/>
          <ac:picMkLst>
            <pc:docMk/>
            <pc:sldMk cId="1575211033" sldId="2031"/>
            <ac:picMk id="4" creationId="{6713FBCA-975E-4473-BFE7-968E7FE421DE}"/>
          </ac:picMkLst>
        </pc:picChg>
      </pc:sldChg>
      <pc:sldChg chg="addSp delSp modSp add mod modCm">
        <pc:chgData name="Miller, Barry Y" userId="c757efac-f46e-417c-a87f-630ab016ad65" providerId="ADAL" clId="{E2A857DB-7321-4163-91E7-1FE12ECD00B4}" dt="2022-07-13T14:25:37.681" v="5462"/>
        <pc:sldMkLst>
          <pc:docMk/>
          <pc:sldMk cId="3651576372" sldId="2032"/>
        </pc:sldMkLst>
        <pc:spChg chg="del">
          <ac:chgData name="Miller, Barry Y" userId="c757efac-f46e-417c-a87f-630ab016ad65" providerId="ADAL" clId="{E2A857DB-7321-4163-91E7-1FE12ECD00B4}" dt="2022-07-12T02:06:23.945" v="5086" actId="478"/>
          <ac:spMkLst>
            <pc:docMk/>
            <pc:sldMk cId="3651576372" sldId="2032"/>
            <ac:spMk id="11" creationId="{D25BA181-9B84-4B8C-969A-6B90AD49B8CD}"/>
          </ac:spMkLst>
        </pc:spChg>
        <pc:spChg chg="mod">
          <ac:chgData name="Miller, Barry Y" userId="c757efac-f46e-417c-a87f-630ab016ad65" providerId="ADAL" clId="{E2A857DB-7321-4163-91E7-1FE12ECD00B4}" dt="2022-07-13T14:24:35.218" v="5461" actId="20577"/>
          <ac:spMkLst>
            <pc:docMk/>
            <pc:sldMk cId="3651576372" sldId="2032"/>
            <ac:spMk id="13" creationId="{4A8A8801-2BD7-4AAA-94FF-019D55F0C24B}"/>
          </ac:spMkLst>
        </pc:spChg>
        <pc:picChg chg="add mod">
          <ac:chgData name="Miller, Barry Y" userId="c757efac-f46e-417c-a87f-630ab016ad65" providerId="ADAL" clId="{E2A857DB-7321-4163-91E7-1FE12ECD00B4}" dt="2022-07-12T02:12:07.259" v="5324" actId="1076"/>
          <ac:picMkLst>
            <pc:docMk/>
            <pc:sldMk cId="3651576372" sldId="2032"/>
            <ac:picMk id="3" creationId="{731A41E4-CD6C-4CE8-BD22-FE5B8E2C7081}"/>
          </ac:picMkLst>
        </pc:picChg>
        <pc:picChg chg="del">
          <ac:chgData name="Miller, Barry Y" userId="c757efac-f46e-417c-a87f-630ab016ad65" providerId="ADAL" clId="{E2A857DB-7321-4163-91E7-1FE12ECD00B4}" dt="2022-07-12T02:06:21.946" v="5085" actId="478"/>
          <ac:picMkLst>
            <pc:docMk/>
            <pc:sldMk cId="3651576372" sldId="2032"/>
            <ac:picMk id="4" creationId="{6713FBCA-975E-4473-BFE7-968E7FE421DE}"/>
          </ac:picMkLst>
        </pc:picChg>
        <pc:picChg chg="add mod">
          <ac:chgData name="Miller, Barry Y" userId="c757efac-f46e-417c-a87f-630ab016ad65" providerId="ADAL" clId="{E2A857DB-7321-4163-91E7-1FE12ECD00B4}" dt="2022-07-12T02:13:25.319" v="5326" actId="1076"/>
          <ac:picMkLst>
            <pc:docMk/>
            <pc:sldMk cId="3651576372" sldId="2032"/>
            <ac:picMk id="6" creationId="{531C35FC-1B42-4DA8-A82C-21FC0EA60E68}"/>
          </ac:picMkLst>
        </pc:picChg>
        <pc:picChg chg="add del mod">
          <ac:chgData name="Miller, Barry Y" userId="c757efac-f46e-417c-a87f-630ab016ad65" providerId="ADAL" clId="{E2A857DB-7321-4163-91E7-1FE12ECD00B4}" dt="2022-07-12T02:11:32.938" v="5322" actId="478"/>
          <ac:picMkLst>
            <pc:docMk/>
            <pc:sldMk cId="3651576372" sldId="2032"/>
            <ac:picMk id="9" creationId="{94F73DAB-831B-40DC-9B35-4AABCB6054BC}"/>
          </ac:picMkLst>
        </pc:picChg>
        <pc:picChg chg="add mod">
          <ac:chgData name="Miller, Barry Y" userId="c757efac-f46e-417c-a87f-630ab016ad65" providerId="ADAL" clId="{E2A857DB-7321-4163-91E7-1FE12ECD00B4}" dt="2022-07-12T02:14:04.889" v="5328" actId="1076"/>
          <ac:picMkLst>
            <pc:docMk/>
            <pc:sldMk cId="3651576372" sldId="2032"/>
            <ac:picMk id="12" creationId="{A029D791-26E0-4112-A825-FA0D1CC87F58}"/>
          </ac:picMkLst>
        </pc:picChg>
      </pc:sldChg>
    </pc:docChg>
  </pc:docChgLst>
  <pc:docChgLst>
    <pc:chgData name="Miller, Barry Y" userId="c757efac-f46e-417c-a87f-630ab016ad65" providerId="ADAL" clId="{CE5469C4-378A-4F86-B45C-E9654FD5F0C1}"/>
    <pc:docChg chg="modSld">
      <pc:chgData name="Miller, Barry Y" userId="c757efac-f46e-417c-a87f-630ab016ad65" providerId="ADAL" clId="{CE5469C4-378A-4F86-B45C-E9654FD5F0C1}" dt="2022-07-11T19:43:10.764" v="8" actId="20577"/>
      <pc:docMkLst>
        <pc:docMk/>
      </pc:docMkLst>
      <pc:sldChg chg="modSp mod">
        <pc:chgData name="Miller, Barry Y" userId="c757efac-f46e-417c-a87f-630ab016ad65" providerId="ADAL" clId="{CE5469C4-378A-4F86-B45C-E9654FD5F0C1}" dt="2022-07-11T19:43:10.764" v="8" actId="20577"/>
        <pc:sldMkLst>
          <pc:docMk/>
          <pc:sldMk cId="2212161756" sldId="704"/>
        </pc:sldMkLst>
        <pc:spChg chg="mod">
          <ac:chgData name="Miller, Barry Y" userId="c757efac-f46e-417c-a87f-630ab016ad65" providerId="ADAL" clId="{CE5469C4-378A-4F86-B45C-E9654FD5F0C1}" dt="2022-07-11T19:43:10.764" v="8" actId="20577"/>
          <ac:spMkLst>
            <pc:docMk/>
            <pc:sldMk cId="2212161756" sldId="704"/>
            <ac:spMk id="3" creationId="{00000000-0000-0000-0000-000000000000}"/>
          </ac:spMkLst>
        </pc:spChg>
      </pc:sldChg>
    </pc:docChg>
  </pc:docChgLst>
  <pc:docChgLst>
    <pc:chgData name="Joshua Nimetz" userId="8f3f8f9c-f38d-4ed4-8e24-70d28eee7e8d" providerId="ADAL" clId="{1A3035D4-5ACF-4A30-B3B4-0B4B09CF4FE4}"/>
    <pc:docChg chg="undo custSel addSld delSld modSld sldOrd">
      <pc:chgData name="Joshua Nimetz" userId="8f3f8f9c-f38d-4ed4-8e24-70d28eee7e8d" providerId="ADAL" clId="{1A3035D4-5ACF-4A30-B3B4-0B4B09CF4FE4}" dt="2023-07-11T17:24:27.360" v="2200" actId="20577"/>
      <pc:docMkLst>
        <pc:docMk/>
      </pc:docMkLst>
      <pc:sldChg chg="modSp mod">
        <pc:chgData name="Joshua Nimetz" userId="8f3f8f9c-f38d-4ed4-8e24-70d28eee7e8d" providerId="ADAL" clId="{1A3035D4-5ACF-4A30-B3B4-0B4B09CF4FE4}" dt="2023-07-11T03:57:36.026" v="10" actId="20577"/>
        <pc:sldMkLst>
          <pc:docMk/>
          <pc:sldMk cId="2212161756" sldId="704"/>
        </pc:sldMkLst>
        <pc:spChg chg="mod">
          <ac:chgData name="Joshua Nimetz" userId="8f3f8f9c-f38d-4ed4-8e24-70d28eee7e8d" providerId="ADAL" clId="{1A3035D4-5ACF-4A30-B3B4-0B4B09CF4FE4}" dt="2023-07-11T03:57:36.026" v="10" actId="20577"/>
          <ac:spMkLst>
            <pc:docMk/>
            <pc:sldMk cId="2212161756" sldId="704"/>
            <ac:spMk id="3" creationId="{00000000-0000-0000-0000-000000000000}"/>
          </ac:spMkLst>
        </pc:spChg>
      </pc:sldChg>
      <pc:sldChg chg="modSp del mod">
        <pc:chgData name="Joshua Nimetz" userId="8f3f8f9c-f38d-4ed4-8e24-70d28eee7e8d" providerId="ADAL" clId="{1A3035D4-5ACF-4A30-B3B4-0B4B09CF4FE4}" dt="2023-07-11T15:55:23.973" v="1198" actId="47"/>
        <pc:sldMkLst>
          <pc:docMk/>
          <pc:sldMk cId="459955627" sldId="1976"/>
        </pc:sldMkLst>
        <pc:spChg chg="mod">
          <ac:chgData name="Joshua Nimetz" userId="8f3f8f9c-f38d-4ed4-8e24-70d28eee7e8d" providerId="ADAL" clId="{1A3035D4-5ACF-4A30-B3B4-0B4B09CF4FE4}" dt="2023-07-11T04:12:59.418" v="131" actId="15"/>
          <ac:spMkLst>
            <pc:docMk/>
            <pc:sldMk cId="459955627" sldId="1976"/>
            <ac:spMk id="5" creationId="{00000000-0000-0000-0000-000000000000}"/>
          </ac:spMkLst>
        </pc:spChg>
      </pc:sldChg>
      <pc:sldChg chg="addSp modSp mod">
        <pc:chgData name="Joshua Nimetz" userId="8f3f8f9c-f38d-4ed4-8e24-70d28eee7e8d" providerId="ADAL" clId="{1A3035D4-5ACF-4A30-B3B4-0B4B09CF4FE4}" dt="2023-07-11T15:49:04.556" v="786" actId="208"/>
        <pc:sldMkLst>
          <pc:docMk/>
          <pc:sldMk cId="487381124" sldId="2015"/>
        </pc:sldMkLst>
        <pc:spChg chg="mod">
          <ac:chgData name="Joshua Nimetz" userId="8f3f8f9c-f38d-4ed4-8e24-70d28eee7e8d" providerId="ADAL" clId="{1A3035D4-5ACF-4A30-B3B4-0B4B09CF4FE4}" dt="2023-07-11T15:04:03.343" v="390" actId="20577"/>
          <ac:spMkLst>
            <pc:docMk/>
            <pc:sldMk cId="487381124" sldId="2015"/>
            <ac:spMk id="7" creationId="{BC73871A-5C4F-4EEB-81A1-44B5371710D6}"/>
          </ac:spMkLst>
        </pc:spChg>
        <pc:spChg chg="mod">
          <ac:chgData name="Joshua Nimetz" userId="8f3f8f9c-f38d-4ed4-8e24-70d28eee7e8d" providerId="ADAL" clId="{1A3035D4-5ACF-4A30-B3B4-0B4B09CF4FE4}" dt="2023-07-11T15:48:06.431" v="779" actId="14100"/>
          <ac:spMkLst>
            <pc:docMk/>
            <pc:sldMk cId="487381124" sldId="2015"/>
            <ac:spMk id="13" creationId="{4A8A8801-2BD7-4AAA-94FF-019D55F0C24B}"/>
          </ac:spMkLst>
        </pc:spChg>
        <pc:spChg chg="mod">
          <ac:chgData name="Joshua Nimetz" userId="8f3f8f9c-f38d-4ed4-8e24-70d28eee7e8d" providerId="ADAL" clId="{1A3035D4-5ACF-4A30-B3B4-0B4B09CF4FE4}" dt="2023-07-11T15:04:17.994" v="391" actId="164"/>
          <ac:spMkLst>
            <pc:docMk/>
            <pc:sldMk cId="487381124" sldId="2015"/>
            <ac:spMk id="31" creationId="{2816A54C-3A7E-809D-3262-C02B6EF0A056}"/>
          </ac:spMkLst>
        </pc:spChg>
        <pc:spChg chg="mod">
          <ac:chgData name="Joshua Nimetz" userId="8f3f8f9c-f38d-4ed4-8e24-70d28eee7e8d" providerId="ADAL" clId="{1A3035D4-5ACF-4A30-B3B4-0B4B09CF4FE4}" dt="2023-07-11T15:04:17.994" v="391" actId="164"/>
          <ac:spMkLst>
            <pc:docMk/>
            <pc:sldMk cId="487381124" sldId="2015"/>
            <ac:spMk id="1025" creationId="{D04866FF-7AF9-B4B5-548D-E12E3DC179F6}"/>
          </ac:spMkLst>
        </pc:spChg>
        <pc:spChg chg="mod">
          <ac:chgData name="Joshua Nimetz" userId="8f3f8f9c-f38d-4ed4-8e24-70d28eee7e8d" providerId="ADAL" clId="{1A3035D4-5ACF-4A30-B3B4-0B4B09CF4FE4}" dt="2023-07-11T15:04:31.493" v="397" actId="404"/>
          <ac:spMkLst>
            <pc:docMk/>
            <pc:sldMk cId="487381124" sldId="2015"/>
            <ac:spMk id="1028" creationId="{80D4B4BE-A659-C3E2-8411-AB058FEA649A}"/>
          </ac:spMkLst>
        </pc:spChg>
        <pc:spChg chg="mod">
          <ac:chgData name="Joshua Nimetz" userId="8f3f8f9c-f38d-4ed4-8e24-70d28eee7e8d" providerId="ADAL" clId="{1A3035D4-5ACF-4A30-B3B4-0B4B09CF4FE4}" dt="2023-07-11T15:04:31.493" v="397" actId="404"/>
          <ac:spMkLst>
            <pc:docMk/>
            <pc:sldMk cId="487381124" sldId="2015"/>
            <ac:spMk id="1029" creationId="{419A177C-524D-BE6C-F9CE-6DF774BE9FC4}"/>
          </ac:spMkLst>
        </pc:spChg>
        <pc:spChg chg="mod">
          <ac:chgData name="Joshua Nimetz" userId="8f3f8f9c-f38d-4ed4-8e24-70d28eee7e8d" providerId="ADAL" clId="{1A3035D4-5ACF-4A30-B3B4-0B4B09CF4FE4}" dt="2023-07-11T15:04:31.493" v="397" actId="404"/>
          <ac:spMkLst>
            <pc:docMk/>
            <pc:sldMk cId="487381124" sldId="2015"/>
            <ac:spMk id="1030" creationId="{C6B52865-844B-BE34-FA58-EA03664080BC}"/>
          </ac:spMkLst>
        </pc:spChg>
        <pc:grpChg chg="add mod">
          <ac:chgData name="Joshua Nimetz" userId="8f3f8f9c-f38d-4ed4-8e24-70d28eee7e8d" providerId="ADAL" clId="{1A3035D4-5ACF-4A30-B3B4-0B4B09CF4FE4}" dt="2023-07-11T15:43:27.522" v="558" actId="1038"/>
          <ac:grpSpMkLst>
            <pc:docMk/>
            <pc:sldMk cId="487381124" sldId="2015"/>
            <ac:grpSpMk id="2" creationId="{C492834B-C988-837C-311E-30D80BD7BA59}"/>
          </ac:grpSpMkLst>
        </pc:grpChg>
        <pc:grpChg chg="add mod">
          <ac:chgData name="Joshua Nimetz" userId="8f3f8f9c-f38d-4ed4-8e24-70d28eee7e8d" providerId="ADAL" clId="{1A3035D4-5ACF-4A30-B3B4-0B4B09CF4FE4}" dt="2023-07-11T15:43:58.963" v="598" actId="164"/>
          <ac:grpSpMkLst>
            <pc:docMk/>
            <pc:sldMk cId="487381124" sldId="2015"/>
            <ac:grpSpMk id="3" creationId="{FFEAAB42-81CC-F8CD-5A03-19DB631AA2A5}"/>
          </ac:grpSpMkLst>
        </pc:grpChg>
        <pc:grpChg chg="mod">
          <ac:chgData name="Joshua Nimetz" userId="8f3f8f9c-f38d-4ed4-8e24-70d28eee7e8d" providerId="ADAL" clId="{1A3035D4-5ACF-4A30-B3B4-0B4B09CF4FE4}" dt="2023-07-11T15:04:17.994" v="391" actId="164"/>
          <ac:grpSpMkLst>
            <pc:docMk/>
            <pc:sldMk cId="487381124" sldId="2015"/>
            <ac:grpSpMk id="23" creationId="{18D7BE5B-B315-FF9C-E7F8-824D05DF3A21}"/>
          </ac:grpSpMkLst>
        </pc:grpChg>
        <pc:grpChg chg="add mod">
          <ac:chgData name="Joshua Nimetz" userId="8f3f8f9c-f38d-4ed4-8e24-70d28eee7e8d" providerId="ADAL" clId="{1A3035D4-5ACF-4A30-B3B4-0B4B09CF4FE4}" dt="2023-07-11T15:47:59.555" v="778" actId="1036"/>
          <ac:grpSpMkLst>
            <pc:docMk/>
            <pc:sldMk cId="487381124" sldId="2015"/>
            <ac:grpSpMk id="27" creationId="{481533EE-8492-2070-4BFF-2D93A63A8957}"/>
          </ac:grpSpMkLst>
        </pc:grpChg>
        <pc:picChg chg="mod">
          <ac:chgData name="Joshua Nimetz" userId="8f3f8f9c-f38d-4ed4-8e24-70d28eee7e8d" providerId="ADAL" clId="{1A3035D4-5ACF-4A30-B3B4-0B4B09CF4FE4}" dt="2023-07-11T15:43:03.251" v="462"/>
          <ac:picMkLst>
            <pc:docMk/>
            <pc:sldMk cId="487381124" sldId="2015"/>
            <ac:picMk id="4" creationId="{41F5A326-A363-E3EB-0B0C-3EAA25D21E61}"/>
          </ac:picMkLst>
        </pc:picChg>
        <pc:picChg chg="mod">
          <ac:chgData name="Joshua Nimetz" userId="8f3f8f9c-f38d-4ed4-8e24-70d28eee7e8d" providerId="ADAL" clId="{1A3035D4-5ACF-4A30-B3B4-0B4B09CF4FE4}" dt="2023-07-11T15:43:03.251" v="462"/>
          <ac:picMkLst>
            <pc:docMk/>
            <pc:sldMk cId="487381124" sldId="2015"/>
            <ac:picMk id="22" creationId="{25D0DD64-0309-2C86-3520-1B5AC8E2CC04}"/>
          </ac:picMkLst>
        </pc:picChg>
        <pc:picChg chg="add mod">
          <ac:chgData name="Joshua Nimetz" userId="8f3f8f9c-f38d-4ed4-8e24-70d28eee7e8d" providerId="ADAL" clId="{1A3035D4-5ACF-4A30-B3B4-0B4B09CF4FE4}" dt="2023-07-11T15:43:58.963" v="598" actId="164"/>
          <ac:picMkLst>
            <pc:docMk/>
            <pc:sldMk cId="487381124" sldId="2015"/>
            <ac:picMk id="26" creationId="{DF7BAB29-FCE5-AA98-13D1-E1476D65D71D}"/>
          </ac:picMkLst>
        </pc:picChg>
        <pc:cxnChg chg="mod">
          <ac:chgData name="Joshua Nimetz" userId="8f3f8f9c-f38d-4ed4-8e24-70d28eee7e8d" providerId="ADAL" clId="{1A3035D4-5ACF-4A30-B3B4-0B4B09CF4FE4}" dt="2023-07-11T15:04:17.994" v="391" actId="164"/>
          <ac:cxnSpMkLst>
            <pc:docMk/>
            <pc:sldMk cId="487381124" sldId="2015"/>
            <ac:cxnSpMk id="25" creationId="{863C92F1-84FE-D56A-0774-09271A410BEF}"/>
          </ac:cxnSpMkLst>
        </pc:cxnChg>
        <pc:cxnChg chg="add mod">
          <ac:chgData name="Joshua Nimetz" userId="8f3f8f9c-f38d-4ed4-8e24-70d28eee7e8d" providerId="ADAL" clId="{1A3035D4-5ACF-4A30-B3B4-0B4B09CF4FE4}" dt="2023-07-11T15:49:04.556" v="786" actId="208"/>
          <ac:cxnSpMkLst>
            <pc:docMk/>
            <pc:sldMk cId="487381124" sldId="2015"/>
            <ac:cxnSpMk id="28" creationId="{0793EA94-E9C7-C8B6-EAD7-BCA4D768CD81}"/>
          </ac:cxnSpMkLst>
        </pc:cxnChg>
        <pc:cxnChg chg="add mod">
          <ac:chgData name="Joshua Nimetz" userId="8f3f8f9c-f38d-4ed4-8e24-70d28eee7e8d" providerId="ADAL" clId="{1A3035D4-5ACF-4A30-B3B4-0B4B09CF4FE4}" dt="2023-07-11T15:49:04.556" v="786" actId="208"/>
          <ac:cxnSpMkLst>
            <pc:docMk/>
            <pc:sldMk cId="487381124" sldId="2015"/>
            <ac:cxnSpMk id="30" creationId="{1C7DABB3-41AA-F51D-69A5-A1610F23449E}"/>
          </ac:cxnSpMkLst>
        </pc:cxnChg>
      </pc:sldChg>
      <pc:sldChg chg="modSp mod">
        <pc:chgData name="Joshua Nimetz" userId="8f3f8f9c-f38d-4ed4-8e24-70d28eee7e8d" providerId="ADAL" clId="{1A3035D4-5ACF-4A30-B3B4-0B4B09CF4FE4}" dt="2023-07-11T04:26:43.512" v="286" actId="404"/>
        <pc:sldMkLst>
          <pc:docMk/>
          <pc:sldMk cId="2937319303" sldId="2022"/>
        </pc:sldMkLst>
        <pc:spChg chg="mod">
          <ac:chgData name="Joshua Nimetz" userId="8f3f8f9c-f38d-4ed4-8e24-70d28eee7e8d" providerId="ADAL" clId="{1A3035D4-5ACF-4A30-B3B4-0B4B09CF4FE4}" dt="2023-07-11T04:26:43.512" v="286" actId="404"/>
          <ac:spMkLst>
            <pc:docMk/>
            <pc:sldMk cId="2937319303" sldId="2022"/>
            <ac:spMk id="9" creationId="{65663960-4790-4FED-8E8C-9163E038A7E0}"/>
          </ac:spMkLst>
        </pc:spChg>
      </pc:sldChg>
      <pc:sldChg chg="addSp modSp del mod ord">
        <pc:chgData name="Joshua Nimetz" userId="8f3f8f9c-f38d-4ed4-8e24-70d28eee7e8d" providerId="ADAL" clId="{1A3035D4-5ACF-4A30-B3B4-0B4B09CF4FE4}" dt="2023-07-11T15:50:53.920" v="790" actId="47"/>
        <pc:sldMkLst>
          <pc:docMk/>
          <pc:sldMk cId="1567191282" sldId="2025"/>
        </pc:sldMkLst>
        <pc:spChg chg="mod">
          <ac:chgData name="Joshua Nimetz" userId="8f3f8f9c-f38d-4ed4-8e24-70d28eee7e8d" providerId="ADAL" clId="{1A3035D4-5ACF-4A30-B3B4-0B4B09CF4FE4}" dt="2023-07-11T04:26:22.022" v="264" actId="20577"/>
          <ac:spMkLst>
            <pc:docMk/>
            <pc:sldMk cId="1567191282" sldId="2025"/>
            <ac:spMk id="7" creationId="{BC73871A-5C4F-4EEB-81A1-44B5371710D6}"/>
          </ac:spMkLst>
        </pc:spChg>
        <pc:spChg chg="mod">
          <ac:chgData name="Joshua Nimetz" userId="8f3f8f9c-f38d-4ed4-8e24-70d28eee7e8d" providerId="ADAL" clId="{1A3035D4-5ACF-4A30-B3B4-0B4B09CF4FE4}" dt="2023-07-11T04:16:42.808" v="170" actId="20577"/>
          <ac:spMkLst>
            <pc:docMk/>
            <pc:sldMk cId="1567191282" sldId="2025"/>
            <ac:spMk id="13" creationId="{4A8A8801-2BD7-4AAA-94FF-019D55F0C24B}"/>
          </ac:spMkLst>
        </pc:spChg>
        <pc:grpChg chg="add mod">
          <ac:chgData name="Joshua Nimetz" userId="8f3f8f9c-f38d-4ed4-8e24-70d28eee7e8d" providerId="ADAL" clId="{1A3035D4-5ACF-4A30-B3B4-0B4B09CF4FE4}" dt="2023-07-11T15:42:59.690" v="461" actId="164"/>
          <ac:grpSpMkLst>
            <pc:docMk/>
            <pc:sldMk cId="1567191282" sldId="2025"/>
            <ac:grpSpMk id="2" creationId="{12C7ED6E-FF87-804F-2E2B-685CF42DD67D}"/>
          </ac:grpSpMkLst>
        </pc:grpChg>
        <pc:picChg chg="mod">
          <ac:chgData name="Joshua Nimetz" userId="8f3f8f9c-f38d-4ed4-8e24-70d28eee7e8d" providerId="ADAL" clId="{1A3035D4-5ACF-4A30-B3B4-0B4B09CF4FE4}" dt="2023-07-11T15:42:59.690" v="461" actId="164"/>
          <ac:picMkLst>
            <pc:docMk/>
            <pc:sldMk cId="1567191282" sldId="2025"/>
            <ac:picMk id="3" creationId="{23DAE94F-9C58-74AD-797C-3645F6F23964}"/>
          </ac:picMkLst>
        </pc:picChg>
        <pc:picChg chg="mod">
          <ac:chgData name="Joshua Nimetz" userId="8f3f8f9c-f38d-4ed4-8e24-70d28eee7e8d" providerId="ADAL" clId="{1A3035D4-5ACF-4A30-B3B4-0B4B09CF4FE4}" dt="2023-07-11T15:42:59.690" v="461" actId="164"/>
          <ac:picMkLst>
            <pc:docMk/>
            <pc:sldMk cId="1567191282" sldId="2025"/>
            <ac:picMk id="2050" creationId="{711ED291-7733-9011-98AF-8B46F382C823}"/>
          </ac:picMkLst>
        </pc:picChg>
      </pc:sldChg>
      <pc:sldChg chg="modSp del mod">
        <pc:chgData name="Joshua Nimetz" userId="8f3f8f9c-f38d-4ed4-8e24-70d28eee7e8d" providerId="ADAL" clId="{1A3035D4-5ACF-4A30-B3B4-0B4B09CF4FE4}" dt="2023-07-11T15:50:51.055" v="789" actId="47"/>
        <pc:sldMkLst>
          <pc:docMk/>
          <pc:sldMk cId="1459981876" sldId="2026"/>
        </pc:sldMkLst>
        <pc:spChg chg="mod">
          <ac:chgData name="Joshua Nimetz" userId="8f3f8f9c-f38d-4ed4-8e24-70d28eee7e8d" providerId="ADAL" clId="{1A3035D4-5ACF-4A30-B3B4-0B4B09CF4FE4}" dt="2023-07-11T04:26:31.097" v="276" actId="20577"/>
          <ac:spMkLst>
            <pc:docMk/>
            <pc:sldMk cId="1459981876" sldId="2026"/>
            <ac:spMk id="7" creationId="{BC73871A-5C4F-4EEB-81A1-44B5371710D6}"/>
          </ac:spMkLst>
        </pc:spChg>
      </pc:sldChg>
      <pc:sldChg chg="modSp add mod">
        <pc:chgData name="Joshua Nimetz" userId="8f3f8f9c-f38d-4ed4-8e24-70d28eee7e8d" providerId="ADAL" clId="{1A3035D4-5ACF-4A30-B3B4-0B4B09CF4FE4}" dt="2023-07-11T15:49:39.138" v="788" actId="20577"/>
        <pc:sldMkLst>
          <pc:docMk/>
          <pc:sldMk cId="4166719315" sldId="2027"/>
        </pc:sldMkLst>
        <pc:spChg chg="mod">
          <ac:chgData name="Joshua Nimetz" userId="8f3f8f9c-f38d-4ed4-8e24-70d28eee7e8d" providerId="ADAL" clId="{1A3035D4-5ACF-4A30-B3B4-0B4B09CF4FE4}" dt="2023-07-11T15:49:39.138" v="788" actId="20577"/>
          <ac:spMkLst>
            <pc:docMk/>
            <pc:sldMk cId="4166719315" sldId="2027"/>
            <ac:spMk id="5" creationId="{00000000-0000-0000-0000-000000000000}"/>
          </ac:spMkLst>
        </pc:spChg>
      </pc:sldChg>
      <pc:sldChg chg="addSp delSp modSp add mod">
        <pc:chgData name="Joshua Nimetz" userId="8f3f8f9c-f38d-4ed4-8e24-70d28eee7e8d" providerId="ADAL" clId="{1A3035D4-5ACF-4A30-B3B4-0B4B09CF4FE4}" dt="2023-07-11T16:02:23.612" v="1491" actId="20577"/>
        <pc:sldMkLst>
          <pc:docMk/>
          <pc:sldMk cId="547460811" sldId="2028"/>
        </pc:sldMkLst>
        <pc:spChg chg="mod">
          <ac:chgData name="Joshua Nimetz" userId="8f3f8f9c-f38d-4ed4-8e24-70d28eee7e8d" providerId="ADAL" clId="{1A3035D4-5ACF-4A30-B3B4-0B4B09CF4FE4}" dt="2023-07-11T15:58:23.257" v="1208" actId="20577"/>
          <ac:spMkLst>
            <pc:docMk/>
            <pc:sldMk cId="547460811" sldId="2028"/>
            <ac:spMk id="7" creationId="{BC73871A-5C4F-4EEB-81A1-44B5371710D6}"/>
          </ac:spMkLst>
        </pc:spChg>
        <pc:spChg chg="mod">
          <ac:chgData name="Joshua Nimetz" userId="8f3f8f9c-f38d-4ed4-8e24-70d28eee7e8d" providerId="ADAL" clId="{1A3035D4-5ACF-4A30-B3B4-0B4B09CF4FE4}" dt="2023-07-11T16:02:23.612" v="1491" actId="20577"/>
          <ac:spMkLst>
            <pc:docMk/>
            <pc:sldMk cId="547460811" sldId="2028"/>
            <ac:spMk id="13" creationId="{4A8A8801-2BD7-4AAA-94FF-019D55F0C24B}"/>
          </ac:spMkLst>
        </pc:spChg>
        <pc:spChg chg="add mod">
          <ac:chgData name="Joshua Nimetz" userId="8f3f8f9c-f38d-4ed4-8e24-70d28eee7e8d" providerId="ADAL" clId="{1A3035D4-5ACF-4A30-B3B4-0B4B09CF4FE4}" dt="2023-07-11T16:00:33.809" v="1482" actId="14100"/>
          <ac:spMkLst>
            <pc:docMk/>
            <pc:sldMk cId="547460811" sldId="2028"/>
            <ac:spMk id="1024" creationId="{601C7D9C-521C-3C4E-76AB-F17925EA3FC1}"/>
          </ac:spMkLst>
        </pc:spChg>
        <pc:grpChg chg="del">
          <ac:chgData name="Joshua Nimetz" userId="8f3f8f9c-f38d-4ed4-8e24-70d28eee7e8d" providerId="ADAL" clId="{1A3035D4-5ACF-4A30-B3B4-0B4B09CF4FE4}" dt="2023-07-11T15:53:32.101" v="1041" actId="478"/>
          <ac:grpSpMkLst>
            <pc:docMk/>
            <pc:sldMk cId="547460811" sldId="2028"/>
            <ac:grpSpMk id="2" creationId="{C492834B-C988-837C-311E-30D80BD7BA59}"/>
          </ac:grpSpMkLst>
        </pc:grpChg>
        <pc:grpChg chg="del">
          <ac:chgData name="Joshua Nimetz" userId="8f3f8f9c-f38d-4ed4-8e24-70d28eee7e8d" providerId="ADAL" clId="{1A3035D4-5ACF-4A30-B3B4-0B4B09CF4FE4}" dt="2023-07-11T15:53:34.307" v="1042" actId="478"/>
          <ac:grpSpMkLst>
            <pc:docMk/>
            <pc:sldMk cId="547460811" sldId="2028"/>
            <ac:grpSpMk id="27" creationId="{481533EE-8492-2070-4BFF-2D93A63A8957}"/>
          </ac:grpSpMkLst>
        </pc:grpChg>
        <pc:picChg chg="add mod">
          <ac:chgData name="Joshua Nimetz" userId="8f3f8f9c-f38d-4ed4-8e24-70d28eee7e8d" providerId="ADAL" clId="{1A3035D4-5ACF-4A30-B3B4-0B4B09CF4FE4}" dt="2023-07-11T15:59:42.367" v="1381" actId="1076"/>
          <ac:picMkLst>
            <pc:docMk/>
            <pc:sldMk cId="547460811" sldId="2028"/>
            <ac:picMk id="1026" creationId="{560A901B-3484-F221-D268-47D4270A999A}"/>
          </ac:picMkLst>
        </pc:picChg>
        <pc:cxnChg chg="del">
          <ac:chgData name="Joshua Nimetz" userId="8f3f8f9c-f38d-4ed4-8e24-70d28eee7e8d" providerId="ADAL" clId="{1A3035D4-5ACF-4A30-B3B4-0B4B09CF4FE4}" dt="2023-07-11T15:53:11.911" v="1019" actId="478"/>
          <ac:cxnSpMkLst>
            <pc:docMk/>
            <pc:sldMk cId="547460811" sldId="2028"/>
            <ac:cxnSpMk id="28" creationId="{0793EA94-E9C7-C8B6-EAD7-BCA4D768CD81}"/>
          </ac:cxnSpMkLst>
        </pc:cxnChg>
        <pc:cxnChg chg="del">
          <ac:chgData name="Joshua Nimetz" userId="8f3f8f9c-f38d-4ed4-8e24-70d28eee7e8d" providerId="ADAL" clId="{1A3035D4-5ACF-4A30-B3B4-0B4B09CF4FE4}" dt="2023-07-11T15:53:14.220" v="1020" actId="478"/>
          <ac:cxnSpMkLst>
            <pc:docMk/>
            <pc:sldMk cId="547460811" sldId="2028"/>
            <ac:cxnSpMk id="30" creationId="{1C7DABB3-41AA-F51D-69A5-A1610F23449E}"/>
          </ac:cxnSpMkLst>
        </pc:cxnChg>
      </pc:sldChg>
      <pc:sldChg chg="addSp delSp modSp add mod">
        <pc:chgData name="Joshua Nimetz" userId="8f3f8f9c-f38d-4ed4-8e24-70d28eee7e8d" providerId="ADAL" clId="{1A3035D4-5ACF-4A30-B3B4-0B4B09CF4FE4}" dt="2023-07-11T17:24:27.360" v="2200" actId="20577"/>
        <pc:sldMkLst>
          <pc:docMk/>
          <pc:sldMk cId="738275527" sldId="2029"/>
        </pc:sldMkLst>
        <pc:spChg chg="add mod">
          <ac:chgData name="Joshua Nimetz" userId="8f3f8f9c-f38d-4ed4-8e24-70d28eee7e8d" providerId="ADAL" clId="{1A3035D4-5ACF-4A30-B3B4-0B4B09CF4FE4}" dt="2023-07-11T17:24:03.712" v="2133" actId="1037"/>
          <ac:spMkLst>
            <pc:docMk/>
            <pc:sldMk cId="738275527" sldId="2029"/>
            <ac:spMk id="4" creationId="{7584B26F-D4A0-83E7-9192-9067BB57631D}"/>
          </ac:spMkLst>
        </pc:spChg>
        <pc:spChg chg="mod">
          <ac:chgData name="Joshua Nimetz" userId="8f3f8f9c-f38d-4ed4-8e24-70d28eee7e8d" providerId="ADAL" clId="{1A3035D4-5ACF-4A30-B3B4-0B4B09CF4FE4}" dt="2023-07-11T16:03:56.176" v="1591" actId="207"/>
          <ac:spMkLst>
            <pc:docMk/>
            <pc:sldMk cId="738275527" sldId="2029"/>
            <ac:spMk id="7" creationId="{BC73871A-5C4F-4EEB-81A1-44B5371710D6}"/>
          </ac:spMkLst>
        </pc:spChg>
        <pc:spChg chg="mod">
          <ac:chgData name="Joshua Nimetz" userId="8f3f8f9c-f38d-4ed4-8e24-70d28eee7e8d" providerId="ADAL" clId="{1A3035D4-5ACF-4A30-B3B4-0B4B09CF4FE4}" dt="2023-07-11T17:24:27.360" v="2200" actId="20577"/>
          <ac:spMkLst>
            <pc:docMk/>
            <pc:sldMk cId="738275527" sldId="2029"/>
            <ac:spMk id="13" creationId="{4A8A8801-2BD7-4AAA-94FF-019D55F0C24B}"/>
          </ac:spMkLst>
        </pc:spChg>
        <pc:spChg chg="del">
          <ac:chgData name="Joshua Nimetz" userId="8f3f8f9c-f38d-4ed4-8e24-70d28eee7e8d" providerId="ADAL" clId="{1A3035D4-5ACF-4A30-B3B4-0B4B09CF4FE4}" dt="2023-07-11T16:04:45.487" v="1615" actId="478"/>
          <ac:spMkLst>
            <pc:docMk/>
            <pc:sldMk cId="738275527" sldId="2029"/>
            <ac:spMk id="1024" creationId="{601C7D9C-521C-3C4E-76AB-F17925EA3FC1}"/>
          </ac:spMkLst>
        </pc:spChg>
        <pc:picChg chg="add mod">
          <ac:chgData name="Joshua Nimetz" userId="8f3f8f9c-f38d-4ed4-8e24-70d28eee7e8d" providerId="ADAL" clId="{1A3035D4-5ACF-4A30-B3B4-0B4B09CF4FE4}" dt="2023-07-11T17:24:03.712" v="2133" actId="1037"/>
          <ac:picMkLst>
            <pc:docMk/>
            <pc:sldMk cId="738275527" sldId="2029"/>
            <ac:picMk id="2" creationId="{07D2818C-0AED-DEBC-3690-640AE104E3D3}"/>
          </ac:picMkLst>
        </pc:picChg>
        <pc:picChg chg="add mod">
          <ac:chgData name="Joshua Nimetz" userId="8f3f8f9c-f38d-4ed4-8e24-70d28eee7e8d" providerId="ADAL" clId="{1A3035D4-5ACF-4A30-B3B4-0B4B09CF4FE4}" dt="2023-07-11T17:24:03.712" v="2133" actId="1037"/>
          <ac:picMkLst>
            <pc:docMk/>
            <pc:sldMk cId="738275527" sldId="2029"/>
            <ac:picMk id="3" creationId="{985811D5-D689-3D35-1F6A-2AE1B55A808D}"/>
          </ac:picMkLst>
        </pc:picChg>
        <pc:picChg chg="del">
          <ac:chgData name="Joshua Nimetz" userId="8f3f8f9c-f38d-4ed4-8e24-70d28eee7e8d" providerId="ADAL" clId="{1A3035D4-5ACF-4A30-B3B4-0B4B09CF4FE4}" dt="2023-07-11T16:04:42.942" v="1614" actId="478"/>
          <ac:picMkLst>
            <pc:docMk/>
            <pc:sldMk cId="738275527" sldId="2029"/>
            <ac:picMk id="1026" creationId="{560A901B-3484-F221-D268-47D4270A999A}"/>
          </ac:picMkLst>
        </pc:picChg>
      </pc:sldChg>
      <pc:sldChg chg="add del">
        <pc:chgData name="Joshua Nimetz" userId="8f3f8f9c-f38d-4ed4-8e24-70d28eee7e8d" providerId="ADAL" clId="{1A3035D4-5ACF-4A30-B3B4-0B4B09CF4FE4}" dt="2023-07-11T15:55:03.893" v="1197"/>
        <pc:sldMkLst>
          <pc:docMk/>
          <pc:sldMk cId="1681997479" sldId="2029"/>
        </pc:sldMkLst>
      </pc:sldChg>
    </pc:docChg>
  </pc:docChgLst>
  <pc:docChgLst>
    <pc:chgData name="Janiec Grygo, Milena U" userId="S::mjaniecgrygo@usgs.gov::6be7f167-b2b8-41a6-ac9a-5332b6a0546f" providerId="AD" clId="Web-{33F5DF3E-547A-9528-C54F-A2EDE91C9393}"/>
    <pc:docChg chg="">
      <pc:chgData name="Janiec Grygo, Milena U" userId="S::mjaniecgrygo@usgs.gov::6be7f167-b2b8-41a6-ac9a-5332b6a0546f" providerId="AD" clId="Web-{33F5DF3E-547A-9528-C54F-A2EDE91C9393}" dt="2022-07-12T14:54:43.460" v="1"/>
      <pc:docMkLst>
        <pc:docMk/>
      </pc:docMkLst>
      <pc:sldChg chg="modCm">
        <pc:chgData name="Janiec Grygo, Milena U" userId="S::mjaniecgrygo@usgs.gov::6be7f167-b2b8-41a6-ac9a-5332b6a0546f" providerId="AD" clId="Web-{33F5DF3E-547A-9528-C54F-A2EDE91C9393}" dt="2022-07-12T14:54:43.460" v="1"/>
        <pc:sldMkLst>
          <pc:docMk/>
          <pc:sldMk cId="243885891" sldId="2027"/>
        </pc:sldMkLst>
      </pc:sldChg>
    </pc:docChg>
  </pc:docChgLst>
  <pc:docChgLst>
    <pc:chgData name="Nimetz, Joshua D" userId="S::jnimetz@usgs.gov::8f3f8f9c-f38d-4ed4-8e24-70d28eee7e8d" providerId="AD" clId="Web-{65D868B7-FFAA-BC49-6A81-F952A6517F87}"/>
    <pc:docChg chg="">
      <pc:chgData name="Nimetz, Joshua D" userId="S::jnimetz@usgs.gov::8f3f8f9c-f38d-4ed4-8e24-70d28eee7e8d" providerId="AD" clId="Web-{65D868B7-FFAA-BC49-6A81-F952A6517F87}" dt="2022-05-10T14:49:50.131" v="0"/>
      <pc:docMkLst>
        <pc:docMk/>
      </pc:docMkLst>
      <pc:sldChg chg="addCm">
        <pc:chgData name="Nimetz, Joshua D" userId="S::jnimetz@usgs.gov::8f3f8f9c-f38d-4ed4-8e24-70d28eee7e8d" providerId="AD" clId="Web-{65D868B7-FFAA-BC49-6A81-F952A6517F87}" dt="2022-05-10T14:49:50.131" v="0"/>
        <pc:sldMkLst>
          <pc:docMk/>
          <pc:sldMk cId="459955627" sldId="1976"/>
        </pc:sldMkLst>
      </pc:sldChg>
    </pc:docChg>
  </pc:docChgLst>
  <pc:docChgLst>
    <pc:chgData name="Janiec Grygo, Milena U" userId="S::mjaniecgrygo@usgs.gov::6be7f167-b2b8-41a6-ac9a-5332b6a0546f" providerId="AD" clId="Web-{D450B7D8-3AC1-89DA-366F-563003DFF91B}"/>
    <pc:docChg chg="modSld">
      <pc:chgData name="Janiec Grygo, Milena U" userId="S::mjaniecgrygo@usgs.gov::6be7f167-b2b8-41a6-ac9a-5332b6a0546f" providerId="AD" clId="Web-{D450B7D8-3AC1-89DA-366F-563003DFF91B}" dt="2022-05-10T14:30:47.715" v="3" actId="20577"/>
      <pc:docMkLst>
        <pc:docMk/>
      </pc:docMkLst>
      <pc:sldChg chg="modSp addCm">
        <pc:chgData name="Janiec Grygo, Milena U" userId="S::mjaniecgrygo@usgs.gov::6be7f167-b2b8-41a6-ac9a-5332b6a0546f" providerId="AD" clId="Web-{D450B7D8-3AC1-89DA-366F-563003DFF91B}" dt="2022-05-10T14:30:47.715" v="3" actId="20577"/>
        <pc:sldMkLst>
          <pc:docMk/>
          <pc:sldMk cId="459955627" sldId="1976"/>
        </pc:sldMkLst>
        <pc:spChg chg="mod">
          <ac:chgData name="Janiec Grygo, Milena U" userId="S::mjaniecgrygo@usgs.gov::6be7f167-b2b8-41a6-ac9a-5332b6a0546f" providerId="AD" clId="Web-{D450B7D8-3AC1-89DA-366F-563003DFF91B}" dt="2022-05-10T14:30:47.715" v="3" actId="20577"/>
          <ac:spMkLst>
            <pc:docMk/>
            <pc:sldMk cId="459955627" sldId="1976"/>
            <ac:spMk id="12" creationId="{64E7C3B7-694B-475F-A6B1-C119A07944D1}"/>
          </ac:spMkLst>
        </pc:spChg>
      </pc:sldChg>
    </pc:docChg>
  </pc:docChgLst>
  <pc:docChgLst>
    <pc:chgData name="Janiec Grygo, Milena U" userId="S::mjaniecgrygo@usgs.gov::6be7f167-b2b8-41a6-ac9a-5332b6a0546f" providerId="AD" clId="Web-{FCC1ED72-4E83-7426-6002-A9DCE5943AB9}"/>
    <pc:docChg chg="mod">
      <pc:chgData name="Janiec Grygo, Milena U" userId="S::mjaniecgrygo@usgs.gov::6be7f167-b2b8-41a6-ac9a-5332b6a0546f" providerId="AD" clId="Web-{FCC1ED72-4E83-7426-6002-A9DCE5943AB9}" dt="2022-07-12T14:19:34.764" v="1"/>
      <pc:docMkLst>
        <pc:docMk/>
      </pc:docMkLst>
      <pc:sldChg chg="addCm">
        <pc:chgData name="Janiec Grygo, Milena U" userId="S::mjaniecgrygo@usgs.gov::6be7f167-b2b8-41a6-ac9a-5332b6a0546f" providerId="AD" clId="Web-{FCC1ED72-4E83-7426-6002-A9DCE5943AB9}" dt="2022-07-12T14:19:34.764" v="1"/>
        <pc:sldMkLst>
          <pc:docMk/>
          <pc:sldMk cId="243885891" sldId="2027"/>
        </pc:sldMkLst>
      </pc:sldChg>
    </pc:docChg>
  </pc:docChgLst>
  <pc:docChgLst>
    <pc:chgData name="Joshua Nimetz" userId="8f3f8f9c-f38d-4ed4-8e24-70d28eee7e8d" providerId="ADAL" clId="{9F5466C7-5BCF-4341-BA5B-34AEE122B97F}"/>
    <pc:docChg chg="undo custSel addSld delSld modSld sldOrd">
      <pc:chgData name="Joshua Nimetz" userId="8f3f8f9c-f38d-4ed4-8e24-70d28eee7e8d" providerId="ADAL" clId="{9F5466C7-5BCF-4341-BA5B-34AEE122B97F}" dt="2023-09-12T18:03:15.062" v="1698" actId="1076"/>
      <pc:docMkLst>
        <pc:docMk/>
      </pc:docMkLst>
      <pc:sldChg chg="modSp mod">
        <pc:chgData name="Joshua Nimetz" userId="8f3f8f9c-f38d-4ed4-8e24-70d28eee7e8d" providerId="ADAL" clId="{9F5466C7-5BCF-4341-BA5B-34AEE122B97F}" dt="2023-09-12T02:02:10.128" v="13" actId="20577"/>
        <pc:sldMkLst>
          <pc:docMk/>
          <pc:sldMk cId="2212161756" sldId="704"/>
        </pc:sldMkLst>
        <pc:spChg chg="mod">
          <ac:chgData name="Joshua Nimetz" userId="8f3f8f9c-f38d-4ed4-8e24-70d28eee7e8d" providerId="ADAL" clId="{9F5466C7-5BCF-4341-BA5B-34AEE122B97F}" dt="2023-09-12T02:02:10.128" v="13" actId="20577"/>
          <ac:spMkLst>
            <pc:docMk/>
            <pc:sldMk cId="2212161756" sldId="704"/>
            <ac:spMk id="3" creationId="{00000000-0000-0000-0000-000000000000}"/>
          </ac:spMkLst>
        </pc:spChg>
      </pc:sldChg>
      <pc:sldChg chg="modSp mod">
        <pc:chgData name="Joshua Nimetz" userId="8f3f8f9c-f38d-4ed4-8e24-70d28eee7e8d" providerId="ADAL" clId="{9F5466C7-5BCF-4341-BA5B-34AEE122B97F}" dt="2023-09-12T03:03:55.984" v="267" actId="20577"/>
        <pc:sldMkLst>
          <pc:docMk/>
          <pc:sldMk cId="487381124" sldId="2015"/>
        </pc:sldMkLst>
        <pc:spChg chg="mod">
          <ac:chgData name="Joshua Nimetz" userId="8f3f8f9c-f38d-4ed4-8e24-70d28eee7e8d" providerId="ADAL" clId="{9F5466C7-5BCF-4341-BA5B-34AEE122B97F}" dt="2023-09-12T03:03:55.984" v="267" actId="20577"/>
          <ac:spMkLst>
            <pc:docMk/>
            <pc:sldMk cId="487381124" sldId="2015"/>
            <ac:spMk id="13" creationId="{4A8A8801-2BD7-4AAA-94FF-019D55F0C24B}"/>
          </ac:spMkLst>
        </pc:spChg>
      </pc:sldChg>
      <pc:sldChg chg="addSp delSp modSp mod ord">
        <pc:chgData name="Joshua Nimetz" userId="8f3f8f9c-f38d-4ed4-8e24-70d28eee7e8d" providerId="ADAL" clId="{9F5466C7-5BCF-4341-BA5B-34AEE122B97F}" dt="2023-09-12T03:44:21.736" v="1032" actId="20577"/>
        <pc:sldMkLst>
          <pc:docMk/>
          <pc:sldMk cId="2937319303" sldId="2022"/>
        </pc:sldMkLst>
        <pc:spChg chg="mod">
          <ac:chgData name="Joshua Nimetz" userId="8f3f8f9c-f38d-4ed4-8e24-70d28eee7e8d" providerId="ADAL" clId="{9F5466C7-5BCF-4341-BA5B-34AEE122B97F}" dt="2023-09-12T02:41:03.946" v="116" actId="20577"/>
          <ac:spMkLst>
            <pc:docMk/>
            <pc:sldMk cId="2937319303" sldId="2022"/>
            <ac:spMk id="9" creationId="{65663960-4790-4FED-8E8C-9163E038A7E0}"/>
          </ac:spMkLst>
        </pc:spChg>
        <pc:spChg chg="add del mod">
          <ac:chgData name="Joshua Nimetz" userId="8f3f8f9c-f38d-4ed4-8e24-70d28eee7e8d" providerId="ADAL" clId="{9F5466C7-5BCF-4341-BA5B-34AEE122B97F}" dt="2023-09-12T02:49:41.725" v="120" actId="22"/>
          <ac:spMkLst>
            <pc:docMk/>
            <pc:sldMk cId="2937319303" sldId="2022"/>
            <ac:spMk id="11" creationId="{B3488221-9411-C8FD-B39B-AB6DB4123F9C}"/>
          </ac:spMkLst>
        </pc:spChg>
        <pc:spChg chg="add del mod">
          <ac:chgData name="Joshua Nimetz" userId="8f3f8f9c-f38d-4ed4-8e24-70d28eee7e8d" providerId="ADAL" clId="{9F5466C7-5BCF-4341-BA5B-34AEE122B97F}" dt="2023-09-12T03:43:20.671" v="1022" actId="478"/>
          <ac:spMkLst>
            <pc:docMk/>
            <pc:sldMk cId="2937319303" sldId="2022"/>
            <ac:spMk id="12" creationId="{3D9DF668-5C75-A2C4-32D7-5B7AE4E8F528}"/>
          </ac:spMkLst>
        </pc:spChg>
        <pc:spChg chg="mod">
          <ac:chgData name="Joshua Nimetz" userId="8f3f8f9c-f38d-4ed4-8e24-70d28eee7e8d" providerId="ADAL" clId="{9F5466C7-5BCF-4341-BA5B-34AEE122B97F}" dt="2023-09-12T03:44:21.736" v="1032" actId="20577"/>
          <ac:spMkLst>
            <pc:docMk/>
            <pc:sldMk cId="2937319303" sldId="2022"/>
            <ac:spMk id="29" creationId="{4400FAE2-4D55-4BF2-81EA-70476916FDB8}"/>
          </ac:spMkLst>
        </pc:spChg>
        <pc:picChg chg="del">
          <ac:chgData name="Joshua Nimetz" userId="8f3f8f9c-f38d-4ed4-8e24-70d28eee7e8d" providerId="ADAL" clId="{9F5466C7-5BCF-4341-BA5B-34AEE122B97F}" dt="2023-09-12T02:39:08.476" v="67" actId="478"/>
          <ac:picMkLst>
            <pc:docMk/>
            <pc:sldMk cId="2937319303" sldId="2022"/>
            <ac:picMk id="3" creationId="{49C7D33C-C131-EA4D-F363-C54E2097D55B}"/>
          </ac:picMkLst>
        </pc:picChg>
        <pc:picChg chg="add del mod">
          <ac:chgData name="Joshua Nimetz" userId="8f3f8f9c-f38d-4ed4-8e24-70d28eee7e8d" providerId="ADAL" clId="{9F5466C7-5BCF-4341-BA5B-34AEE122B97F}" dt="2023-09-12T03:43:15.545" v="1019" actId="478"/>
          <ac:picMkLst>
            <pc:docMk/>
            <pc:sldMk cId="2937319303" sldId="2022"/>
            <ac:picMk id="4" creationId="{F956CC98-7F09-57B0-0F89-FBA4564738B6}"/>
          </ac:picMkLst>
        </pc:picChg>
        <pc:picChg chg="del">
          <ac:chgData name="Joshua Nimetz" userId="8f3f8f9c-f38d-4ed4-8e24-70d28eee7e8d" providerId="ADAL" clId="{9F5466C7-5BCF-4341-BA5B-34AEE122B97F}" dt="2023-09-12T02:39:09.030" v="68" actId="478"/>
          <ac:picMkLst>
            <pc:docMk/>
            <pc:sldMk cId="2937319303" sldId="2022"/>
            <ac:picMk id="6" creationId="{8D520533-4B98-D8E8-8338-93910568DAEC}"/>
          </ac:picMkLst>
        </pc:picChg>
        <pc:picChg chg="add mod">
          <ac:chgData name="Joshua Nimetz" userId="8f3f8f9c-f38d-4ed4-8e24-70d28eee7e8d" providerId="ADAL" clId="{9F5466C7-5BCF-4341-BA5B-34AEE122B97F}" dt="2023-09-12T03:43:43.531" v="1029" actId="1076"/>
          <ac:picMkLst>
            <pc:docMk/>
            <pc:sldMk cId="2937319303" sldId="2022"/>
            <ac:picMk id="14" creationId="{6478D020-0621-2150-BAF6-9805949B9D7F}"/>
          </ac:picMkLst>
        </pc:picChg>
        <pc:picChg chg="del">
          <ac:chgData name="Joshua Nimetz" userId="8f3f8f9c-f38d-4ed4-8e24-70d28eee7e8d" providerId="ADAL" clId="{9F5466C7-5BCF-4341-BA5B-34AEE122B97F}" dt="2023-09-12T02:39:07.743" v="66" actId="478"/>
          <ac:picMkLst>
            <pc:docMk/>
            <pc:sldMk cId="2937319303" sldId="2022"/>
            <ac:picMk id="2054" creationId="{616A1D54-3D70-DFAB-9426-C06F7990FF92}"/>
          </ac:picMkLst>
        </pc:picChg>
        <pc:cxnChg chg="add mod">
          <ac:chgData name="Joshua Nimetz" userId="8f3f8f9c-f38d-4ed4-8e24-70d28eee7e8d" providerId="ADAL" clId="{9F5466C7-5BCF-4341-BA5B-34AEE122B97F}" dt="2023-09-12T02:40:46.786" v="87" actId="1582"/>
          <ac:cxnSpMkLst>
            <pc:docMk/>
            <pc:sldMk cId="2937319303" sldId="2022"/>
            <ac:cxnSpMk id="7" creationId="{F0A783EF-BDFD-AB9A-32D4-ADC41E40754D}"/>
          </ac:cxnSpMkLst>
        </pc:cxnChg>
      </pc:sldChg>
      <pc:sldChg chg="modSp mod">
        <pc:chgData name="Joshua Nimetz" userId="8f3f8f9c-f38d-4ed4-8e24-70d28eee7e8d" providerId="ADAL" clId="{9F5466C7-5BCF-4341-BA5B-34AEE122B97F}" dt="2023-09-12T17:05:28.464" v="1255" actId="20577"/>
        <pc:sldMkLst>
          <pc:docMk/>
          <pc:sldMk cId="4166719315" sldId="2027"/>
        </pc:sldMkLst>
        <pc:spChg chg="mod">
          <ac:chgData name="Joshua Nimetz" userId="8f3f8f9c-f38d-4ed4-8e24-70d28eee7e8d" providerId="ADAL" clId="{9F5466C7-5BCF-4341-BA5B-34AEE122B97F}" dt="2023-09-12T17:05:28.464" v="1255" actId="20577"/>
          <ac:spMkLst>
            <pc:docMk/>
            <pc:sldMk cId="4166719315" sldId="2027"/>
            <ac:spMk id="5" creationId="{00000000-0000-0000-0000-000000000000}"/>
          </ac:spMkLst>
        </pc:spChg>
        <pc:spChg chg="mod">
          <ac:chgData name="Joshua Nimetz" userId="8f3f8f9c-f38d-4ed4-8e24-70d28eee7e8d" providerId="ADAL" clId="{9F5466C7-5BCF-4341-BA5B-34AEE122B97F}" dt="2023-09-12T03:53:05.257" v="1253" actId="1076"/>
          <ac:spMkLst>
            <pc:docMk/>
            <pc:sldMk cId="4166719315" sldId="2027"/>
            <ac:spMk id="12" creationId="{64E7C3B7-694B-475F-A6B1-C119A07944D1}"/>
          </ac:spMkLst>
        </pc:spChg>
      </pc:sldChg>
      <pc:sldChg chg="addSp delSp modSp mod ord">
        <pc:chgData name="Joshua Nimetz" userId="8f3f8f9c-f38d-4ed4-8e24-70d28eee7e8d" providerId="ADAL" clId="{9F5466C7-5BCF-4341-BA5B-34AEE122B97F}" dt="2023-09-12T03:41:40.603" v="1016" actId="14100"/>
        <pc:sldMkLst>
          <pc:docMk/>
          <pc:sldMk cId="547460811" sldId="2028"/>
        </pc:sldMkLst>
        <pc:spChg chg="add mod">
          <ac:chgData name="Joshua Nimetz" userId="8f3f8f9c-f38d-4ed4-8e24-70d28eee7e8d" providerId="ADAL" clId="{9F5466C7-5BCF-4341-BA5B-34AEE122B97F}" dt="2023-09-12T03:31:25.316" v="917" actId="164"/>
          <ac:spMkLst>
            <pc:docMk/>
            <pc:sldMk cId="547460811" sldId="2028"/>
            <ac:spMk id="2" creationId="{A9A06631-43C3-F120-3DC4-F44BE9012FE6}"/>
          </ac:spMkLst>
        </pc:spChg>
        <pc:spChg chg="mod">
          <ac:chgData name="Joshua Nimetz" userId="8f3f8f9c-f38d-4ed4-8e24-70d28eee7e8d" providerId="ADAL" clId="{9F5466C7-5BCF-4341-BA5B-34AEE122B97F}" dt="2023-09-12T03:33:05.089" v="931" actId="1076"/>
          <ac:spMkLst>
            <pc:docMk/>
            <pc:sldMk cId="547460811" sldId="2028"/>
            <ac:spMk id="7" creationId="{BC73871A-5C4F-4EEB-81A1-44B5371710D6}"/>
          </ac:spMkLst>
        </pc:spChg>
        <pc:spChg chg="mod">
          <ac:chgData name="Joshua Nimetz" userId="8f3f8f9c-f38d-4ed4-8e24-70d28eee7e8d" providerId="ADAL" clId="{9F5466C7-5BCF-4341-BA5B-34AEE122B97F}" dt="2023-09-12T03:41:40.603" v="1016" actId="14100"/>
          <ac:spMkLst>
            <pc:docMk/>
            <pc:sldMk cId="547460811" sldId="2028"/>
            <ac:spMk id="13" creationId="{4A8A8801-2BD7-4AAA-94FF-019D55F0C24B}"/>
          </ac:spMkLst>
        </pc:spChg>
        <pc:spChg chg="mod">
          <ac:chgData name="Joshua Nimetz" userId="8f3f8f9c-f38d-4ed4-8e24-70d28eee7e8d" providerId="ADAL" clId="{9F5466C7-5BCF-4341-BA5B-34AEE122B97F}" dt="2023-09-12T03:33:52.965" v="977" actId="1076"/>
          <ac:spMkLst>
            <pc:docMk/>
            <pc:sldMk cId="547460811" sldId="2028"/>
            <ac:spMk id="1024" creationId="{601C7D9C-521C-3C4E-76AB-F17925EA3FC1}"/>
          </ac:spMkLst>
        </pc:spChg>
        <pc:grpChg chg="add del mod">
          <ac:chgData name="Joshua Nimetz" userId="8f3f8f9c-f38d-4ed4-8e24-70d28eee7e8d" providerId="ADAL" clId="{9F5466C7-5BCF-4341-BA5B-34AEE122B97F}" dt="2023-09-12T03:31:36.657" v="920" actId="478"/>
          <ac:grpSpMkLst>
            <pc:docMk/>
            <pc:sldMk cId="547460811" sldId="2028"/>
            <ac:grpSpMk id="3" creationId="{64F65615-5B47-CF75-32ED-DB3D695639F0}"/>
          </ac:grpSpMkLst>
        </pc:grpChg>
        <pc:picChg chg="add mod">
          <ac:chgData name="Joshua Nimetz" userId="8f3f8f9c-f38d-4ed4-8e24-70d28eee7e8d" providerId="ADAL" clId="{9F5466C7-5BCF-4341-BA5B-34AEE122B97F}" dt="2023-09-12T03:32:30.992" v="927" actId="1440"/>
          <ac:picMkLst>
            <pc:docMk/>
            <pc:sldMk cId="547460811" sldId="2028"/>
            <ac:picMk id="4" creationId="{69C9B62E-FA5C-02E9-A81D-1A4712A7D6A7}"/>
          </ac:picMkLst>
        </pc:picChg>
        <pc:picChg chg="del">
          <ac:chgData name="Joshua Nimetz" userId="8f3f8f9c-f38d-4ed4-8e24-70d28eee7e8d" providerId="ADAL" clId="{9F5466C7-5BCF-4341-BA5B-34AEE122B97F}" dt="2023-09-12T03:31:42.285" v="922" actId="478"/>
          <ac:picMkLst>
            <pc:docMk/>
            <pc:sldMk cId="547460811" sldId="2028"/>
            <ac:picMk id="1026" creationId="{560A901B-3484-F221-D268-47D4270A999A}"/>
          </ac:picMkLst>
        </pc:picChg>
        <pc:picChg chg="add mod">
          <ac:chgData name="Joshua Nimetz" userId="8f3f8f9c-f38d-4ed4-8e24-70d28eee7e8d" providerId="ADAL" clId="{9F5466C7-5BCF-4341-BA5B-34AEE122B97F}" dt="2023-09-12T03:31:25.316" v="917" actId="164"/>
          <ac:picMkLst>
            <pc:docMk/>
            <pc:sldMk cId="547460811" sldId="2028"/>
            <ac:picMk id="2050" creationId="{E6977416-5546-6C25-3E98-7EAC987A28F2}"/>
          </ac:picMkLst>
        </pc:picChg>
      </pc:sldChg>
      <pc:sldChg chg="addSp delSp modSp mod">
        <pc:chgData name="Joshua Nimetz" userId="8f3f8f9c-f38d-4ed4-8e24-70d28eee7e8d" providerId="ADAL" clId="{9F5466C7-5BCF-4341-BA5B-34AEE122B97F}" dt="2023-09-12T18:03:15.062" v="1698" actId="1076"/>
        <pc:sldMkLst>
          <pc:docMk/>
          <pc:sldMk cId="738275527" sldId="2029"/>
        </pc:sldMkLst>
        <pc:spChg chg="del">
          <ac:chgData name="Joshua Nimetz" userId="8f3f8f9c-f38d-4ed4-8e24-70d28eee7e8d" providerId="ADAL" clId="{9F5466C7-5BCF-4341-BA5B-34AEE122B97F}" dt="2023-09-12T03:46:29.953" v="1106" actId="478"/>
          <ac:spMkLst>
            <pc:docMk/>
            <pc:sldMk cId="738275527" sldId="2029"/>
            <ac:spMk id="4" creationId="{7584B26F-D4A0-83E7-9192-9067BB57631D}"/>
          </ac:spMkLst>
        </pc:spChg>
        <pc:spChg chg="mod">
          <ac:chgData name="Joshua Nimetz" userId="8f3f8f9c-f38d-4ed4-8e24-70d28eee7e8d" providerId="ADAL" clId="{9F5466C7-5BCF-4341-BA5B-34AEE122B97F}" dt="2023-09-12T18:03:15.062" v="1698" actId="1076"/>
          <ac:spMkLst>
            <pc:docMk/>
            <pc:sldMk cId="738275527" sldId="2029"/>
            <ac:spMk id="7" creationId="{BC73871A-5C4F-4EEB-81A1-44B5371710D6}"/>
          </ac:spMkLst>
        </pc:spChg>
        <pc:spChg chg="add del mod">
          <ac:chgData name="Joshua Nimetz" userId="8f3f8f9c-f38d-4ed4-8e24-70d28eee7e8d" providerId="ADAL" clId="{9F5466C7-5BCF-4341-BA5B-34AEE122B97F}" dt="2023-09-12T18:00:12.085" v="1315" actId="478"/>
          <ac:spMkLst>
            <pc:docMk/>
            <pc:sldMk cId="738275527" sldId="2029"/>
            <ac:spMk id="10" creationId="{648847F8-9786-E5C5-31FD-DA825681B005}"/>
          </ac:spMkLst>
        </pc:spChg>
        <pc:spChg chg="mod">
          <ac:chgData name="Joshua Nimetz" userId="8f3f8f9c-f38d-4ed4-8e24-70d28eee7e8d" providerId="ADAL" clId="{9F5466C7-5BCF-4341-BA5B-34AEE122B97F}" dt="2023-09-12T18:02:41.637" v="1694" actId="20577"/>
          <ac:spMkLst>
            <pc:docMk/>
            <pc:sldMk cId="738275527" sldId="2029"/>
            <ac:spMk id="13" creationId="{4A8A8801-2BD7-4AAA-94FF-019D55F0C24B}"/>
          </ac:spMkLst>
        </pc:spChg>
        <pc:picChg chg="del">
          <ac:chgData name="Joshua Nimetz" userId="8f3f8f9c-f38d-4ed4-8e24-70d28eee7e8d" providerId="ADAL" clId="{9F5466C7-5BCF-4341-BA5B-34AEE122B97F}" dt="2023-09-12T03:46:25.926" v="1104" actId="478"/>
          <ac:picMkLst>
            <pc:docMk/>
            <pc:sldMk cId="738275527" sldId="2029"/>
            <ac:picMk id="2" creationId="{07D2818C-0AED-DEBC-3690-640AE104E3D3}"/>
          </ac:picMkLst>
        </pc:picChg>
        <pc:picChg chg="del">
          <ac:chgData name="Joshua Nimetz" userId="8f3f8f9c-f38d-4ed4-8e24-70d28eee7e8d" providerId="ADAL" clId="{9F5466C7-5BCF-4341-BA5B-34AEE122B97F}" dt="2023-09-12T03:46:28.118" v="1105" actId="478"/>
          <ac:picMkLst>
            <pc:docMk/>
            <pc:sldMk cId="738275527" sldId="2029"/>
            <ac:picMk id="3" creationId="{985811D5-D689-3D35-1F6A-2AE1B55A808D}"/>
          </ac:picMkLst>
        </pc:picChg>
        <pc:picChg chg="add del mod modCrop">
          <ac:chgData name="Joshua Nimetz" userId="8f3f8f9c-f38d-4ed4-8e24-70d28eee7e8d" providerId="ADAL" clId="{9F5466C7-5BCF-4341-BA5B-34AEE122B97F}" dt="2023-09-12T18:00:06.151" v="1314" actId="478"/>
          <ac:picMkLst>
            <pc:docMk/>
            <pc:sldMk cId="738275527" sldId="2029"/>
            <ac:picMk id="6" creationId="{949223FA-ACD7-66FB-1127-B2A641A8F09F}"/>
          </ac:picMkLst>
        </pc:picChg>
      </pc:sldChg>
      <pc:sldChg chg="del">
        <pc:chgData name="Joshua Nimetz" userId="8f3f8f9c-f38d-4ed4-8e24-70d28eee7e8d" providerId="ADAL" clId="{9F5466C7-5BCF-4341-BA5B-34AEE122B97F}" dt="2023-09-12T17:05:23.362" v="1254" actId="47"/>
        <pc:sldMkLst>
          <pc:docMk/>
          <pc:sldMk cId="3537140321" sldId="2030"/>
        </pc:sldMkLst>
      </pc:sldChg>
      <pc:sldChg chg="addSp modSp mod">
        <pc:chgData name="Joshua Nimetz" userId="8f3f8f9c-f38d-4ed4-8e24-70d28eee7e8d" providerId="ADAL" clId="{9F5466C7-5BCF-4341-BA5B-34AEE122B97F}" dt="2023-09-12T03:52:56.236" v="1251" actId="20577"/>
        <pc:sldMkLst>
          <pc:docMk/>
          <pc:sldMk cId="28286922" sldId="2031"/>
        </pc:sldMkLst>
        <pc:spChg chg="mod">
          <ac:chgData name="Joshua Nimetz" userId="8f3f8f9c-f38d-4ed4-8e24-70d28eee7e8d" providerId="ADAL" clId="{9F5466C7-5BCF-4341-BA5B-34AEE122B97F}" dt="2023-09-12T03:52:56.236" v="1251" actId="20577"/>
          <ac:spMkLst>
            <pc:docMk/>
            <pc:sldMk cId="28286922" sldId="2031"/>
            <ac:spMk id="5" creationId="{00000000-0000-0000-0000-000000000000}"/>
          </ac:spMkLst>
        </pc:spChg>
        <pc:spChg chg="mod">
          <ac:chgData name="Joshua Nimetz" userId="8f3f8f9c-f38d-4ed4-8e24-70d28eee7e8d" providerId="ADAL" clId="{9F5466C7-5BCF-4341-BA5B-34AEE122B97F}" dt="2023-09-12T03:12:59.520" v="698" actId="20577"/>
          <ac:spMkLst>
            <pc:docMk/>
            <pc:sldMk cId="28286922" sldId="2031"/>
            <ac:spMk id="6" creationId="{00000000-0000-0000-0000-000000000000}"/>
          </ac:spMkLst>
        </pc:spChg>
        <pc:picChg chg="add mod">
          <ac:chgData name="Joshua Nimetz" userId="8f3f8f9c-f38d-4ed4-8e24-70d28eee7e8d" providerId="ADAL" clId="{9F5466C7-5BCF-4341-BA5B-34AEE122B97F}" dt="2023-09-12T03:13:29.838" v="705" actId="1076"/>
          <ac:picMkLst>
            <pc:docMk/>
            <pc:sldMk cId="28286922" sldId="2031"/>
            <ac:picMk id="1026" creationId="{76F7FF15-68BC-7502-0B1C-F7A182E68429}"/>
          </ac:picMkLst>
        </pc:picChg>
      </pc:sldChg>
      <pc:sldChg chg="add">
        <pc:chgData name="Joshua Nimetz" userId="8f3f8f9c-f38d-4ed4-8e24-70d28eee7e8d" providerId="ADAL" clId="{9F5466C7-5BCF-4341-BA5B-34AEE122B97F}" dt="2023-09-12T17:57:14.805" v="1256"/>
        <pc:sldMkLst>
          <pc:docMk/>
          <pc:sldMk cId="1213439784" sldId="2032"/>
        </pc:sldMkLst>
      </pc:sldChg>
    </pc:docChg>
  </pc:docChgLst>
  <pc:docChgLst>
    <pc:chgData name="Nimetz, Joshua D" userId="8f3f8f9c-f38d-4ed4-8e24-70d28eee7e8d" providerId="ADAL" clId="{91E01B07-7429-4DEA-9CF1-842048AA47AE}"/>
    <pc:docChg chg="undo redo custSel addSld delSld modSld">
      <pc:chgData name="Nimetz, Joshua D" userId="8f3f8f9c-f38d-4ed4-8e24-70d28eee7e8d" providerId="ADAL" clId="{91E01B07-7429-4DEA-9CF1-842048AA47AE}" dt="2023-03-14T16:23:50.747" v="3336" actId="114"/>
      <pc:docMkLst>
        <pc:docMk/>
      </pc:docMkLst>
      <pc:sldChg chg="modSp mod">
        <pc:chgData name="Nimetz, Joshua D" userId="8f3f8f9c-f38d-4ed4-8e24-70d28eee7e8d" providerId="ADAL" clId="{91E01B07-7429-4DEA-9CF1-842048AA47AE}" dt="2023-03-14T03:22:06.074" v="8" actId="20577"/>
        <pc:sldMkLst>
          <pc:docMk/>
          <pc:sldMk cId="2212161756" sldId="704"/>
        </pc:sldMkLst>
        <pc:spChg chg="mod">
          <ac:chgData name="Nimetz, Joshua D" userId="8f3f8f9c-f38d-4ed4-8e24-70d28eee7e8d" providerId="ADAL" clId="{91E01B07-7429-4DEA-9CF1-842048AA47AE}" dt="2023-03-14T03:22:06.074" v="8" actId="20577"/>
          <ac:spMkLst>
            <pc:docMk/>
            <pc:sldMk cId="2212161756" sldId="704"/>
            <ac:spMk id="3" creationId="{00000000-0000-0000-0000-000000000000}"/>
          </ac:spMkLst>
        </pc:spChg>
      </pc:sldChg>
      <pc:sldChg chg="modSp mod">
        <pc:chgData name="Nimetz, Joshua D" userId="8f3f8f9c-f38d-4ed4-8e24-70d28eee7e8d" providerId="ADAL" clId="{91E01B07-7429-4DEA-9CF1-842048AA47AE}" dt="2023-03-14T05:08:41.467" v="1721" actId="20577"/>
        <pc:sldMkLst>
          <pc:docMk/>
          <pc:sldMk cId="459955627" sldId="1976"/>
        </pc:sldMkLst>
        <pc:spChg chg="mod">
          <ac:chgData name="Nimetz, Joshua D" userId="8f3f8f9c-f38d-4ed4-8e24-70d28eee7e8d" providerId="ADAL" clId="{91E01B07-7429-4DEA-9CF1-842048AA47AE}" dt="2023-03-14T05:08:41.467" v="1721" actId="20577"/>
          <ac:spMkLst>
            <pc:docMk/>
            <pc:sldMk cId="459955627" sldId="1976"/>
            <ac:spMk id="5" creationId="{00000000-0000-0000-0000-000000000000}"/>
          </ac:spMkLst>
        </pc:spChg>
        <pc:spChg chg="mod">
          <ac:chgData name="Nimetz, Joshua D" userId="8f3f8f9c-f38d-4ed4-8e24-70d28eee7e8d" providerId="ADAL" clId="{91E01B07-7429-4DEA-9CF1-842048AA47AE}" dt="2023-03-14T04:50:30.767" v="1276" actId="1076"/>
          <ac:spMkLst>
            <pc:docMk/>
            <pc:sldMk cId="459955627" sldId="1976"/>
            <ac:spMk id="6" creationId="{00000000-0000-0000-0000-000000000000}"/>
          </ac:spMkLst>
        </pc:spChg>
      </pc:sldChg>
      <pc:sldChg chg="del">
        <pc:chgData name="Nimetz, Joshua D" userId="8f3f8f9c-f38d-4ed4-8e24-70d28eee7e8d" providerId="ADAL" clId="{91E01B07-7429-4DEA-9CF1-842048AA47AE}" dt="2023-03-14T05:08:16.391" v="1682" actId="47"/>
        <pc:sldMkLst>
          <pc:docMk/>
          <pc:sldMk cId="3029136018" sldId="2007"/>
        </pc:sldMkLst>
      </pc:sldChg>
      <pc:sldChg chg="addSp delSp modSp mod delCm">
        <pc:chgData name="Nimetz, Joshua D" userId="8f3f8f9c-f38d-4ed4-8e24-70d28eee7e8d" providerId="ADAL" clId="{91E01B07-7429-4DEA-9CF1-842048AA47AE}" dt="2023-03-14T05:16:30.320" v="1748" actId="14100"/>
        <pc:sldMkLst>
          <pc:docMk/>
          <pc:sldMk cId="4275853039" sldId="2014"/>
        </pc:sldMkLst>
        <pc:spChg chg="mod">
          <ac:chgData name="Nimetz, Joshua D" userId="8f3f8f9c-f38d-4ed4-8e24-70d28eee7e8d" providerId="ADAL" clId="{91E01B07-7429-4DEA-9CF1-842048AA47AE}" dt="2023-03-14T04:50:05.657" v="1275" actId="20577"/>
          <ac:spMkLst>
            <pc:docMk/>
            <pc:sldMk cId="4275853039" sldId="2014"/>
            <ac:spMk id="9" creationId="{65663960-4790-4FED-8E8C-9163E038A7E0}"/>
          </ac:spMkLst>
        </pc:spChg>
        <pc:spChg chg="mod">
          <ac:chgData name="Nimetz, Joshua D" userId="8f3f8f9c-f38d-4ed4-8e24-70d28eee7e8d" providerId="ADAL" clId="{91E01B07-7429-4DEA-9CF1-842048AA47AE}" dt="2023-03-14T05:06:57.243" v="1680" actId="6549"/>
          <ac:spMkLst>
            <pc:docMk/>
            <pc:sldMk cId="4275853039" sldId="2014"/>
            <ac:spMk id="29" creationId="{4400FAE2-4D55-4BF2-81EA-70476916FDB8}"/>
          </ac:spMkLst>
        </pc:spChg>
        <pc:picChg chg="add del mod">
          <ac:chgData name="Nimetz, Joshua D" userId="8f3f8f9c-f38d-4ed4-8e24-70d28eee7e8d" providerId="ADAL" clId="{91E01B07-7429-4DEA-9CF1-842048AA47AE}" dt="2023-03-14T05:15:20.933" v="1739" actId="478"/>
          <ac:picMkLst>
            <pc:docMk/>
            <pc:sldMk cId="4275853039" sldId="2014"/>
            <ac:picMk id="3" creationId="{A313EBD4-C0E1-A265-F826-C23C3D6434BF}"/>
          </ac:picMkLst>
        </pc:picChg>
        <pc:picChg chg="add mod">
          <ac:chgData name="Nimetz, Joshua D" userId="8f3f8f9c-f38d-4ed4-8e24-70d28eee7e8d" providerId="ADAL" clId="{91E01B07-7429-4DEA-9CF1-842048AA47AE}" dt="2023-03-14T05:16:30.320" v="1748" actId="14100"/>
          <ac:picMkLst>
            <pc:docMk/>
            <pc:sldMk cId="4275853039" sldId="2014"/>
            <ac:picMk id="5" creationId="{80A76839-A4FC-3992-117D-A3EFDB27A96C}"/>
          </ac:picMkLst>
        </pc:picChg>
      </pc:sldChg>
      <pc:sldChg chg="addSp delSp modSp mod">
        <pc:chgData name="Nimetz, Joshua D" userId="8f3f8f9c-f38d-4ed4-8e24-70d28eee7e8d" providerId="ADAL" clId="{91E01B07-7429-4DEA-9CF1-842048AA47AE}" dt="2023-03-14T04:50:39.062" v="1277" actId="1076"/>
        <pc:sldMkLst>
          <pc:docMk/>
          <pc:sldMk cId="487381124" sldId="2015"/>
        </pc:sldMkLst>
        <pc:spChg chg="add mod">
          <ac:chgData name="Nimetz, Joshua D" userId="8f3f8f9c-f38d-4ed4-8e24-70d28eee7e8d" providerId="ADAL" clId="{91E01B07-7429-4DEA-9CF1-842048AA47AE}" dt="2023-03-14T04:25:09.426" v="766" actId="1035"/>
          <ac:spMkLst>
            <pc:docMk/>
            <pc:sldMk cId="487381124" sldId="2015"/>
            <ac:spMk id="2" creationId="{2D94FADC-35C1-F393-43CE-C95D0C32932B}"/>
          </ac:spMkLst>
        </pc:spChg>
        <pc:spChg chg="add mod">
          <ac:chgData name="Nimetz, Joshua D" userId="8f3f8f9c-f38d-4ed4-8e24-70d28eee7e8d" providerId="ADAL" clId="{91E01B07-7429-4DEA-9CF1-842048AA47AE}" dt="2023-03-14T04:36:46.159" v="1046" actId="1076"/>
          <ac:spMkLst>
            <pc:docMk/>
            <pc:sldMk cId="487381124" sldId="2015"/>
            <ac:spMk id="5" creationId="{F56D1266-CAA3-A1C3-3B80-35A2A4584A39}"/>
          </ac:spMkLst>
        </pc:spChg>
        <pc:spChg chg="add mod">
          <ac:chgData name="Nimetz, Joshua D" userId="8f3f8f9c-f38d-4ed4-8e24-70d28eee7e8d" providerId="ADAL" clId="{91E01B07-7429-4DEA-9CF1-842048AA47AE}" dt="2023-03-14T04:41:25.764" v="1126" actId="1076"/>
          <ac:spMkLst>
            <pc:docMk/>
            <pc:sldMk cId="487381124" sldId="2015"/>
            <ac:spMk id="6" creationId="{C2387DD3-DA80-1387-2B17-EB5218779796}"/>
          </ac:spMkLst>
        </pc:spChg>
        <pc:spChg chg="mod">
          <ac:chgData name="Nimetz, Joshua D" userId="8f3f8f9c-f38d-4ed4-8e24-70d28eee7e8d" providerId="ADAL" clId="{91E01B07-7429-4DEA-9CF1-842048AA47AE}" dt="2023-03-14T04:50:39.062" v="1277" actId="1076"/>
          <ac:spMkLst>
            <pc:docMk/>
            <pc:sldMk cId="487381124" sldId="2015"/>
            <ac:spMk id="7" creationId="{BC73871A-5C4F-4EEB-81A1-44B5371710D6}"/>
          </ac:spMkLst>
        </pc:spChg>
        <pc:spChg chg="add mod">
          <ac:chgData name="Nimetz, Joshua D" userId="8f3f8f9c-f38d-4ed4-8e24-70d28eee7e8d" providerId="ADAL" clId="{91E01B07-7429-4DEA-9CF1-842048AA47AE}" dt="2023-03-14T04:40:58.414" v="1118" actId="1038"/>
          <ac:spMkLst>
            <pc:docMk/>
            <pc:sldMk cId="487381124" sldId="2015"/>
            <ac:spMk id="9" creationId="{F5E5FB60-A3B2-5A76-2DBD-F01286A75AA5}"/>
          </ac:spMkLst>
        </pc:spChg>
        <pc:spChg chg="add mod">
          <ac:chgData name="Nimetz, Joshua D" userId="8f3f8f9c-f38d-4ed4-8e24-70d28eee7e8d" providerId="ADAL" clId="{91E01B07-7429-4DEA-9CF1-842048AA47AE}" dt="2023-03-14T04:43:20.712" v="1131" actId="1076"/>
          <ac:spMkLst>
            <pc:docMk/>
            <pc:sldMk cId="487381124" sldId="2015"/>
            <ac:spMk id="10" creationId="{833E0F1A-F31E-4714-A35A-7351428DE47B}"/>
          </ac:spMkLst>
        </pc:spChg>
        <pc:spChg chg="add mod">
          <ac:chgData name="Nimetz, Joshua D" userId="8f3f8f9c-f38d-4ed4-8e24-70d28eee7e8d" providerId="ADAL" clId="{91E01B07-7429-4DEA-9CF1-842048AA47AE}" dt="2023-03-14T04:43:24.480" v="1132" actId="1076"/>
          <ac:spMkLst>
            <pc:docMk/>
            <pc:sldMk cId="487381124" sldId="2015"/>
            <ac:spMk id="11" creationId="{BC72FDEF-3726-8E47-C071-38113640C677}"/>
          </ac:spMkLst>
        </pc:spChg>
        <pc:spChg chg="add mod">
          <ac:chgData name="Nimetz, Joshua D" userId="8f3f8f9c-f38d-4ed4-8e24-70d28eee7e8d" providerId="ADAL" clId="{91E01B07-7429-4DEA-9CF1-842048AA47AE}" dt="2023-03-14T04:43:35.965" v="1133" actId="1076"/>
          <ac:spMkLst>
            <pc:docMk/>
            <pc:sldMk cId="487381124" sldId="2015"/>
            <ac:spMk id="12" creationId="{0D68FE8F-7A5D-18F1-E2E8-009CFBA03654}"/>
          </ac:spMkLst>
        </pc:spChg>
        <pc:spChg chg="mod">
          <ac:chgData name="Nimetz, Joshua D" userId="8f3f8f9c-f38d-4ed4-8e24-70d28eee7e8d" providerId="ADAL" clId="{91E01B07-7429-4DEA-9CF1-842048AA47AE}" dt="2023-03-14T04:46:09.487" v="1167" actId="1076"/>
          <ac:spMkLst>
            <pc:docMk/>
            <pc:sldMk cId="487381124" sldId="2015"/>
            <ac:spMk id="13" creationId="{4A8A8801-2BD7-4AAA-94FF-019D55F0C24B}"/>
          </ac:spMkLst>
        </pc:spChg>
        <pc:spChg chg="add mod">
          <ac:chgData name="Nimetz, Joshua D" userId="8f3f8f9c-f38d-4ed4-8e24-70d28eee7e8d" providerId="ADAL" clId="{91E01B07-7429-4DEA-9CF1-842048AA47AE}" dt="2023-03-14T04:41:21.669" v="1125" actId="1076"/>
          <ac:spMkLst>
            <pc:docMk/>
            <pc:sldMk cId="487381124" sldId="2015"/>
            <ac:spMk id="24" creationId="{01BBBF0B-826B-E7A9-4728-FE8998370B47}"/>
          </ac:spMkLst>
        </pc:spChg>
        <pc:spChg chg="add mod">
          <ac:chgData name="Nimetz, Joshua D" userId="8f3f8f9c-f38d-4ed4-8e24-70d28eee7e8d" providerId="ADAL" clId="{91E01B07-7429-4DEA-9CF1-842048AA47AE}" dt="2023-03-14T04:49:14.616" v="1222" actId="1076"/>
          <ac:spMkLst>
            <pc:docMk/>
            <pc:sldMk cId="487381124" sldId="2015"/>
            <ac:spMk id="28" creationId="{073DE5D9-CFE8-B729-3CB5-FCD114435836}"/>
          </ac:spMkLst>
        </pc:spChg>
        <pc:grpChg chg="add mod">
          <ac:chgData name="Nimetz, Joshua D" userId="8f3f8f9c-f38d-4ed4-8e24-70d28eee7e8d" providerId="ADAL" clId="{91E01B07-7429-4DEA-9CF1-842048AA47AE}" dt="2023-03-14T04:25:09.426" v="766" actId="1035"/>
          <ac:grpSpMkLst>
            <pc:docMk/>
            <pc:sldMk cId="487381124" sldId="2015"/>
            <ac:grpSpMk id="4" creationId="{AA6A8D21-48A3-9186-B2A0-437F4412C38F}"/>
          </ac:grpSpMkLst>
        </pc:grpChg>
        <pc:picChg chg="del">
          <ac:chgData name="Nimetz, Joshua D" userId="8f3f8f9c-f38d-4ed4-8e24-70d28eee7e8d" providerId="ADAL" clId="{91E01B07-7429-4DEA-9CF1-842048AA47AE}" dt="2023-03-14T03:39:43.739" v="88" actId="478"/>
          <ac:picMkLst>
            <pc:docMk/>
            <pc:sldMk cId="487381124" sldId="2015"/>
            <ac:picMk id="3" creationId="{52E522F9-D183-404D-9A1A-3C085265CC06}"/>
          </ac:picMkLst>
        </pc:picChg>
        <pc:picChg chg="add mod">
          <ac:chgData name="Nimetz, Joshua D" userId="8f3f8f9c-f38d-4ed4-8e24-70d28eee7e8d" providerId="ADAL" clId="{91E01B07-7429-4DEA-9CF1-842048AA47AE}" dt="2023-03-14T04:49:14.616" v="1222" actId="1076"/>
          <ac:picMkLst>
            <pc:docMk/>
            <pc:sldMk cId="487381124" sldId="2015"/>
            <ac:picMk id="26" creationId="{C8A6337A-E45A-F675-A479-8AD3102775C9}"/>
          </ac:picMkLst>
        </pc:picChg>
        <pc:picChg chg="add del mod">
          <ac:chgData name="Nimetz, Joshua D" userId="8f3f8f9c-f38d-4ed4-8e24-70d28eee7e8d" providerId="ADAL" clId="{91E01B07-7429-4DEA-9CF1-842048AA47AE}" dt="2023-03-14T04:25:09.426" v="766" actId="1035"/>
          <ac:picMkLst>
            <pc:docMk/>
            <pc:sldMk cId="487381124" sldId="2015"/>
            <ac:picMk id="1026" creationId="{6D7CE71F-8566-888E-5201-3F6FC84D9A04}"/>
          </ac:picMkLst>
        </pc:picChg>
        <pc:cxnChg chg="add mod">
          <ac:chgData name="Nimetz, Joshua D" userId="8f3f8f9c-f38d-4ed4-8e24-70d28eee7e8d" providerId="ADAL" clId="{91E01B07-7429-4DEA-9CF1-842048AA47AE}" dt="2023-03-14T04:42:04.644" v="1129" actId="692"/>
          <ac:cxnSpMkLst>
            <pc:docMk/>
            <pc:sldMk cId="487381124" sldId="2015"/>
            <ac:cxnSpMk id="15" creationId="{D11F69CB-1028-B685-DC42-5363D32329FE}"/>
          </ac:cxnSpMkLst>
        </pc:cxnChg>
      </pc:sldChg>
      <pc:sldChg chg="del">
        <pc:chgData name="Nimetz, Joshua D" userId="8f3f8f9c-f38d-4ed4-8e24-70d28eee7e8d" providerId="ADAL" clId="{91E01B07-7429-4DEA-9CF1-842048AA47AE}" dt="2023-03-14T05:16:50.526" v="1750" actId="47"/>
        <pc:sldMkLst>
          <pc:docMk/>
          <pc:sldMk cId="3758228753" sldId="2021"/>
        </pc:sldMkLst>
      </pc:sldChg>
      <pc:sldChg chg="addSp delSp modSp add mod">
        <pc:chgData name="Nimetz, Joshua D" userId="8f3f8f9c-f38d-4ed4-8e24-70d28eee7e8d" providerId="ADAL" clId="{91E01B07-7429-4DEA-9CF1-842048AA47AE}" dt="2023-03-14T05:51:57.109" v="2588" actId="20577"/>
        <pc:sldMkLst>
          <pc:docMk/>
          <pc:sldMk cId="2937319303" sldId="2022"/>
        </pc:sldMkLst>
        <pc:spChg chg="mod">
          <ac:chgData name="Nimetz, Joshua D" userId="8f3f8f9c-f38d-4ed4-8e24-70d28eee7e8d" providerId="ADAL" clId="{91E01B07-7429-4DEA-9CF1-842048AA47AE}" dt="2023-03-14T05:51:57.109" v="2588" actId="20577"/>
          <ac:spMkLst>
            <pc:docMk/>
            <pc:sldMk cId="2937319303" sldId="2022"/>
            <ac:spMk id="29" creationId="{4400FAE2-4D55-4BF2-81EA-70476916FDB8}"/>
          </ac:spMkLst>
        </pc:spChg>
        <pc:picChg chg="add mod">
          <ac:chgData name="Nimetz, Joshua D" userId="8f3f8f9c-f38d-4ed4-8e24-70d28eee7e8d" providerId="ADAL" clId="{91E01B07-7429-4DEA-9CF1-842048AA47AE}" dt="2023-03-14T05:40:49.740" v="2539" actId="1076"/>
          <ac:picMkLst>
            <pc:docMk/>
            <pc:sldMk cId="2937319303" sldId="2022"/>
            <ac:picMk id="3" creationId="{49C7D33C-C131-EA4D-F363-C54E2097D55B}"/>
          </ac:picMkLst>
        </pc:picChg>
        <pc:picChg chg="del">
          <ac:chgData name="Nimetz, Joshua D" userId="8f3f8f9c-f38d-4ed4-8e24-70d28eee7e8d" providerId="ADAL" clId="{91E01B07-7429-4DEA-9CF1-842048AA47AE}" dt="2023-03-14T05:17:38.660" v="1834" actId="478"/>
          <ac:picMkLst>
            <pc:docMk/>
            <pc:sldMk cId="2937319303" sldId="2022"/>
            <ac:picMk id="5" creationId="{80A76839-A4FC-3992-117D-A3EFDB27A96C}"/>
          </ac:picMkLst>
        </pc:picChg>
        <pc:picChg chg="add mod">
          <ac:chgData name="Nimetz, Joshua D" userId="8f3f8f9c-f38d-4ed4-8e24-70d28eee7e8d" providerId="ADAL" clId="{91E01B07-7429-4DEA-9CF1-842048AA47AE}" dt="2023-03-14T05:40:53.019" v="2540" actId="1076"/>
          <ac:picMkLst>
            <pc:docMk/>
            <pc:sldMk cId="2937319303" sldId="2022"/>
            <ac:picMk id="6" creationId="{8D520533-4B98-D8E8-8338-93910568DAEC}"/>
          </ac:picMkLst>
        </pc:picChg>
        <pc:picChg chg="add del mod">
          <ac:chgData name="Nimetz, Joshua D" userId="8f3f8f9c-f38d-4ed4-8e24-70d28eee7e8d" providerId="ADAL" clId="{91E01B07-7429-4DEA-9CF1-842048AA47AE}" dt="2023-03-14T05:34:47.189" v="2466" actId="478"/>
          <ac:picMkLst>
            <pc:docMk/>
            <pc:sldMk cId="2937319303" sldId="2022"/>
            <ac:picMk id="2050" creationId="{3608C83C-9955-FEFF-C809-A8E757B27196}"/>
          </ac:picMkLst>
        </pc:picChg>
        <pc:picChg chg="add mod">
          <ac:chgData name="Nimetz, Joshua D" userId="8f3f8f9c-f38d-4ed4-8e24-70d28eee7e8d" providerId="ADAL" clId="{91E01B07-7429-4DEA-9CF1-842048AA47AE}" dt="2023-03-14T05:37:47.038" v="2528" actId="1076"/>
          <ac:picMkLst>
            <pc:docMk/>
            <pc:sldMk cId="2937319303" sldId="2022"/>
            <ac:picMk id="2052" creationId="{CEFA2480-C264-AFFF-CA9A-004994A7C432}"/>
          </ac:picMkLst>
        </pc:picChg>
        <pc:picChg chg="add mod">
          <ac:chgData name="Nimetz, Joshua D" userId="8f3f8f9c-f38d-4ed4-8e24-70d28eee7e8d" providerId="ADAL" clId="{91E01B07-7429-4DEA-9CF1-842048AA47AE}" dt="2023-03-14T05:40:11.083" v="2535" actId="14100"/>
          <ac:picMkLst>
            <pc:docMk/>
            <pc:sldMk cId="2937319303" sldId="2022"/>
            <ac:picMk id="2054" creationId="{616A1D54-3D70-DFAB-9426-C06F7990FF92}"/>
          </ac:picMkLst>
        </pc:picChg>
      </pc:sldChg>
      <pc:sldChg chg="add del">
        <pc:chgData name="Nimetz, Joshua D" userId="8f3f8f9c-f38d-4ed4-8e24-70d28eee7e8d" providerId="ADAL" clId="{91E01B07-7429-4DEA-9CF1-842048AA47AE}" dt="2023-03-14T05:27:23.329" v="2276" actId="47"/>
        <pc:sldMkLst>
          <pc:docMk/>
          <pc:sldMk cId="264676798" sldId="2023"/>
        </pc:sldMkLst>
      </pc:sldChg>
      <pc:sldChg chg="addSp delSp modSp add mod">
        <pc:chgData name="Nimetz, Joshua D" userId="8f3f8f9c-f38d-4ed4-8e24-70d28eee7e8d" providerId="ADAL" clId="{91E01B07-7429-4DEA-9CF1-842048AA47AE}" dt="2023-03-14T16:23:50.747" v="3336" actId="114"/>
        <pc:sldMkLst>
          <pc:docMk/>
          <pc:sldMk cId="2379917872" sldId="2023"/>
        </pc:sldMkLst>
        <pc:spChg chg="del">
          <ac:chgData name="Nimetz, Joshua D" userId="8f3f8f9c-f38d-4ed4-8e24-70d28eee7e8d" providerId="ADAL" clId="{91E01B07-7429-4DEA-9CF1-842048AA47AE}" dt="2023-03-14T05:51:00.087" v="2561" actId="478"/>
          <ac:spMkLst>
            <pc:docMk/>
            <pc:sldMk cId="2379917872" sldId="2023"/>
            <ac:spMk id="8" creationId="{1625488F-3343-474E-A3DE-BB15E012509F}"/>
          </ac:spMkLst>
        </pc:spChg>
        <pc:spChg chg="mod">
          <ac:chgData name="Nimetz, Joshua D" userId="8f3f8f9c-f38d-4ed4-8e24-70d28eee7e8d" providerId="ADAL" clId="{91E01B07-7429-4DEA-9CF1-842048AA47AE}" dt="2023-03-14T16:23:50.747" v="3336" actId="114"/>
          <ac:spMkLst>
            <pc:docMk/>
            <pc:sldMk cId="2379917872" sldId="2023"/>
            <ac:spMk id="29" creationId="{4400FAE2-4D55-4BF2-81EA-70476916FDB8}"/>
          </ac:spMkLst>
        </pc:spChg>
        <pc:picChg chg="del">
          <ac:chgData name="Nimetz, Joshua D" userId="8f3f8f9c-f38d-4ed4-8e24-70d28eee7e8d" providerId="ADAL" clId="{91E01B07-7429-4DEA-9CF1-842048AA47AE}" dt="2023-03-14T05:51:00.087" v="2561" actId="478"/>
          <ac:picMkLst>
            <pc:docMk/>
            <pc:sldMk cId="2379917872" sldId="2023"/>
            <ac:picMk id="3" creationId="{49C7D33C-C131-EA4D-F363-C54E2097D55B}"/>
          </ac:picMkLst>
        </pc:picChg>
        <pc:picChg chg="add del mod">
          <ac:chgData name="Nimetz, Joshua D" userId="8f3f8f9c-f38d-4ed4-8e24-70d28eee7e8d" providerId="ADAL" clId="{91E01B07-7429-4DEA-9CF1-842048AA47AE}" dt="2023-03-14T05:58:38.049" v="2887" actId="478"/>
          <ac:picMkLst>
            <pc:docMk/>
            <pc:sldMk cId="2379917872" sldId="2023"/>
            <ac:picMk id="4" creationId="{853AE92D-5DB7-FF86-B1B1-B7DAC33A0AAC}"/>
          </ac:picMkLst>
        </pc:picChg>
        <pc:picChg chg="del">
          <ac:chgData name="Nimetz, Joshua D" userId="8f3f8f9c-f38d-4ed4-8e24-70d28eee7e8d" providerId="ADAL" clId="{91E01B07-7429-4DEA-9CF1-842048AA47AE}" dt="2023-03-14T05:51:00.087" v="2561" actId="478"/>
          <ac:picMkLst>
            <pc:docMk/>
            <pc:sldMk cId="2379917872" sldId="2023"/>
            <ac:picMk id="6" creationId="{8D520533-4B98-D8E8-8338-93910568DAEC}"/>
          </ac:picMkLst>
        </pc:picChg>
        <pc:picChg chg="del mod">
          <ac:chgData name="Nimetz, Joshua D" userId="8f3f8f9c-f38d-4ed4-8e24-70d28eee7e8d" providerId="ADAL" clId="{91E01B07-7429-4DEA-9CF1-842048AA47AE}" dt="2023-03-14T05:51:00.087" v="2561" actId="478"/>
          <ac:picMkLst>
            <pc:docMk/>
            <pc:sldMk cId="2379917872" sldId="2023"/>
            <ac:picMk id="2052" creationId="{CEFA2480-C264-AFFF-CA9A-004994A7C432}"/>
          </ac:picMkLst>
        </pc:picChg>
        <pc:picChg chg="del">
          <ac:chgData name="Nimetz, Joshua D" userId="8f3f8f9c-f38d-4ed4-8e24-70d28eee7e8d" providerId="ADAL" clId="{91E01B07-7429-4DEA-9CF1-842048AA47AE}" dt="2023-03-14T05:51:00.087" v="2561" actId="478"/>
          <ac:picMkLst>
            <pc:docMk/>
            <pc:sldMk cId="2379917872" sldId="2023"/>
            <ac:picMk id="2054" creationId="{616A1D54-3D70-DFAB-9426-C06F7990FF92}"/>
          </ac:picMkLst>
        </pc:picChg>
        <pc:picChg chg="add mod">
          <ac:chgData name="Nimetz, Joshua D" userId="8f3f8f9c-f38d-4ed4-8e24-70d28eee7e8d" providerId="ADAL" clId="{91E01B07-7429-4DEA-9CF1-842048AA47AE}" dt="2023-03-14T06:01:48.959" v="3335" actId="1076"/>
          <ac:picMkLst>
            <pc:docMk/>
            <pc:sldMk cId="2379917872" sldId="2023"/>
            <ac:picMk id="3074" creationId="{0FCE7E76-A61B-51DF-93BD-E262E2D396F4}"/>
          </ac:picMkLst>
        </pc:picChg>
      </pc:sldChg>
      <pc:sldChg chg="del">
        <pc:chgData name="Nimetz, Joshua D" userId="8f3f8f9c-f38d-4ed4-8e24-70d28eee7e8d" providerId="ADAL" clId="{91E01B07-7429-4DEA-9CF1-842048AA47AE}" dt="2023-03-14T05:07:45.402" v="1681" actId="47"/>
        <pc:sldMkLst>
          <pc:docMk/>
          <pc:sldMk cId="1070069468" sldId="2024"/>
        </pc:sldMkLst>
      </pc:sldChg>
      <pc:sldChg chg="addSp delSp modSp add mod">
        <pc:chgData name="Nimetz, Joshua D" userId="8f3f8f9c-f38d-4ed4-8e24-70d28eee7e8d" providerId="ADAL" clId="{91E01B07-7429-4DEA-9CF1-842048AA47AE}" dt="2023-03-14T05:57:29.577" v="2781" actId="1076"/>
        <pc:sldMkLst>
          <pc:docMk/>
          <pc:sldMk cId="3909858383" sldId="2024"/>
        </pc:sldMkLst>
        <pc:picChg chg="add mod">
          <ac:chgData name="Nimetz, Joshua D" userId="8f3f8f9c-f38d-4ed4-8e24-70d28eee7e8d" providerId="ADAL" clId="{91E01B07-7429-4DEA-9CF1-842048AA47AE}" dt="2023-03-14T05:57:29.577" v="2781" actId="1076"/>
          <ac:picMkLst>
            <pc:docMk/>
            <pc:sldMk cId="3909858383" sldId="2024"/>
            <ac:picMk id="3" creationId="{7DA30E91-3E1C-BAEB-8EDB-0BFDFC953D10}"/>
          </ac:picMkLst>
        </pc:picChg>
        <pc:picChg chg="del">
          <ac:chgData name="Nimetz, Joshua D" userId="8f3f8f9c-f38d-4ed4-8e24-70d28eee7e8d" providerId="ADAL" clId="{91E01B07-7429-4DEA-9CF1-842048AA47AE}" dt="2023-03-14T05:56:24.609" v="2770" actId="478"/>
          <ac:picMkLst>
            <pc:docMk/>
            <pc:sldMk cId="3909858383" sldId="2024"/>
            <ac:picMk id="4" creationId="{853AE92D-5DB7-FF86-B1B1-B7DAC33A0AAC}"/>
          </ac:picMkLst>
        </pc:picChg>
        <pc:picChg chg="del">
          <ac:chgData name="Nimetz, Joshua D" userId="8f3f8f9c-f38d-4ed4-8e24-70d28eee7e8d" providerId="ADAL" clId="{91E01B07-7429-4DEA-9CF1-842048AA47AE}" dt="2023-03-14T05:56:22.951" v="2769" actId="478"/>
          <ac:picMkLst>
            <pc:docMk/>
            <pc:sldMk cId="3909858383" sldId="2024"/>
            <ac:picMk id="3074" creationId="{0FCE7E76-A61B-51DF-93BD-E262E2D396F4}"/>
          </ac:picMkLst>
        </pc:picChg>
      </pc:sldChg>
    </pc:docChg>
  </pc:docChgLst>
  <pc:docChgLst>
    <pc:chgData name="Nimetz, Joshua D" userId="8f3f8f9c-f38d-4ed4-8e24-70d28eee7e8d" providerId="ADAL" clId="{F09704AF-EEF8-4E32-999D-2D4E10AB705D}"/>
    <pc:docChg chg="undo custSel addSld delSld modSld sldOrd">
      <pc:chgData name="Nimetz, Joshua D" userId="8f3f8f9c-f38d-4ed4-8e24-70d28eee7e8d" providerId="ADAL" clId="{F09704AF-EEF8-4E32-999D-2D4E10AB705D}" dt="2023-05-09T18:34:16.302" v="2713" actId="20577"/>
      <pc:docMkLst>
        <pc:docMk/>
      </pc:docMkLst>
      <pc:sldChg chg="modSp mod">
        <pc:chgData name="Nimetz, Joshua D" userId="8f3f8f9c-f38d-4ed4-8e24-70d28eee7e8d" providerId="ADAL" clId="{F09704AF-EEF8-4E32-999D-2D4E10AB705D}" dt="2023-05-09T15:11:06.232" v="5" actId="20577"/>
        <pc:sldMkLst>
          <pc:docMk/>
          <pc:sldMk cId="2212161756" sldId="704"/>
        </pc:sldMkLst>
        <pc:spChg chg="mod">
          <ac:chgData name="Nimetz, Joshua D" userId="8f3f8f9c-f38d-4ed4-8e24-70d28eee7e8d" providerId="ADAL" clId="{F09704AF-EEF8-4E32-999D-2D4E10AB705D}" dt="2023-05-09T15:11:06.232" v="5" actId="20577"/>
          <ac:spMkLst>
            <pc:docMk/>
            <pc:sldMk cId="2212161756" sldId="704"/>
            <ac:spMk id="3" creationId="{00000000-0000-0000-0000-000000000000}"/>
          </ac:spMkLst>
        </pc:spChg>
      </pc:sldChg>
      <pc:sldChg chg="modSp mod">
        <pc:chgData name="Nimetz, Joshua D" userId="8f3f8f9c-f38d-4ed4-8e24-70d28eee7e8d" providerId="ADAL" clId="{F09704AF-EEF8-4E32-999D-2D4E10AB705D}" dt="2023-05-09T17:36:16.425" v="1800" actId="20577"/>
        <pc:sldMkLst>
          <pc:docMk/>
          <pc:sldMk cId="459955627" sldId="1976"/>
        </pc:sldMkLst>
        <pc:spChg chg="mod">
          <ac:chgData name="Nimetz, Joshua D" userId="8f3f8f9c-f38d-4ed4-8e24-70d28eee7e8d" providerId="ADAL" clId="{F09704AF-EEF8-4E32-999D-2D4E10AB705D}" dt="2023-05-09T17:36:16.425" v="1800" actId="20577"/>
          <ac:spMkLst>
            <pc:docMk/>
            <pc:sldMk cId="459955627" sldId="1976"/>
            <ac:spMk id="5" creationId="{00000000-0000-0000-0000-000000000000}"/>
          </ac:spMkLst>
        </pc:spChg>
      </pc:sldChg>
      <pc:sldChg chg="delSp modSp del mod">
        <pc:chgData name="Nimetz, Joshua D" userId="8f3f8f9c-f38d-4ed4-8e24-70d28eee7e8d" providerId="ADAL" clId="{F09704AF-EEF8-4E32-999D-2D4E10AB705D}" dt="2023-05-09T17:16:03.530" v="1451" actId="47"/>
        <pc:sldMkLst>
          <pc:docMk/>
          <pc:sldMk cId="4275853039" sldId="2014"/>
        </pc:sldMkLst>
        <pc:spChg chg="mod">
          <ac:chgData name="Nimetz, Joshua D" userId="8f3f8f9c-f38d-4ed4-8e24-70d28eee7e8d" providerId="ADAL" clId="{F09704AF-EEF8-4E32-999D-2D4E10AB705D}" dt="2023-05-09T16:31:21.144" v="1087" actId="20577"/>
          <ac:spMkLst>
            <pc:docMk/>
            <pc:sldMk cId="4275853039" sldId="2014"/>
            <ac:spMk id="9" creationId="{65663960-4790-4FED-8E8C-9163E038A7E0}"/>
          </ac:spMkLst>
        </pc:spChg>
        <pc:spChg chg="mod">
          <ac:chgData name="Nimetz, Joshua D" userId="8f3f8f9c-f38d-4ed4-8e24-70d28eee7e8d" providerId="ADAL" clId="{F09704AF-EEF8-4E32-999D-2D4E10AB705D}" dt="2023-05-09T17:15:46.791" v="1449" actId="21"/>
          <ac:spMkLst>
            <pc:docMk/>
            <pc:sldMk cId="4275853039" sldId="2014"/>
            <ac:spMk id="29" creationId="{4400FAE2-4D55-4BF2-81EA-70476916FDB8}"/>
          </ac:spMkLst>
        </pc:spChg>
        <pc:picChg chg="del">
          <ac:chgData name="Nimetz, Joshua D" userId="8f3f8f9c-f38d-4ed4-8e24-70d28eee7e8d" providerId="ADAL" clId="{F09704AF-EEF8-4E32-999D-2D4E10AB705D}" dt="2023-05-09T17:14:21.343" v="1338" actId="478"/>
          <ac:picMkLst>
            <pc:docMk/>
            <pc:sldMk cId="4275853039" sldId="2014"/>
            <ac:picMk id="5" creationId="{80A76839-A4FC-3992-117D-A3EFDB27A96C}"/>
          </ac:picMkLst>
        </pc:picChg>
      </pc:sldChg>
      <pc:sldChg chg="addSp delSp modSp mod ord">
        <pc:chgData name="Nimetz, Joshua D" userId="8f3f8f9c-f38d-4ed4-8e24-70d28eee7e8d" providerId="ADAL" clId="{F09704AF-EEF8-4E32-999D-2D4E10AB705D}" dt="2023-05-09T18:34:16.302" v="2713" actId="20577"/>
        <pc:sldMkLst>
          <pc:docMk/>
          <pc:sldMk cId="487381124" sldId="2015"/>
        </pc:sldMkLst>
        <pc:spChg chg="mod">
          <ac:chgData name="Nimetz, Joshua D" userId="8f3f8f9c-f38d-4ed4-8e24-70d28eee7e8d" providerId="ADAL" clId="{F09704AF-EEF8-4E32-999D-2D4E10AB705D}" dt="2023-05-09T15:18:30.297" v="329" actId="6549"/>
          <ac:spMkLst>
            <pc:docMk/>
            <pc:sldMk cId="487381124" sldId="2015"/>
            <ac:spMk id="2" creationId="{2D94FADC-35C1-F393-43CE-C95D0C32932B}"/>
          </ac:spMkLst>
        </pc:spChg>
        <pc:spChg chg="mod">
          <ac:chgData name="Nimetz, Joshua D" userId="8f3f8f9c-f38d-4ed4-8e24-70d28eee7e8d" providerId="ADAL" clId="{F09704AF-EEF8-4E32-999D-2D4E10AB705D}" dt="2023-05-09T15:41:19.004" v="608" actId="164"/>
          <ac:spMkLst>
            <pc:docMk/>
            <pc:sldMk cId="487381124" sldId="2015"/>
            <ac:spMk id="5" creationId="{F56D1266-CAA3-A1C3-3B80-35A2A4584A39}"/>
          </ac:spMkLst>
        </pc:spChg>
        <pc:spChg chg="mod">
          <ac:chgData name="Nimetz, Joshua D" userId="8f3f8f9c-f38d-4ed4-8e24-70d28eee7e8d" providerId="ADAL" clId="{F09704AF-EEF8-4E32-999D-2D4E10AB705D}" dt="2023-05-09T15:41:19.004" v="608" actId="164"/>
          <ac:spMkLst>
            <pc:docMk/>
            <pc:sldMk cId="487381124" sldId="2015"/>
            <ac:spMk id="6" creationId="{C2387DD3-DA80-1387-2B17-EB5218779796}"/>
          </ac:spMkLst>
        </pc:spChg>
        <pc:spChg chg="mod">
          <ac:chgData name="Nimetz, Joshua D" userId="8f3f8f9c-f38d-4ed4-8e24-70d28eee7e8d" providerId="ADAL" clId="{F09704AF-EEF8-4E32-999D-2D4E10AB705D}" dt="2023-05-09T15:38:52.557" v="551" actId="20577"/>
          <ac:spMkLst>
            <pc:docMk/>
            <pc:sldMk cId="487381124" sldId="2015"/>
            <ac:spMk id="7" creationId="{BC73871A-5C4F-4EEB-81A1-44B5371710D6}"/>
          </ac:spMkLst>
        </pc:spChg>
        <pc:spChg chg="mod">
          <ac:chgData name="Nimetz, Joshua D" userId="8f3f8f9c-f38d-4ed4-8e24-70d28eee7e8d" providerId="ADAL" clId="{F09704AF-EEF8-4E32-999D-2D4E10AB705D}" dt="2023-05-09T15:41:19.004" v="608" actId="164"/>
          <ac:spMkLst>
            <pc:docMk/>
            <pc:sldMk cId="487381124" sldId="2015"/>
            <ac:spMk id="9" creationId="{F5E5FB60-A3B2-5A76-2DBD-F01286A75AA5}"/>
          </ac:spMkLst>
        </pc:spChg>
        <pc:spChg chg="mod">
          <ac:chgData name="Nimetz, Joshua D" userId="8f3f8f9c-f38d-4ed4-8e24-70d28eee7e8d" providerId="ADAL" clId="{F09704AF-EEF8-4E32-999D-2D4E10AB705D}" dt="2023-05-09T15:41:19.004" v="608" actId="164"/>
          <ac:spMkLst>
            <pc:docMk/>
            <pc:sldMk cId="487381124" sldId="2015"/>
            <ac:spMk id="10" creationId="{833E0F1A-F31E-4714-A35A-7351428DE47B}"/>
          </ac:spMkLst>
        </pc:spChg>
        <pc:spChg chg="mod">
          <ac:chgData name="Nimetz, Joshua D" userId="8f3f8f9c-f38d-4ed4-8e24-70d28eee7e8d" providerId="ADAL" clId="{F09704AF-EEF8-4E32-999D-2D4E10AB705D}" dt="2023-05-09T15:41:19.004" v="608" actId="164"/>
          <ac:spMkLst>
            <pc:docMk/>
            <pc:sldMk cId="487381124" sldId="2015"/>
            <ac:spMk id="11" creationId="{BC72FDEF-3726-8E47-C071-38113640C677}"/>
          </ac:spMkLst>
        </pc:spChg>
        <pc:spChg chg="mod">
          <ac:chgData name="Nimetz, Joshua D" userId="8f3f8f9c-f38d-4ed4-8e24-70d28eee7e8d" providerId="ADAL" clId="{F09704AF-EEF8-4E32-999D-2D4E10AB705D}" dt="2023-05-09T15:41:19.004" v="608" actId="164"/>
          <ac:spMkLst>
            <pc:docMk/>
            <pc:sldMk cId="487381124" sldId="2015"/>
            <ac:spMk id="12" creationId="{0D68FE8F-7A5D-18F1-E2E8-009CFBA03654}"/>
          </ac:spMkLst>
        </pc:spChg>
        <pc:spChg chg="mod">
          <ac:chgData name="Nimetz, Joshua D" userId="8f3f8f9c-f38d-4ed4-8e24-70d28eee7e8d" providerId="ADAL" clId="{F09704AF-EEF8-4E32-999D-2D4E10AB705D}" dt="2023-05-09T18:34:16.302" v="2713" actId="20577"/>
          <ac:spMkLst>
            <pc:docMk/>
            <pc:sldMk cId="487381124" sldId="2015"/>
            <ac:spMk id="13" creationId="{4A8A8801-2BD7-4AAA-94FF-019D55F0C24B}"/>
          </ac:spMkLst>
        </pc:spChg>
        <pc:spChg chg="add del mod">
          <ac:chgData name="Nimetz, Joshua D" userId="8f3f8f9c-f38d-4ed4-8e24-70d28eee7e8d" providerId="ADAL" clId="{F09704AF-EEF8-4E32-999D-2D4E10AB705D}" dt="2023-05-09T16:19:44.758" v="800" actId="1036"/>
          <ac:spMkLst>
            <pc:docMk/>
            <pc:sldMk cId="487381124" sldId="2015"/>
            <ac:spMk id="14" creationId="{1ACB8272-3773-5C4C-68B5-27A1E1431CAC}"/>
          </ac:spMkLst>
        </pc:spChg>
        <pc:spChg chg="add del mod">
          <ac:chgData name="Nimetz, Joshua D" userId="8f3f8f9c-f38d-4ed4-8e24-70d28eee7e8d" providerId="ADAL" clId="{F09704AF-EEF8-4E32-999D-2D4E10AB705D}" dt="2023-05-09T16:19:44.758" v="800" actId="1036"/>
          <ac:spMkLst>
            <pc:docMk/>
            <pc:sldMk cId="487381124" sldId="2015"/>
            <ac:spMk id="16" creationId="{C226480B-5EF9-0F9C-4AE8-1AAB09897E70}"/>
          </ac:spMkLst>
        </pc:spChg>
        <pc:spChg chg="add del mod">
          <ac:chgData name="Nimetz, Joshua D" userId="8f3f8f9c-f38d-4ed4-8e24-70d28eee7e8d" providerId="ADAL" clId="{F09704AF-EEF8-4E32-999D-2D4E10AB705D}" dt="2023-05-09T16:19:44.758" v="800" actId="1036"/>
          <ac:spMkLst>
            <pc:docMk/>
            <pc:sldMk cId="487381124" sldId="2015"/>
            <ac:spMk id="17" creationId="{168D118F-0394-0A2F-4BC1-DA6045FE41F8}"/>
          </ac:spMkLst>
        </pc:spChg>
        <pc:spChg chg="add del mod">
          <ac:chgData name="Nimetz, Joshua D" userId="8f3f8f9c-f38d-4ed4-8e24-70d28eee7e8d" providerId="ADAL" clId="{F09704AF-EEF8-4E32-999D-2D4E10AB705D}" dt="2023-05-09T16:19:44.758" v="800" actId="1036"/>
          <ac:spMkLst>
            <pc:docMk/>
            <pc:sldMk cId="487381124" sldId="2015"/>
            <ac:spMk id="18" creationId="{BC8043EF-FACD-4149-6793-7898D3EFF760}"/>
          </ac:spMkLst>
        </pc:spChg>
        <pc:spChg chg="add del mod">
          <ac:chgData name="Nimetz, Joshua D" userId="8f3f8f9c-f38d-4ed4-8e24-70d28eee7e8d" providerId="ADAL" clId="{F09704AF-EEF8-4E32-999D-2D4E10AB705D}" dt="2023-05-09T16:19:44.758" v="800" actId="1036"/>
          <ac:spMkLst>
            <pc:docMk/>
            <pc:sldMk cId="487381124" sldId="2015"/>
            <ac:spMk id="19" creationId="{1FD662F1-96BE-7292-2658-BC81730A0A8B}"/>
          </ac:spMkLst>
        </pc:spChg>
        <pc:spChg chg="add del mod">
          <ac:chgData name="Nimetz, Joshua D" userId="8f3f8f9c-f38d-4ed4-8e24-70d28eee7e8d" providerId="ADAL" clId="{F09704AF-EEF8-4E32-999D-2D4E10AB705D}" dt="2023-05-09T16:19:44.758" v="800" actId="1036"/>
          <ac:spMkLst>
            <pc:docMk/>
            <pc:sldMk cId="487381124" sldId="2015"/>
            <ac:spMk id="20" creationId="{E5C13A8D-DC49-D7D0-CB20-7F46F52E9EB3}"/>
          </ac:spMkLst>
        </pc:spChg>
        <pc:spChg chg="add del mod">
          <ac:chgData name="Nimetz, Joshua D" userId="8f3f8f9c-f38d-4ed4-8e24-70d28eee7e8d" providerId="ADAL" clId="{F09704AF-EEF8-4E32-999D-2D4E10AB705D}" dt="2023-05-09T16:19:44.758" v="800" actId="1036"/>
          <ac:spMkLst>
            <pc:docMk/>
            <pc:sldMk cId="487381124" sldId="2015"/>
            <ac:spMk id="21" creationId="{EE47672C-21D6-DF92-131E-541F8DDF0BF2}"/>
          </ac:spMkLst>
        </pc:spChg>
        <pc:spChg chg="mod">
          <ac:chgData name="Nimetz, Joshua D" userId="8f3f8f9c-f38d-4ed4-8e24-70d28eee7e8d" providerId="ADAL" clId="{F09704AF-EEF8-4E32-999D-2D4E10AB705D}" dt="2023-05-09T15:41:19.004" v="608" actId="164"/>
          <ac:spMkLst>
            <pc:docMk/>
            <pc:sldMk cId="487381124" sldId="2015"/>
            <ac:spMk id="24" creationId="{01BBBF0B-826B-E7A9-4728-FE8998370B47}"/>
          </ac:spMkLst>
        </pc:spChg>
        <pc:spChg chg="del">
          <ac:chgData name="Nimetz, Joshua D" userId="8f3f8f9c-f38d-4ed4-8e24-70d28eee7e8d" providerId="ADAL" clId="{F09704AF-EEF8-4E32-999D-2D4E10AB705D}" dt="2023-05-09T15:39:15.645" v="556" actId="478"/>
          <ac:spMkLst>
            <pc:docMk/>
            <pc:sldMk cId="487381124" sldId="2015"/>
            <ac:spMk id="28" creationId="{073DE5D9-CFE8-B729-3CB5-FCD114435836}"/>
          </ac:spMkLst>
        </pc:spChg>
        <pc:spChg chg="add del mod">
          <ac:chgData name="Nimetz, Joshua D" userId="8f3f8f9c-f38d-4ed4-8e24-70d28eee7e8d" providerId="ADAL" clId="{F09704AF-EEF8-4E32-999D-2D4E10AB705D}" dt="2023-05-09T15:44:02.958" v="686" actId="478"/>
          <ac:spMkLst>
            <pc:docMk/>
            <pc:sldMk cId="487381124" sldId="2015"/>
            <ac:spMk id="30" creationId="{04F8D8D1-0E9D-15BE-F444-9C0073B6BDA7}"/>
          </ac:spMkLst>
        </pc:spChg>
        <pc:spChg chg="add mod">
          <ac:chgData name="Nimetz, Joshua D" userId="8f3f8f9c-f38d-4ed4-8e24-70d28eee7e8d" providerId="ADAL" clId="{F09704AF-EEF8-4E32-999D-2D4E10AB705D}" dt="2023-05-09T15:46:44.831" v="744" actId="1036"/>
          <ac:spMkLst>
            <pc:docMk/>
            <pc:sldMk cId="487381124" sldId="2015"/>
            <ac:spMk id="31" creationId="{2816A54C-3A7E-809D-3262-C02B6EF0A056}"/>
          </ac:spMkLst>
        </pc:spChg>
        <pc:spChg chg="add mod">
          <ac:chgData name="Nimetz, Joshua D" userId="8f3f8f9c-f38d-4ed4-8e24-70d28eee7e8d" providerId="ADAL" clId="{F09704AF-EEF8-4E32-999D-2D4E10AB705D}" dt="2023-05-09T15:46:44.831" v="744" actId="1036"/>
          <ac:spMkLst>
            <pc:docMk/>
            <pc:sldMk cId="487381124" sldId="2015"/>
            <ac:spMk id="1025" creationId="{D04866FF-7AF9-B4B5-548D-E12E3DC179F6}"/>
          </ac:spMkLst>
        </pc:spChg>
        <pc:spChg chg="add mod">
          <ac:chgData name="Nimetz, Joshua D" userId="8f3f8f9c-f38d-4ed4-8e24-70d28eee7e8d" providerId="ADAL" clId="{F09704AF-EEF8-4E32-999D-2D4E10AB705D}" dt="2023-05-09T15:46:52.447" v="750" actId="1037"/>
          <ac:spMkLst>
            <pc:docMk/>
            <pc:sldMk cId="487381124" sldId="2015"/>
            <ac:spMk id="1028" creationId="{80D4B4BE-A659-C3E2-8411-AB058FEA649A}"/>
          </ac:spMkLst>
        </pc:spChg>
        <pc:spChg chg="add mod">
          <ac:chgData name="Nimetz, Joshua D" userId="8f3f8f9c-f38d-4ed4-8e24-70d28eee7e8d" providerId="ADAL" clId="{F09704AF-EEF8-4E32-999D-2D4E10AB705D}" dt="2023-05-09T15:46:52.447" v="750" actId="1037"/>
          <ac:spMkLst>
            <pc:docMk/>
            <pc:sldMk cId="487381124" sldId="2015"/>
            <ac:spMk id="1029" creationId="{419A177C-524D-BE6C-F9CE-6DF774BE9FC4}"/>
          </ac:spMkLst>
        </pc:spChg>
        <pc:spChg chg="add mod">
          <ac:chgData name="Nimetz, Joshua D" userId="8f3f8f9c-f38d-4ed4-8e24-70d28eee7e8d" providerId="ADAL" clId="{F09704AF-EEF8-4E32-999D-2D4E10AB705D}" dt="2023-05-09T15:46:52.447" v="750" actId="1037"/>
          <ac:spMkLst>
            <pc:docMk/>
            <pc:sldMk cId="487381124" sldId="2015"/>
            <ac:spMk id="1030" creationId="{C6B52865-844B-BE34-FA58-EA03664080BC}"/>
          </ac:spMkLst>
        </pc:spChg>
        <pc:grpChg chg="del">
          <ac:chgData name="Nimetz, Joshua D" userId="8f3f8f9c-f38d-4ed4-8e24-70d28eee7e8d" providerId="ADAL" clId="{F09704AF-EEF8-4E32-999D-2D4E10AB705D}" dt="2023-05-09T15:18:31.930" v="330" actId="478"/>
          <ac:grpSpMkLst>
            <pc:docMk/>
            <pc:sldMk cId="487381124" sldId="2015"/>
            <ac:grpSpMk id="4" creationId="{AA6A8D21-48A3-9186-B2A0-437F4412C38F}"/>
          </ac:grpSpMkLst>
        </pc:grpChg>
        <pc:grpChg chg="add mod">
          <ac:chgData name="Nimetz, Joshua D" userId="8f3f8f9c-f38d-4ed4-8e24-70d28eee7e8d" providerId="ADAL" clId="{F09704AF-EEF8-4E32-999D-2D4E10AB705D}" dt="2023-05-09T15:42:21.966" v="656" actId="1036"/>
          <ac:grpSpMkLst>
            <pc:docMk/>
            <pc:sldMk cId="487381124" sldId="2015"/>
            <ac:grpSpMk id="23" creationId="{18D7BE5B-B315-FF9C-E7F8-824D05DF3A21}"/>
          </ac:grpSpMkLst>
        </pc:grpChg>
        <pc:picChg chg="add del mod">
          <ac:chgData name="Nimetz, Joshua D" userId="8f3f8f9c-f38d-4ed4-8e24-70d28eee7e8d" providerId="ADAL" clId="{F09704AF-EEF8-4E32-999D-2D4E10AB705D}" dt="2023-05-09T15:38:56.652" v="552" actId="478"/>
          <ac:picMkLst>
            <pc:docMk/>
            <pc:sldMk cId="487381124" sldId="2015"/>
            <ac:picMk id="3" creationId="{23DAE94F-9C58-74AD-797C-3645F6F23964}"/>
          </ac:picMkLst>
        </pc:picChg>
        <pc:picChg chg="del">
          <ac:chgData name="Nimetz, Joshua D" userId="8f3f8f9c-f38d-4ed4-8e24-70d28eee7e8d" providerId="ADAL" clId="{F09704AF-EEF8-4E32-999D-2D4E10AB705D}" dt="2023-05-09T15:39:15.645" v="556" actId="478"/>
          <ac:picMkLst>
            <pc:docMk/>
            <pc:sldMk cId="487381124" sldId="2015"/>
            <ac:picMk id="26" creationId="{C8A6337A-E45A-F675-A479-8AD3102775C9}"/>
          </ac:picMkLst>
        </pc:picChg>
        <pc:cxnChg chg="mod ord">
          <ac:chgData name="Nimetz, Joshua D" userId="8f3f8f9c-f38d-4ed4-8e24-70d28eee7e8d" providerId="ADAL" clId="{F09704AF-EEF8-4E32-999D-2D4E10AB705D}" dt="2023-05-09T15:42:33.544" v="659" actId="692"/>
          <ac:cxnSpMkLst>
            <pc:docMk/>
            <pc:sldMk cId="487381124" sldId="2015"/>
            <ac:cxnSpMk id="15" creationId="{D11F69CB-1028-B685-DC42-5363D32329FE}"/>
          </ac:cxnSpMkLst>
        </pc:cxnChg>
        <pc:cxnChg chg="add mod">
          <ac:chgData name="Nimetz, Joshua D" userId="8f3f8f9c-f38d-4ed4-8e24-70d28eee7e8d" providerId="ADAL" clId="{F09704AF-EEF8-4E32-999D-2D4E10AB705D}" dt="2023-05-09T15:44:21.774" v="690" actId="12789"/>
          <ac:cxnSpMkLst>
            <pc:docMk/>
            <pc:sldMk cId="487381124" sldId="2015"/>
            <ac:cxnSpMk id="25" creationId="{863C92F1-84FE-D56A-0774-09271A410BEF}"/>
          </ac:cxnSpMkLst>
        </pc:cxnChg>
      </pc:sldChg>
      <pc:sldChg chg="delSp modSp mod">
        <pc:chgData name="Nimetz, Joshua D" userId="8f3f8f9c-f38d-4ed4-8e24-70d28eee7e8d" providerId="ADAL" clId="{F09704AF-EEF8-4E32-999D-2D4E10AB705D}" dt="2023-05-09T17:50:43.463" v="2699" actId="113"/>
        <pc:sldMkLst>
          <pc:docMk/>
          <pc:sldMk cId="2937319303" sldId="2022"/>
        </pc:sldMkLst>
        <pc:spChg chg="mod">
          <ac:chgData name="Nimetz, Joshua D" userId="8f3f8f9c-f38d-4ed4-8e24-70d28eee7e8d" providerId="ADAL" clId="{F09704AF-EEF8-4E32-999D-2D4E10AB705D}" dt="2023-05-09T17:50:43.463" v="2699" actId="113"/>
          <ac:spMkLst>
            <pc:docMk/>
            <pc:sldMk cId="2937319303" sldId="2022"/>
            <ac:spMk id="29" creationId="{4400FAE2-4D55-4BF2-81EA-70476916FDB8}"/>
          </ac:spMkLst>
        </pc:spChg>
        <pc:picChg chg="del">
          <ac:chgData name="Nimetz, Joshua D" userId="8f3f8f9c-f38d-4ed4-8e24-70d28eee7e8d" providerId="ADAL" clId="{F09704AF-EEF8-4E32-999D-2D4E10AB705D}" dt="2023-05-09T17:18:39.951" v="1714" actId="478"/>
          <ac:picMkLst>
            <pc:docMk/>
            <pc:sldMk cId="2937319303" sldId="2022"/>
            <ac:picMk id="2052" creationId="{CEFA2480-C264-AFFF-CA9A-004994A7C432}"/>
          </ac:picMkLst>
        </pc:picChg>
      </pc:sldChg>
      <pc:sldChg chg="del">
        <pc:chgData name="Nimetz, Joshua D" userId="8f3f8f9c-f38d-4ed4-8e24-70d28eee7e8d" providerId="ADAL" clId="{F09704AF-EEF8-4E32-999D-2D4E10AB705D}" dt="2023-05-09T17:35:47.146" v="1715" actId="47"/>
        <pc:sldMkLst>
          <pc:docMk/>
          <pc:sldMk cId="2379917872" sldId="2023"/>
        </pc:sldMkLst>
      </pc:sldChg>
      <pc:sldChg chg="del">
        <pc:chgData name="Nimetz, Joshua D" userId="8f3f8f9c-f38d-4ed4-8e24-70d28eee7e8d" providerId="ADAL" clId="{F09704AF-EEF8-4E32-999D-2D4E10AB705D}" dt="2023-05-09T17:35:47.146" v="1715" actId="47"/>
        <pc:sldMkLst>
          <pc:docMk/>
          <pc:sldMk cId="3909858383" sldId="2024"/>
        </pc:sldMkLst>
      </pc:sldChg>
      <pc:sldChg chg="addSp delSp modSp add mod">
        <pc:chgData name="Nimetz, Joshua D" userId="8f3f8f9c-f38d-4ed4-8e24-70d28eee7e8d" providerId="ADAL" clId="{F09704AF-EEF8-4E32-999D-2D4E10AB705D}" dt="2023-05-09T15:35:04.300" v="528" actId="20577"/>
        <pc:sldMkLst>
          <pc:docMk/>
          <pc:sldMk cId="1567191282" sldId="2025"/>
        </pc:sldMkLst>
        <pc:spChg chg="add del mod">
          <ac:chgData name="Nimetz, Joshua D" userId="8f3f8f9c-f38d-4ed4-8e24-70d28eee7e8d" providerId="ADAL" clId="{F09704AF-EEF8-4E32-999D-2D4E10AB705D}" dt="2023-05-09T15:33:42.460" v="476" actId="478"/>
          <ac:spMkLst>
            <pc:docMk/>
            <pc:sldMk cId="1567191282" sldId="2025"/>
            <ac:spMk id="2" creationId="{D3945E31-1F8B-C06E-0AAE-72E92B420F43}"/>
          </ac:spMkLst>
        </pc:spChg>
        <pc:spChg chg="add del mod">
          <ac:chgData name="Nimetz, Joshua D" userId="8f3f8f9c-f38d-4ed4-8e24-70d28eee7e8d" providerId="ADAL" clId="{F09704AF-EEF8-4E32-999D-2D4E10AB705D}" dt="2023-05-09T15:33:52.268" v="480" actId="478"/>
          <ac:spMkLst>
            <pc:docMk/>
            <pc:sldMk cId="1567191282" sldId="2025"/>
            <ac:spMk id="4" creationId="{7A661BBF-F4E6-CA0A-29D3-B0EE6513C33E}"/>
          </ac:spMkLst>
        </pc:spChg>
        <pc:spChg chg="del">
          <ac:chgData name="Nimetz, Joshua D" userId="8f3f8f9c-f38d-4ed4-8e24-70d28eee7e8d" providerId="ADAL" clId="{F09704AF-EEF8-4E32-999D-2D4E10AB705D}" dt="2023-05-09T15:22:18.634" v="432" actId="478"/>
          <ac:spMkLst>
            <pc:docMk/>
            <pc:sldMk cId="1567191282" sldId="2025"/>
            <ac:spMk id="5" creationId="{F56D1266-CAA3-A1C3-3B80-35A2A4584A39}"/>
          </ac:spMkLst>
        </pc:spChg>
        <pc:spChg chg="del">
          <ac:chgData name="Nimetz, Joshua D" userId="8f3f8f9c-f38d-4ed4-8e24-70d28eee7e8d" providerId="ADAL" clId="{F09704AF-EEF8-4E32-999D-2D4E10AB705D}" dt="2023-05-09T15:22:18.634" v="432" actId="478"/>
          <ac:spMkLst>
            <pc:docMk/>
            <pc:sldMk cId="1567191282" sldId="2025"/>
            <ac:spMk id="6" creationId="{C2387DD3-DA80-1387-2B17-EB5218779796}"/>
          </ac:spMkLst>
        </pc:spChg>
        <pc:spChg chg="del">
          <ac:chgData name="Nimetz, Joshua D" userId="8f3f8f9c-f38d-4ed4-8e24-70d28eee7e8d" providerId="ADAL" clId="{F09704AF-EEF8-4E32-999D-2D4E10AB705D}" dt="2023-05-09T15:22:18.634" v="432" actId="478"/>
          <ac:spMkLst>
            <pc:docMk/>
            <pc:sldMk cId="1567191282" sldId="2025"/>
            <ac:spMk id="9" creationId="{F5E5FB60-A3B2-5A76-2DBD-F01286A75AA5}"/>
          </ac:spMkLst>
        </pc:spChg>
        <pc:spChg chg="del">
          <ac:chgData name="Nimetz, Joshua D" userId="8f3f8f9c-f38d-4ed4-8e24-70d28eee7e8d" providerId="ADAL" clId="{F09704AF-EEF8-4E32-999D-2D4E10AB705D}" dt="2023-05-09T15:22:18.634" v="432" actId="478"/>
          <ac:spMkLst>
            <pc:docMk/>
            <pc:sldMk cId="1567191282" sldId="2025"/>
            <ac:spMk id="10" creationId="{833E0F1A-F31E-4714-A35A-7351428DE47B}"/>
          </ac:spMkLst>
        </pc:spChg>
        <pc:spChg chg="del">
          <ac:chgData name="Nimetz, Joshua D" userId="8f3f8f9c-f38d-4ed4-8e24-70d28eee7e8d" providerId="ADAL" clId="{F09704AF-EEF8-4E32-999D-2D4E10AB705D}" dt="2023-05-09T15:22:18.634" v="432" actId="478"/>
          <ac:spMkLst>
            <pc:docMk/>
            <pc:sldMk cId="1567191282" sldId="2025"/>
            <ac:spMk id="11" creationId="{BC72FDEF-3726-8E47-C071-38113640C677}"/>
          </ac:spMkLst>
        </pc:spChg>
        <pc:spChg chg="del">
          <ac:chgData name="Nimetz, Joshua D" userId="8f3f8f9c-f38d-4ed4-8e24-70d28eee7e8d" providerId="ADAL" clId="{F09704AF-EEF8-4E32-999D-2D4E10AB705D}" dt="2023-05-09T15:22:18.634" v="432" actId="478"/>
          <ac:spMkLst>
            <pc:docMk/>
            <pc:sldMk cId="1567191282" sldId="2025"/>
            <ac:spMk id="12" creationId="{0D68FE8F-7A5D-18F1-E2E8-009CFBA03654}"/>
          </ac:spMkLst>
        </pc:spChg>
        <pc:spChg chg="mod">
          <ac:chgData name="Nimetz, Joshua D" userId="8f3f8f9c-f38d-4ed4-8e24-70d28eee7e8d" providerId="ADAL" clId="{F09704AF-EEF8-4E32-999D-2D4E10AB705D}" dt="2023-05-09T15:35:04.300" v="528" actId="20577"/>
          <ac:spMkLst>
            <pc:docMk/>
            <pc:sldMk cId="1567191282" sldId="2025"/>
            <ac:spMk id="13" creationId="{4A8A8801-2BD7-4AAA-94FF-019D55F0C24B}"/>
          </ac:spMkLst>
        </pc:spChg>
        <pc:spChg chg="del">
          <ac:chgData name="Nimetz, Joshua D" userId="8f3f8f9c-f38d-4ed4-8e24-70d28eee7e8d" providerId="ADAL" clId="{F09704AF-EEF8-4E32-999D-2D4E10AB705D}" dt="2023-05-09T15:22:18.634" v="432" actId="478"/>
          <ac:spMkLst>
            <pc:docMk/>
            <pc:sldMk cId="1567191282" sldId="2025"/>
            <ac:spMk id="24" creationId="{01BBBF0B-826B-E7A9-4728-FE8998370B47}"/>
          </ac:spMkLst>
        </pc:spChg>
        <pc:spChg chg="del">
          <ac:chgData name="Nimetz, Joshua D" userId="8f3f8f9c-f38d-4ed4-8e24-70d28eee7e8d" providerId="ADAL" clId="{F09704AF-EEF8-4E32-999D-2D4E10AB705D}" dt="2023-05-09T15:22:18.634" v="432" actId="478"/>
          <ac:spMkLst>
            <pc:docMk/>
            <pc:sldMk cId="1567191282" sldId="2025"/>
            <ac:spMk id="28" creationId="{073DE5D9-CFE8-B729-3CB5-FCD114435836}"/>
          </ac:spMkLst>
        </pc:spChg>
        <pc:picChg chg="mod">
          <ac:chgData name="Nimetz, Joshua D" userId="8f3f8f9c-f38d-4ed4-8e24-70d28eee7e8d" providerId="ADAL" clId="{F09704AF-EEF8-4E32-999D-2D4E10AB705D}" dt="2023-05-09T15:34:41.051" v="500" actId="1440"/>
          <ac:picMkLst>
            <pc:docMk/>
            <pc:sldMk cId="1567191282" sldId="2025"/>
            <ac:picMk id="3" creationId="{23DAE94F-9C58-74AD-797C-3645F6F23964}"/>
          </ac:picMkLst>
        </pc:picChg>
        <pc:picChg chg="add mod">
          <ac:chgData name="Nimetz, Joshua D" userId="8f3f8f9c-f38d-4ed4-8e24-70d28eee7e8d" providerId="ADAL" clId="{F09704AF-EEF8-4E32-999D-2D4E10AB705D}" dt="2023-05-09T15:34:41.051" v="500" actId="1440"/>
          <ac:picMkLst>
            <pc:docMk/>
            <pc:sldMk cId="1567191282" sldId="2025"/>
            <ac:picMk id="14" creationId="{8E7BF2ED-6ED4-1689-E313-6ED95D2E6DDD}"/>
          </ac:picMkLst>
        </pc:picChg>
        <pc:picChg chg="add mod">
          <ac:chgData name="Nimetz, Joshua D" userId="8f3f8f9c-f38d-4ed4-8e24-70d28eee7e8d" providerId="ADAL" clId="{F09704AF-EEF8-4E32-999D-2D4E10AB705D}" dt="2023-05-09T15:34:41.051" v="500" actId="1440"/>
          <ac:picMkLst>
            <pc:docMk/>
            <pc:sldMk cId="1567191282" sldId="2025"/>
            <ac:picMk id="16" creationId="{D079F7E0-EBDA-9028-5660-46A67AAAE812}"/>
          </ac:picMkLst>
        </pc:picChg>
        <pc:picChg chg="del">
          <ac:chgData name="Nimetz, Joshua D" userId="8f3f8f9c-f38d-4ed4-8e24-70d28eee7e8d" providerId="ADAL" clId="{F09704AF-EEF8-4E32-999D-2D4E10AB705D}" dt="2023-05-09T15:22:18.634" v="432" actId="478"/>
          <ac:picMkLst>
            <pc:docMk/>
            <pc:sldMk cId="1567191282" sldId="2025"/>
            <ac:picMk id="26" creationId="{C8A6337A-E45A-F675-A479-8AD3102775C9}"/>
          </ac:picMkLst>
        </pc:picChg>
        <pc:picChg chg="add mod">
          <ac:chgData name="Nimetz, Joshua D" userId="8f3f8f9c-f38d-4ed4-8e24-70d28eee7e8d" providerId="ADAL" clId="{F09704AF-EEF8-4E32-999D-2D4E10AB705D}" dt="2023-05-09T15:34:41.051" v="500" actId="1440"/>
          <ac:picMkLst>
            <pc:docMk/>
            <pc:sldMk cId="1567191282" sldId="2025"/>
            <ac:picMk id="2050" creationId="{711ED291-7733-9011-98AF-8B46F382C823}"/>
          </ac:picMkLst>
        </pc:picChg>
        <pc:cxnChg chg="del">
          <ac:chgData name="Nimetz, Joshua D" userId="8f3f8f9c-f38d-4ed4-8e24-70d28eee7e8d" providerId="ADAL" clId="{F09704AF-EEF8-4E32-999D-2D4E10AB705D}" dt="2023-05-09T15:22:18.634" v="432" actId="478"/>
          <ac:cxnSpMkLst>
            <pc:docMk/>
            <pc:sldMk cId="1567191282" sldId="2025"/>
            <ac:cxnSpMk id="15" creationId="{D11F69CB-1028-B685-DC42-5363D32329FE}"/>
          </ac:cxnSpMkLst>
        </pc:cxnChg>
      </pc:sldChg>
      <pc:sldChg chg="addSp delSp modSp add mod">
        <pc:chgData name="Nimetz, Joshua D" userId="8f3f8f9c-f38d-4ed4-8e24-70d28eee7e8d" providerId="ADAL" clId="{F09704AF-EEF8-4E32-999D-2D4E10AB705D}" dt="2023-05-09T17:47:28.905" v="2698" actId="20577"/>
        <pc:sldMkLst>
          <pc:docMk/>
          <pc:sldMk cId="1459981876" sldId="2026"/>
        </pc:sldMkLst>
        <pc:spChg chg="add mod">
          <ac:chgData name="Nimetz, Joshua D" userId="8f3f8f9c-f38d-4ed4-8e24-70d28eee7e8d" providerId="ADAL" clId="{F09704AF-EEF8-4E32-999D-2D4E10AB705D}" dt="2023-05-09T17:46:28.548" v="2686" actId="1036"/>
          <ac:spMkLst>
            <pc:docMk/>
            <pc:sldMk cId="1459981876" sldId="2026"/>
            <ac:spMk id="3" creationId="{8CBEB906-9D1A-CAD1-3E0B-97D83CEB33C9}"/>
          </ac:spMkLst>
        </pc:spChg>
        <pc:spChg chg="add mod">
          <ac:chgData name="Nimetz, Joshua D" userId="8f3f8f9c-f38d-4ed4-8e24-70d28eee7e8d" providerId="ADAL" clId="{F09704AF-EEF8-4E32-999D-2D4E10AB705D}" dt="2023-05-09T17:46:04.512" v="2644" actId="14100"/>
          <ac:spMkLst>
            <pc:docMk/>
            <pc:sldMk cId="1459981876" sldId="2026"/>
            <ac:spMk id="4" creationId="{4F93116F-9B6E-185B-C47E-BC18E6F61B26}"/>
          </ac:spMkLst>
        </pc:spChg>
        <pc:spChg chg="mod">
          <ac:chgData name="Nimetz, Joshua D" userId="8f3f8f9c-f38d-4ed4-8e24-70d28eee7e8d" providerId="ADAL" clId="{F09704AF-EEF8-4E32-999D-2D4E10AB705D}" dt="2023-05-09T17:44:42.302" v="2445" actId="20577"/>
          <ac:spMkLst>
            <pc:docMk/>
            <pc:sldMk cId="1459981876" sldId="2026"/>
            <ac:spMk id="7" creationId="{BC73871A-5C4F-4EEB-81A1-44B5371710D6}"/>
          </ac:spMkLst>
        </pc:spChg>
        <pc:spChg chg="mod">
          <ac:chgData name="Nimetz, Joshua D" userId="8f3f8f9c-f38d-4ed4-8e24-70d28eee7e8d" providerId="ADAL" clId="{F09704AF-EEF8-4E32-999D-2D4E10AB705D}" dt="2023-05-09T17:47:28.905" v="2698" actId="20577"/>
          <ac:spMkLst>
            <pc:docMk/>
            <pc:sldMk cId="1459981876" sldId="2026"/>
            <ac:spMk id="13" creationId="{4A8A8801-2BD7-4AAA-94FF-019D55F0C24B}"/>
          </ac:spMkLst>
        </pc:spChg>
        <pc:spChg chg="add mod">
          <ac:chgData name="Nimetz, Joshua D" userId="8f3f8f9c-f38d-4ed4-8e24-70d28eee7e8d" providerId="ADAL" clId="{F09704AF-EEF8-4E32-999D-2D4E10AB705D}" dt="2023-05-09T17:46:28.548" v="2686" actId="1036"/>
          <ac:spMkLst>
            <pc:docMk/>
            <pc:sldMk cId="1459981876" sldId="2026"/>
            <ac:spMk id="26" creationId="{1F4612DD-963A-6D0A-11FA-A103FB2AED6A}"/>
          </ac:spMkLst>
        </pc:spChg>
        <pc:spChg chg="del">
          <ac:chgData name="Nimetz, Joshua D" userId="8f3f8f9c-f38d-4ed4-8e24-70d28eee7e8d" providerId="ADAL" clId="{F09704AF-EEF8-4E32-999D-2D4E10AB705D}" dt="2023-05-09T17:40:20.867" v="2247" actId="478"/>
          <ac:spMkLst>
            <pc:docMk/>
            <pc:sldMk cId="1459981876" sldId="2026"/>
            <ac:spMk id="31" creationId="{2816A54C-3A7E-809D-3262-C02B6EF0A056}"/>
          </ac:spMkLst>
        </pc:spChg>
        <pc:spChg chg="del">
          <ac:chgData name="Nimetz, Joshua D" userId="8f3f8f9c-f38d-4ed4-8e24-70d28eee7e8d" providerId="ADAL" clId="{F09704AF-EEF8-4E32-999D-2D4E10AB705D}" dt="2023-05-09T17:40:20.867" v="2247" actId="478"/>
          <ac:spMkLst>
            <pc:docMk/>
            <pc:sldMk cId="1459981876" sldId="2026"/>
            <ac:spMk id="1025" creationId="{D04866FF-7AF9-B4B5-548D-E12E3DC179F6}"/>
          </ac:spMkLst>
        </pc:spChg>
        <pc:spChg chg="del">
          <ac:chgData name="Nimetz, Joshua D" userId="8f3f8f9c-f38d-4ed4-8e24-70d28eee7e8d" providerId="ADAL" clId="{F09704AF-EEF8-4E32-999D-2D4E10AB705D}" dt="2023-05-09T17:40:20.867" v="2247" actId="478"/>
          <ac:spMkLst>
            <pc:docMk/>
            <pc:sldMk cId="1459981876" sldId="2026"/>
            <ac:spMk id="1028" creationId="{80D4B4BE-A659-C3E2-8411-AB058FEA649A}"/>
          </ac:spMkLst>
        </pc:spChg>
        <pc:spChg chg="del">
          <ac:chgData name="Nimetz, Joshua D" userId="8f3f8f9c-f38d-4ed4-8e24-70d28eee7e8d" providerId="ADAL" clId="{F09704AF-EEF8-4E32-999D-2D4E10AB705D}" dt="2023-05-09T17:40:20.867" v="2247" actId="478"/>
          <ac:spMkLst>
            <pc:docMk/>
            <pc:sldMk cId="1459981876" sldId="2026"/>
            <ac:spMk id="1029" creationId="{419A177C-524D-BE6C-F9CE-6DF774BE9FC4}"/>
          </ac:spMkLst>
        </pc:spChg>
        <pc:spChg chg="del">
          <ac:chgData name="Nimetz, Joshua D" userId="8f3f8f9c-f38d-4ed4-8e24-70d28eee7e8d" providerId="ADAL" clId="{F09704AF-EEF8-4E32-999D-2D4E10AB705D}" dt="2023-05-09T17:40:20.867" v="2247" actId="478"/>
          <ac:spMkLst>
            <pc:docMk/>
            <pc:sldMk cId="1459981876" sldId="2026"/>
            <ac:spMk id="1030" creationId="{C6B52865-844B-BE34-FA58-EA03664080BC}"/>
          </ac:spMkLst>
        </pc:spChg>
        <pc:grpChg chg="del">
          <ac:chgData name="Nimetz, Joshua D" userId="8f3f8f9c-f38d-4ed4-8e24-70d28eee7e8d" providerId="ADAL" clId="{F09704AF-EEF8-4E32-999D-2D4E10AB705D}" dt="2023-05-09T17:40:20.867" v="2247" actId="478"/>
          <ac:grpSpMkLst>
            <pc:docMk/>
            <pc:sldMk cId="1459981876" sldId="2026"/>
            <ac:grpSpMk id="23" creationId="{18D7BE5B-B315-FF9C-E7F8-824D05DF3A21}"/>
          </ac:grpSpMkLst>
        </pc:grpChg>
        <pc:cxnChg chg="del">
          <ac:chgData name="Nimetz, Joshua D" userId="8f3f8f9c-f38d-4ed4-8e24-70d28eee7e8d" providerId="ADAL" clId="{F09704AF-EEF8-4E32-999D-2D4E10AB705D}" dt="2023-05-09T17:40:20.867" v="2247" actId="478"/>
          <ac:cxnSpMkLst>
            <pc:docMk/>
            <pc:sldMk cId="1459981876" sldId="2026"/>
            <ac:cxnSpMk id="25" creationId="{863C92F1-84FE-D56A-0774-09271A410BEF}"/>
          </ac:cxnSpMkLst>
        </pc:cxnChg>
      </pc:sldChg>
    </pc:docChg>
  </pc:docChgLst>
  <pc:docChgLst>
    <pc:chgData name="Berve, Brendan P" userId="S::bberve@usgs.gov::b948b22f-c806-4dea-8d65-d69794d69a2f" providerId="AD" clId="Web-{03726ACB-85D3-490D-B3B6-BC8317A64358}"/>
    <pc:docChg chg="mod modSld">
      <pc:chgData name="Berve, Brendan P" userId="S::bberve@usgs.gov::b948b22f-c806-4dea-8d65-d69794d69a2f" providerId="AD" clId="Web-{03726ACB-85D3-490D-B3B6-BC8317A64358}" dt="2022-07-13T14:21:20.542" v="12"/>
      <pc:docMkLst>
        <pc:docMk/>
      </pc:docMkLst>
      <pc:sldChg chg="modSp addCm">
        <pc:chgData name="Berve, Brendan P" userId="S::bberve@usgs.gov::b948b22f-c806-4dea-8d65-d69794d69a2f" providerId="AD" clId="Web-{03726ACB-85D3-490D-B3B6-BC8317A64358}" dt="2022-07-13T14:15:50.617" v="4" actId="20577"/>
        <pc:sldMkLst>
          <pc:docMk/>
          <pc:sldMk cId="4275853039" sldId="2014"/>
        </pc:sldMkLst>
        <pc:spChg chg="mod">
          <ac:chgData name="Berve, Brendan P" userId="S::bberve@usgs.gov::b948b22f-c806-4dea-8d65-d69794d69a2f" providerId="AD" clId="Web-{03726ACB-85D3-490D-B3B6-BC8317A64358}" dt="2022-07-13T14:15:50.617" v="4" actId="20577"/>
          <ac:spMkLst>
            <pc:docMk/>
            <pc:sldMk cId="4275853039" sldId="2014"/>
            <ac:spMk id="29" creationId="{4400FAE2-4D55-4BF2-81EA-70476916FDB8}"/>
          </ac:spMkLst>
        </pc:spChg>
      </pc:sldChg>
      <pc:sldChg chg="modSp">
        <pc:chgData name="Berve, Brendan P" userId="S::bberve@usgs.gov::b948b22f-c806-4dea-8d65-d69794d69a2f" providerId="AD" clId="Web-{03726ACB-85D3-490D-B3B6-BC8317A64358}" dt="2022-07-13T14:18:40.259" v="10" actId="20577"/>
        <pc:sldMkLst>
          <pc:docMk/>
          <pc:sldMk cId="1187237720" sldId="2017"/>
        </pc:sldMkLst>
        <pc:spChg chg="mod">
          <ac:chgData name="Berve, Brendan P" userId="S::bberve@usgs.gov::b948b22f-c806-4dea-8d65-d69794d69a2f" providerId="AD" clId="Web-{03726ACB-85D3-490D-B3B6-BC8317A64358}" dt="2022-07-13T14:18:40.259" v="10" actId="20577"/>
          <ac:spMkLst>
            <pc:docMk/>
            <pc:sldMk cId="1187237720" sldId="2017"/>
            <ac:spMk id="13" creationId="{4A8A8801-2BD7-4AAA-94FF-019D55F0C24B}"/>
          </ac:spMkLst>
        </pc:spChg>
      </pc:sldChg>
      <pc:sldChg chg="modSp addCm">
        <pc:chgData name="Berve, Brendan P" userId="S::bberve@usgs.gov::b948b22f-c806-4dea-8d65-d69794d69a2f" providerId="AD" clId="Web-{03726ACB-85D3-490D-B3B6-BC8317A64358}" dt="2022-07-13T14:16:32.758" v="7" actId="20577"/>
        <pc:sldMkLst>
          <pc:docMk/>
          <pc:sldMk cId="3758228753" sldId="2021"/>
        </pc:sldMkLst>
        <pc:spChg chg="mod">
          <ac:chgData name="Berve, Brendan P" userId="S::bberve@usgs.gov::b948b22f-c806-4dea-8d65-d69794d69a2f" providerId="AD" clId="Web-{03726ACB-85D3-490D-B3B6-BC8317A64358}" dt="2022-07-13T14:16:32.758" v="7" actId="20577"/>
          <ac:spMkLst>
            <pc:docMk/>
            <pc:sldMk cId="3758228753" sldId="2021"/>
            <ac:spMk id="13" creationId="{4A8A8801-2BD7-4AAA-94FF-019D55F0C24B}"/>
          </ac:spMkLst>
        </pc:spChg>
      </pc:sldChg>
      <pc:sldChg chg="addCm modCm">
        <pc:chgData name="Berve, Brendan P" userId="S::bberve@usgs.gov::b948b22f-c806-4dea-8d65-d69794d69a2f" providerId="AD" clId="Web-{03726ACB-85D3-490D-B3B6-BC8317A64358}" dt="2022-07-13T14:21:20.542" v="12"/>
        <pc:sldMkLst>
          <pc:docMk/>
          <pc:sldMk cId="3651576372" sldId="2032"/>
        </pc:sldMkLst>
      </pc:sldChg>
    </pc:docChg>
  </pc:docChgLst>
  <pc:docChgLst>
    <pc:chgData name="Nimetz, Joshua D" userId="8f3f8f9c-f38d-4ed4-8e24-70d28eee7e8d" providerId="ADAL" clId="{5A3BF6F9-2D06-418B-BD0F-0FCA521C706E}"/>
    <pc:docChg chg="undo custSel delSld modSld">
      <pc:chgData name="Nimetz, Joshua D" userId="8f3f8f9c-f38d-4ed4-8e24-70d28eee7e8d" providerId="ADAL" clId="{5A3BF6F9-2D06-418B-BD0F-0FCA521C706E}" dt="2022-09-13T04:56:55.494" v="3087" actId="20577"/>
      <pc:docMkLst>
        <pc:docMk/>
      </pc:docMkLst>
      <pc:sldChg chg="modSp mod">
        <pc:chgData name="Nimetz, Joshua D" userId="8f3f8f9c-f38d-4ed4-8e24-70d28eee7e8d" providerId="ADAL" clId="{5A3BF6F9-2D06-418B-BD0F-0FCA521C706E}" dt="2022-09-13T03:46:54.683" v="16" actId="20577"/>
        <pc:sldMkLst>
          <pc:docMk/>
          <pc:sldMk cId="2212161756" sldId="704"/>
        </pc:sldMkLst>
        <pc:spChg chg="mod">
          <ac:chgData name="Nimetz, Joshua D" userId="8f3f8f9c-f38d-4ed4-8e24-70d28eee7e8d" providerId="ADAL" clId="{5A3BF6F9-2D06-418B-BD0F-0FCA521C706E}" dt="2022-09-13T03:46:54.683" v="16" actId="20577"/>
          <ac:spMkLst>
            <pc:docMk/>
            <pc:sldMk cId="2212161756" sldId="704"/>
            <ac:spMk id="3" creationId="{00000000-0000-0000-0000-000000000000}"/>
          </ac:spMkLst>
        </pc:spChg>
      </pc:sldChg>
      <pc:sldChg chg="modSp mod">
        <pc:chgData name="Nimetz, Joshua D" userId="8f3f8f9c-f38d-4ed4-8e24-70d28eee7e8d" providerId="ADAL" clId="{5A3BF6F9-2D06-418B-BD0F-0FCA521C706E}" dt="2022-09-13T04:56:55.494" v="3087" actId="20577"/>
        <pc:sldMkLst>
          <pc:docMk/>
          <pc:sldMk cId="459955627" sldId="1976"/>
        </pc:sldMkLst>
        <pc:spChg chg="mod">
          <ac:chgData name="Nimetz, Joshua D" userId="8f3f8f9c-f38d-4ed4-8e24-70d28eee7e8d" providerId="ADAL" clId="{5A3BF6F9-2D06-418B-BD0F-0FCA521C706E}" dt="2022-09-13T04:56:55.494" v="3087" actId="20577"/>
          <ac:spMkLst>
            <pc:docMk/>
            <pc:sldMk cId="459955627" sldId="1976"/>
            <ac:spMk id="5" creationId="{00000000-0000-0000-0000-000000000000}"/>
          </ac:spMkLst>
        </pc:spChg>
      </pc:sldChg>
      <pc:sldChg chg="modSp mod">
        <pc:chgData name="Nimetz, Joshua D" userId="8f3f8f9c-f38d-4ed4-8e24-70d28eee7e8d" providerId="ADAL" clId="{5A3BF6F9-2D06-418B-BD0F-0FCA521C706E}" dt="2022-09-13T04:28:23.530" v="2401" actId="20577"/>
        <pc:sldMkLst>
          <pc:docMk/>
          <pc:sldMk cId="4275853039" sldId="2014"/>
        </pc:sldMkLst>
        <pc:spChg chg="mod">
          <ac:chgData name="Nimetz, Joshua D" userId="8f3f8f9c-f38d-4ed4-8e24-70d28eee7e8d" providerId="ADAL" clId="{5A3BF6F9-2D06-418B-BD0F-0FCA521C706E}" dt="2022-09-13T04:28:23.530" v="2401" actId="20577"/>
          <ac:spMkLst>
            <pc:docMk/>
            <pc:sldMk cId="4275853039" sldId="2014"/>
            <ac:spMk id="29" creationId="{4400FAE2-4D55-4BF2-81EA-70476916FDB8}"/>
          </ac:spMkLst>
        </pc:spChg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1187237720" sldId="2017"/>
        </pc:sldMkLst>
      </pc:sldChg>
      <pc:sldChg chg="addSp delSp modSp mod delCm">
        <pc:chgData name="Nimetz, Joshua D" userId="8f3f8f9c-f38d-4ed4-8e24-70d28eee7e8d" providerId="ADAL" clId="{5A3BF6F9-2D06-418B-BD0F-0FCA521C706E}" dt="2022-09-13T04:29:24.587" v="2429" actId="1036"/>
        <pc:sldMkLst>
          <pc:docMk/>
          <pc:sldMk cId="3758228753" sldId="2021"/>
        </pc:sldMkLst>
        <pc:spChg chg="mod">
          <ac:chgData name="Nimetz, Joshua D" userId="8f3f8f9c-f38d-4ed4-8e24-70d28eee7e8d" providerId="ADAL" clId="{5A3BF6F9-2D06-418B-BD0F-0FCA521C706E}" dt="2022-09-13T04:05:27.643" v="1387" actId="113"/>
          <ac:spMkLst>
            <pc:docMk/>
            <pc:sldMk cId="3758228753" sldId="2021"/>
            <ac:spMk id="7" creationId="{BC73871A-5C4F-4EEB-81A1-44B5371710D6}"/>
          </ac:spMkLst>
        </pc:spChg>
        <pc:spChg chg="mod">
          <ac:chgData name="Nimetz, Joshua D" userId="8f3f8f9c-f38d-4ed4-8e24-70d28eee7e8d" providerId="ADAL" clId="{5A3BF6F9-2D06-418B-BD0F-0FCA521C706E}" dt="2022-09-13T04:18:13.091" v="1982" actId="1076"/>
          <ac:spMkLst>
            <pc:docMk/>
            <pc:sldMk cId="3758228753" sldId="2021"/>
            <ac:spMk id="8" creationId="{1625488F-3343-474E-A3DE-BB15E012509F}"/>
          </ac:spMkLst>
        </pc:spChg>
        <pc:spChg chg="del">
          <ac:chgData name="Nimetz, Joshua D" userId="8f3f8f9c-f38d-4ed4-8e24-70d28eee7e8d" providerId="ADAL" clId="{5A3BF6F9-2D06-418B-BD0F-0FCA521C706E}" dt="2022-09-13T04:05:46.185" v="1388" actId="478"/>
          <ac:spMkLst>
            <pc:docMk/>
            <pc:sldMk cId="3758228753" sldId="2021"/>
            <ac:spMk id="10" creationId="{7F1114CD-C492-41F7-9042-E6BDE23D5E71}"/>
          </ac:spMkLst>
        </pc:spChg>
        <pc:spChg chg="add del mod">
          <ac:chgData name="Nimetz, Joshua D" userId="8f3f8f9c-f38d-4ed4-8e24-70d28eee7e8d" providerId="ADAL" clId="{5A3BF6F9-2D06-418B-BD0F-0FCA521C706E}" dt="2022-09-13T04:10:01.628" v="1566" actId="478"/>
          <ac:spMkLst>
            <pc:docMk/>
            <pc:sldMk cId="3758228753" sldId="2021"/>
            <ac:spMk id="12" creationId="{CCF85B97-7BCD-4EB6-8DFD-45E1F4FC7155}"/>
          </ac:spMkLst>
        </pc:spChg>
        <pc:spChg chg="mod">
          <ac:chgData name="Nimetz, Joshua D" userId="8f3f8f9c-f38d-4ed4-8e24-70d28eee7e8d" providerId="ADAL" clId="{5A3BF6F9-2D06-418B-BD0F-0FCA521C706E}" dt="2022-09-13T04:24:21.982" v="1983" actId="20577"/>
          <ac:spMkLst>
            <pc:docMk/>
            <pc:sldMk cId="3758228753" sldId="2021"/>
            <ac:spMk id="13" creationId="{4A8A8801-2BD7-4AAA-94FF-019D55F0C24B}"/>
          </ac:spMkLst>
        </pc:spChg>
        <pc:spChg chg="add mod">
          <ac:chgData name="Nimetz, Joshua D" userId="8f3f8f9c-f38d-4ed4-8e24-70d28eee7e8d" providerId="ADAL" clId="{5A3BF6F9-2D06-418B-BD0F-0FCA521C706E}" dt="2022-09-13T04:29:14.457" v="2417" actId="20577"/>
          <ac:spMkLst>
            <pc:docMk/>
            <pc:sldMk cId="3758228753" sldId="2021"/>
            <ac:spMk id="14" creationId="{D6A2C946-6892-478D-A3FE-3C2E91BC1F9F}"/>
          </ac:spMkLst>
        </pc:spChg>
        <pc:spChg chg="add mod">
          <ac:chgData name="Nimetz, Joshua D" userId="8f3f8f9c-f38d-4ed4-8e24-70d28eee7e8d" providerId="ADAL" clId="{5A3BF6F9-2D06-418B-BD0F-0FCA521C706E}" dt="2022-09-13T04:17:38.866" v="1981" actId="1076"/>
          <ac:spMkLst>
            <pc:docMk/>
            <pc:sldMk cId="3758228753" sldId="2021"/>
            <ac:spMk id="15" creationId="{6AC64453-3902-4DE4-A5EC-C4831C5D8E08}"/>
          </ac:spMkLst>
        </pc:spChg>
        <pc:spChg chg="add del mod">
          <ac:chgData name="Nimetz, Joshua D" userId="8f3f8f9c-f38d-4ed4-8e24-70d28eee7e8d" providerId="ADAL" clId="{5A3BF6F9-2D06-418B-BD0F-0FCA521C706E}" dt="2022-09-13T04:24:33.757" v="1987" actId="22"/>
          <ac:spMkLst>
            <pc:docMk/>
            <pc:sldMk cId="3758228753" sldId="2021"/>
            <ac:spMk id="16" creationId="{6503778A-B28F-4697-9447-DD1632BFBB7C}"/>
          </ac:spMkLst>
        </pc:spChg>
        <pc:spChg chg="add mod">
          <ac:chgData name="Nimetz, Joshua D" userId="8f3f8f9c-f38d-4ed4-8e24-70d28eee7e8d" providerId="ADAL" clId="{5A3BF6F9-2D06-418B-BD0F-0FCA521C706E}" dt="2022-09-13T04:29:24.587" v="2429" actId="1036"/>
          <ac:spMkLst>
            <pc:docMk/>
            <pc:sldMk cId="3758228753" sldId="2021"/>
            <ac:spMk id="17" creationId="{098184BB-DC51-46F0-9219-F28C29FCE75E}"/>
          </ac:spMkLst>
        </pc:spChg>
        <pc:picChg chg="del">
          <ac:chgData name="Nimetz, Joshua D" userId="8f3f8f9c-f38d-4ed4-8e24-70d28eee7e8d" providerId="ADAL" clId="{5A3BF6F9-2D06-418B-BD0F-0FCA521C706E}" dt="2022-09-13T03:58:46.400" v="726" actId="478"/>
          <ac:picMkLst>
            <pc:docMk/>
            <pc:sldMk cId="3758228753" sldId="2021"/>
            <ac:picMk id="6" creationId="{C1D22330-016F-45E4-A75E-F8BBF7E9600E}"/>
          </ac:picMkLst>
        </pc:picChg>
        <pc:picChg chg="del">
          <ac:chgData name="Nimetz, Joshua D" userId="8f3f8f9c-f38d-4ed4-8e24-70d28eee7e8d" providerId="ADAL" clId="{5A3BF6F9-2D06-418B-BD0F-0FCA521C706E}" dt="2022-09-13T03:58:53.275" v="727" actId="478"/>
          <ac:picMkLst>
            <pc:docMk/>
            <pc:sldMk cId="3758228753" sldId="2021"/>
            <ac:picMk id="9" creationId="{5810A2B6-74E5-4D3D-8C1B-1EA5F30DB336}"/>
          </ac:picMkLst>
        </pc:picChg>
        <pc:picChg chg="add mod">
          <ac:chgData name="Nimetz, Joshua D" userId="8f3f8f9c-f38d-4ed4-8e24-70d28eee7e8d" providerId="ADAL" clId="{5A3BF6F9-2D06-418B-BD0F-0FCA521C706E}" dt="2022-09-13T04:13:09.990" v="1728" actId="1037"/>
          <ac:picMkLst>
            <pc:docMk/>
            <pc:sldMk cId="3758228753" sldId="2021"/>
            <ac:picMk id="11" creationId="{416A07FB-F295-41E6-90A4-1DF288F6C66D}"/>
          </ac:picMkLst>
        </pc:picChg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4073402060" sldId="2022"/>
        </pc:sldMkLst>
      </pc:sldChg>
      <pc:sldChg chg="addSp delSp modSp mod modNotesTx">
        <pc:chgData name="Nimetz, Joshua D" userId="8f3f8f9c-f38d-4ed4-8e24-70d28eee7e8d" providerId="ADAL" clId="{5A3BF6F9-2D06-418B-BD0F-0FCA521C706E}" dt="2022-09-13T04:53:20.701" v="3079" actId="20577"/>
        <pc:sldMkLst>
          <pc:docMk/>
          <pc:sldMk cId="1070069468" sldId="2024"/>
        </pc:sldMkLst>
        <pc:spChg chg="mod">
          <ac:chgData name="Nimetz, Joshua D" userId="8f3f8f9c-f38d-4ed4-8e24-70d28eee7e8d" providerId="ADAL" clId="{5A3BF6F9-2D06-418B-BD0F-0FCA521C706E}" dt="2022-09-13T04:29:48.908" v="2445" actId="20577"/>
          <ac:spMkLst>
            <pc:docMk/>
            <pc:sldMk cId="1070069468" sldId="2024"/>
            <ac:spMk id="7" creationId="{BC73871A-5C4F-4EEB-81A1-44B5371710D6}"/>
          </ac:spMkLst>
        </pc:spChg>
        <pc:spChg chg="add del mod">
          <ac:chgData name="Nimetz, Joshua D" userId="8f3f8f9c-f38d-4ed4-8e24-70d28eee7e8d" providerId="ADAL" clId="{5A3BF6F9-2D06-418B-BD0F-0FCA521C706E}" dt="2022-09-13T04:35:31.196" v="2663" actId="22"/>
          <ac:spMkLst>
            <pc:docMk/>
            <pc:sldMk cId="1070069468" sldId="2024"/>
            <ac:spMk id="10" creationId="{C03BFC13-8405-4A0E-AF4A-A93B64E66874}"/>
          </ac:spMkLst>
        </pc:spChg>
        <pc:spChg chg="del">
          <ac:chgData name="Nimetz, Joshua D" userId="8f3f8f9c-f38d-4ed4-8e24-70d28eee7e8d" providerId="ADAL" clId="{5A3BF6F9-2D06-418B-BD0F-0FCA521C706E}" dt="2022-09-13T04:30:12.441" v="2495" actId="478"/>
          <ac:spMkLst>
            <pc:docMk/>
            <pc:sldMk cId="1070069468" sldId="2024"/>
            <ac:spMk id="12" creationId="{E59B65E6-9E0E-45E8-AA57-805E64C39B0C}"/>
          </ac:spMkLst>
        </pc:spChg>
        <pc:spChg chg="mod">
          <ac:chgData name="Nimetz, Joshua D" userId="8f3f8f9c-f38d-4ed4-8e24-70d28eee7e8d" providerId="ADAL" clId="{5A3BF6F9-2D06-418B-BD0F-0FCA521C706E}" dt="2022-09-13T04:52:20.041" v="3062" actId="113"/>
          <ac:spMkLst>
            <pc:docMk/>
            <pc:sldMk cId="1070069468" sldId="2024"/>
            <ac:spMk id="13" creationId="{4A8A8801-2BD7-4AAA-94FF-019D55F0C24B}"/>
          </ac:spMkLst>
        </pc:spChg>
        <pc:spChg chg="del">
          <ac:chgData name="Nimetz, Joshua D" userId="8f3f8f9c-f38d-4ed4-8e24-70d28eee7e8d" providerId="ADAL" clId="{5A3BF6F9-2D06-418B-BD0F-0FCA521C706E}" dt="2022-09-13T04:30:14.359" v="2496" actId="478"/>
          <ac:spMkLst>
            <pc:docMk/>
            <pc:sldMk cId="1070069468" sldId="2024"/>
            <ac:spMk id="14" creationId="{E7569B69-6847-401A-B6D6-72A891359287}"/>
          </ac:spMkLst>
        </pc:spChg>
        <pc:spChg chg="add mod">
          <ac:chgData name="Nimetz, Joshua D" userId="8f3f8f9c-f38d-4ed4-8e24-70d28eee7e8d" providerId="ADAL" clId="{5A3BF6F9-2D06-418B-BD0F-0FCA521C706E}" dt="2022-09-13T04:50:15.951" v="3061" actId="115"/>
          <ac:spMkLst>
            <pc:docMk/>
            <pc:sldMk cId="1070069468" sldId="2024"/>
            <ac:spMk id="15" creationId="{96F9AAD9-F518-4CA7-A081-0F5DA909B32E}"/>
          </ac:spMkLst>
        </pc:spChg>
        <pc:spChg chg="add del">
          <ac:chgData name="Nimetz, Joshua D" userId="8f3f8f9c-f38d-4ed4-8e24-70d28eee7e8d" providerId="ADAL" clId="{5A3BF6F9-2D06-418B-BD0F-0FCA521C706E}" dt="2022-09-13T04:48:45.640" v="3059" actId="22"/>
          <ac:spMkLst>
            <pc:docMk/>
            <pc:sldMk cId="1070069468" sldId="2024"/>
            <ac:spMk id="16" creationId="{0A5186A3-8C4A-4FCE-AA95-8CB7EBF8B3C6}"/>
          </ac:spMkLst>
        </pc:spChg>
        <pc:picChg chg="del">
          <ac:chgData name="Nimetz, Joshua D" userId="8f3f8f9c-f38d-4ed4-8e24-70d28eee7e8d" providerId="ADAL" clId="{5A3BF6F9-2D06-418B-BD0F-0FCA521C706E}" dt="2022-09-13T04:30:07.434" v="2493" actId="478"/>
          <ac:picMkLst>
            <pc:docMk/>
            <pc:sldMk cId="1070069468" sldId="2024"/>
            <ac:picMk id="3" creationId="{2C7A3C6E-B2E4-40B4-BD26-A7B0C3B933F8}"/>
          </ac:picMkLst>
        </pc:picChg>
        <pc:picChg chg="del">
          <ac:chgData name="Nimetz, Joshua D" userId="8f3f8f9c-f38d-4ed4-8e24-70d28eee7e8d" providerId="ADAL" clId="{5A3BF6F9-2D06-418B-BD0F-0FCA521C706E}" dt="2022-09-13T04:30:09.202" v="2494" actId="478"/>
          <ac:picMkLst>
            <pc:docMk/>
            <pc:sldMk cId="1070069468" sldId="2024"/>
            <ac:picMk id="5" creationId="{EBA41D6B-1F74-43F8-8423-A33866E65699}"/>
          </ac:picMkLst>
        </pc:picChg>
        <pc:picChg chg="add del mod">
          <ac:chgData name="Nimetz, Joshua D" userId="8f3f8f9c-f38d-4ed4-8e24-70d28eee7e8d" providerId="ADAL" clId="{5A3BF6F9-2D06-418B-BD0F-0FCA521C706E}" dt="2022-09-13T04:40:59.234" v="2761" actId="478"/>
          <ac:picMkLst>
            <pc:docMk/>
            <pc:sldMk cId="1070069468" sldId="2024"/>
            <ac:picMk id="1026" creationId="{9EEA8777-6452-4DD0-B32C-AFCEBA02E984}"/>
          </ac:picMkLst>
        </pc:picChg>
        <pc:picChg chg="add mod">
          <ac:chgData name="Nimetz, Joshua D" userId="8f3f8f9c-f38d-4ed4-8e24-70d28eee7e8d" providerId="ADAL" clId="{5A3BF6F9-2D06-418B-BD0F-0FCA521C706E}" dt="2022-09-13T04:46:27.508" v="3055" actId="1036"/>
          <ac:picMkLst>
            <pc:docMk/>
            <pc:sldMk cId="1070069468" sldId="2024"/>
            <ac:picMk id="1027" creationId="{70E44883-9A16-4303-BA25-F66412A65A1A}"/>
          </ac:picMkLst>
        </pc:picChg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526316794" sldId="2025"/>
        </pc:sldMkLst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884409314" sldId="2026"/>
        </pc:sldMkLst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243885891" sldId="2027"/>
        </pc:sldMkLst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284810218" sldId="2028"/>
        </pc:sldMkLst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756082917" sldId="2029"/>
        </pc:sldMkLst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3397898789" sldId="2030"/>
        </pc:sldMkLst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1575211033" sldId="2031"/>
        </pc:sldMkLst>
      </pc:sldChg>
      <pc:sldChg chg="del">
        <pc:chgData name="Nimetz, Joshua D" userId="8f3f8f9c-f38d-4ed4-8e24-70d28eee7e8d" providerId="ADAL" clId="{5A3BF6F9-2D06-418B-BD0F-0FCA521C706E}" dt="2022-09-13T04:47:02.399" v="3056" actId="47"/>
        <pc:sldMkLst>
          <pc:docMk/>
          <pc:sldMk cId="3651576372" sldId="2032"/>
        </pc:sldMkLst>
      </pc:sldChg>
    </pc:docChg>
  </pc:docChgLst>
  <pc:docChgLst>
    <pc:chgData name="Miller, Barry Y" userId="c757efac-f46e-417c-a87f-630ab016ad65" providerId="ADAL" clId="{73E86FD4-DE60-4409-8158-3DB1FE3D3793}"/>
    <pc:docChg chg="undo custSel addSld delSld modSld sldOrd">
      <pc:chgData name="Miller, Barry Y" userId="c757efac-f46e-417c-a87f-630ab016ad65" providerId="ADAL" clId="{73E86FD4-DE60-4409-8158-3DB1FE3D3793}" dt="2022-05-10T19:23:55.517" v="6265" actId="6549"/>
      <pc:docMkLst>
        <pc:docMk/>
      </pc:docMkLst>
      <pc:sldChg chg="modSp mod">
        <pc:chgData name="Miller, Barry Y" userId="c757efac-f46e-417c-a87f-630ab016ad65" providerId="ADAL" clId="{73E86FD4-DE60-4409-8158-3DB1FE3D3793}" dt="2022-05-10T05:14:45.630" v="5959" actId="20577"/>
        <pc:sldMkLst>
          <pc:docMk/>
          <pc:sldMk cId="2212161756" sldId="704"/>
        </pc:sldMkLst>
        <pc:spChg chg="mod">
          <ac:chgData name="Miller, Barry Y" userId="c757efac-f46e-417c-a87f-630ab016ad65" providerId="ADAL" clId="{73E86FD4-DE60-4409-8158-3DB1FE3D3793}" dt="2022-05-10T05:14:45.630" v="5959" actId="20577"/>
          <ac:spMkLst>
            <pc:docMk/>
            <pc:sldMk cId="2212161756" sldId="704"/>
            <ac:spMk id="3" creationId="{00000000-0000-0000-0000-000000000000}"/>
          </ac:spMkLst>
        </pc:spChg>
      </pc:sldChg>
      <pc:sldChg chg="modSp mod ord">
        <pc:chgData name="Miller, Barry Y" userId="c757efac-f46e-417c-a87f-630ab016ad65" providerId="ADAL" clId="{73E86FD4-DE60-4409-8158-3DB1FE3D3793}" dt="2022-05-10T03:51:28.617" v="2435" actId="6549"/>
        <pc:sldMkLst>
          <pc:docMk/>
          <pc:sldMk cId="1392774297" sldId="1956"/>
        </pc:sldMkLst>
        <pc:spChg chg="mod">
          <ac:chgData name="Miller, Barry Y" userId="c757efac-f46e-417c-a87f-630ab016ad65" providerId="ADAL" clId="{73E86FD4-DE60-4409-8158-3DB1FE3D3793}" dt="2022-05-10T03:51:28.617" v="2435" actId="6549"/>
          <ac:spMkLst>
            <pc:docMk/>
            <pc:sldMk cId="1392774297" sldId="1956"/>
            <ac:spMk id="24" creationId="{57DBFB76-0769-4FA1-9148-CDE372E58FB8}"/>
          </ac:spMkLst>
        </pc:spChg>
        <pc:graphicFrameChg chg="mod modGraphic">
          <ac:chgData name="Miller, Barry Y" userId="c757efac-f46e-417c-a87f-630ab016ad65" providerId="ADAL" clId="{73E86FD4-DE60-4409-8158-3DB1FE3D3793}" dt="2022-05-10T03:51:11.451" v="2419" actId="14100"/>
          <ac:graphicFrameMkLst>
            <pc:docMk/>
            <pc:sldMk cId="1392774297" sldId="1956"/>
            <ac:graphicFrameMk id="16" creationId="{ADCB3C0E-EAB0-44F6-9B1D-26DF188CF720}"/>
          </ac:graphicFrameMkLst>
        </pc:graphicFrameChg>
      </pc:sldChg>
      <pc:sldChg chg="modSp mod addCm delCm modCm">
        <pc:chgData name="Miller, Barry Y" userId="c757efac-f46e-417c-a87f-630ab016ad65" providerId="ADAL" clId="{73E86FD4-DE60-4409-8158-3DB1FE3D3793}" dt="2022-05-10T18:36:09.594" v="6262" actId="255"/>
        <pc:sldMkLst>
          <pc:docMk/>
          <pc:sldMk cId="459955627" sldId="1976"/>
        </pc:sldMkLst>
        <pc:spChg chg="mod">
          <ac:chgData name="Miller, Barry Y" userId="c757efac-f46e-417c-a87f-630ab016ad65" providerId="ADAL" clId="{73E86FD4-DE60-4409-8158-3DB1FE3D3793}" dt="2022-05-10T18:36:09.594" v="6262" actId="255"/>
          <ac:spMkLst>
            <pc:docMk/>
            <pc:sldMk cId="459955627" sldId="1976"/>
            <ac:spMk id="5" creationId="{00000000-0000-0000-0000-000000000000}"/>
          </ac:spMkLst>
        </pc:spChg>
        <pc:spChg chg="mod">
          <ac:chgData name="Miller, Barry Y" userId="c757efac-f46e-417c-a87f-630ab016ad65" providerId="ADAL" clId="{73E86FD4-DE60-4409-8158-3DB1FE3D3793}" dt="2022-05-10T14:37:00.975" v="6053" actId="20577"/>
          <ac:spMkLst>
            <pc:docMk/>
            <pc:sldMk cId="459955627" sldId="1976"/>
            <ac:spMk id="12" creationId="{64E7C3B7-694B-475F-A6B1-C119A07944D1}"/>
          </ac:spMkLst>
        </pc:spChg>
      </pc:sldChg>
      <pc:sldChg chg="del ord">
        <pc:chgData name="Miller, Barry Y" userId="c757efac-f46e-417c-a87f-630ab016ad65" providerId="ADAL" clId="{73E86FD4-DE60-4409-8158-3DB1FE3D3793}" dt="2022-05-10T04:04:11.488" v="2802" actId="47"/>
        <pc:sldMkLst>
          <pc:docMk/>
          <pc:sldMk cId="2584434378" sldId="1991"/>
        </pc:sldMkLst>
      </pc:sldChg>
      <pc:sldChg chg="del">
        <pc:chgData name="Miller, Barry Y" userId="c757efac-f46e-417c-a87f-630ab016ad65" providerId="ADAL" clId="{73E86FD4-DE60-4409-8158-3DB1FE3D3793}" dt="2022-05-10T04:02:48.013" v="2784" actId="47"/>
        <pc:sldMkLst>
          <pc:docMk/>
          <pc:sldMk cId="3273536875" sldId="2003"/>
        </pc:sldMkLst>
      </pc:sldChg>
      <pc:sldChg chg="del">
        <pc:chgData name="Miller, Barry Y" userId="c757efac-f46e-417c-a87f-630ab016ad65" providerId="ADAL" clId="{73E86FD4-DE60-4409-8158-3DB1FE3D3793}" dt="2022-05-10T04:02:23.808" v="2780" actId="47"/>
        <pc:sldMkLst>
          <pc:docMk/>
          <pc:sldMk cId="2680677588" sldId="2008"/>
        </pc:sldMkLst>
      </pc:sldChg>
      <pc:sldChg chg="del">
        <pc:chgData name="Miller, Barry Y" userId="c757efac-f46e-417c-a87f-630ab016ad65" providerId="ADAL" clId="{73E86FD4-DE60-4409-8158-3DB1FE3D3793}" dt="2022-05-10T04:02:25.424" v="2781" actId="47"/>
        <pc:sldMkLst>
          <pc:docMk/>
          <pc:sldMk cId="186182904" sldId="2009"/>
        </pc:sldMkLst>
      </pc:sldChg>
      <pc:sldChg chg="del">
        <pc:chgData name="Miller, Barry Y" userId="c757efac-f46e-417c-a87f-630ab016ad65" providerId="ADAL" clId="{73E86FD4-DE60-4409-8158-3DB1FE3D3793}" dt="2022-05-10T04:02:28.789" v="2782" actId="47"/>
        <pc:sldMkLst>
          <pc:docMk/>
          <pc:sldMk cId="1242828587" sldId="2010"/>
        </pc:sldMkLst>
      </pc:sldChg>
      <pc:sldChg chg="del">
        <pc:chgData name="Miller, Barry Y" userId="c757efac-f46e-417c-a87f-630ab016ad65" providerId="ADAL" clId="{73E86FD4-DE60-4409-8158-3DB1FE3D3793}" dt="2022-05-10T04:02:44.344" v="2783" actId="47"/>
        <pc:sldMkLst>
          <pc:docMk/>
          <pc:sldMk cId="2111608889" sldId="2011"/>
        </pc:sldMkLst>
      </pc:sldChg>
      <pc:sldChg chg="del">
        <pc:chgData name="Miller, Barry Y" userId="c757efac-f46e-417c-a87f-630ab016ad65" providerId="ADAL" clId="{73E86FD4-DE60-4409-8158-3DB1FE3D3793}" dt="2022-05-10T04:02:49.921" v="2785" actId="47"/>
        <pc:sldMkLst>
          <pc:docMk/>
          <pc:sldMk cId="450165782" sldId="2012"/>
        </pc:sldMkLst>
      </pc:sldChg>
      <pc:sldChg chg="modSp add mod">
        <pc:chgData name="Miller, Barry Y" userId="c757efac-f46e-417c-a87f-630ab016ad65" providerId="ADAL" clId="{73E86FD4-DE60-4409-8158-3DB1FE3D3793}" dt="2022-05-10T18:36:26.678" v="6264" actId="20577"/>
        <pc:sldMkLst>
          <pc:docMk/>
          <pc:sldMk cId="461856403" sldId="2013"/>
        </pc:sldMkLst>
        <pc:spChg chg="mod">
          <ac:chgData name="Miller, Barry Y" userId="c757efac-f46e-417c-a87f-630ab016ad65" providerId="ADAL" clId="{73E86FD4-DE60-4409-8158-3DB1FE3D3793}" dt="2022-05-09T23:38:26.331" v="878" actId="20577"/>
          <ac:spMkLst>
            <pc:docMk/>
            <pc:sldMk cId="461856403" sldId="2013"/>
            <ac:spMk id="7" creationId="{BC73871A-5C4F-4EEB-81A1-44B5371710D6}"/>
          </ac:spMkLst>
        </pc:spChg>
        <pc:spChg chg="mod">
          <ac:chgData name="Miller, Barry Y" userId="c757efac-f46e-417c-a87f-630ab016ad65" providerId="ADAL" clId="{73E86FD4-DE60-4409-8158-3DB1FE3D3793}" dt="2022-05-10T18:36:26.678" v="6264" actId="20577"/>
          <ac:spMkLst>
            <pc:docMk/>
            <pc:sldMk cId="461856403" sldId="2013"/>
            <ac:spMk id="13" creationId="{4A8A8801-2BD7-4AAA-94FF-019D55F0C24B}"/>
          </ac:spMkLst>
        </pc:spChg>
        <pc:picChg chg="mod">
          <ac:chgData name="Miller, Barry Y" userId="c757efac-f46e-417c-a87f-630ab016ad65" providerId="ADAL" clId="{73E86FD4-DE60-4409-8158-3DB1FE3D3793}" dt="2022-05-09T23:44:38.311" v="1032" actId="1076"/>
          <ac:picMkLst>
            <pc:docMk/>
            <pc:sldMk cId="461856403" sldId="2013"/>
            <ac:picMk id="3" creationId="{1B9C6CBA-47A0-4131-A3F6-483E2AC6A2A9}"/>
          </ac:picMkLst>
        </pc:picChg>
      </pc:sldChg>
      <pc:sldChg chg="del">
        <pc:chgData name="Miller, Barry Y" userId="c757efac-f46e-417c-a87f-630ab016ad65" providerId="ADAL" clId="{73E86FD4-DE60-4409-8158-3DB1FE3D3793}" dt="2022-05-09T23:23:18.032" v="622" actId="2696"/>
        <pc:sldMkLst>
          <pc:docMk/>
          <pc:sldMk cId="2664000618" sldId="2013"/>
        </pc:sldMkLst>
      </pc:sldChg>
      <pc:sldChg chg="addSp delSp modSp mod ord">
        <pc:chgData name="Miller, Barry Y" userId="c757efac-f46e-417c-a87f-630ab016ad65" providerId="ADAL" clId="{73E86FD4-DE60-4409-8158-3DB1FE3D3793}" dt="2022-05-10T05:11:28.326" v="5953" actId="6549"/>
        <pc:sldMkLst>
          <pc:docMk/>
          <pc:sldMk cId="4275853039" sldId="2014"/>
        </pc:sldMkLst>
        <pc:spChg chg="del">
          <ac:chgData name="Miller, Barry Y" userId="c757efac-f46e-417c-a87f-630ab016ad65" providerId="ADAL" clId="{73E86FD4-DE60-4409-8158-3DB1FE3D3793}" dt="2022-05-10T04:06:38.369" v="2861" actId="478"/>
          <ac:spMkLst>
            <pc:docMk/>
            <pc:sldMk cId="4275853039" sldId="2014"/>
            <ac:spMk id="7" creationId="{BC73871A-5C4F-4EEB-81A1-44B5371710D6}"/>
          </ac:spMkLst>
        </pc:spChg>
        <pc:spChg chg="add mod">
          <ac:chgData name="Miller, Barry Y" userId="c757efac-f46e-417c-a87f-630ab016ad65" providerId="ADAL" clId="{73E86FD4-DE60-4409-8158-3DB1FE3D3793}" dt="2022-05-10T04:06:33.685" v="2860" actId="20577"/>
          <ac:spMkLst>
            <pc:docMk/>
            <pc:sldMk cId="4275853039" sldId="2014"/>
            <ac:spMk id="9" creationId="{65663960-4790-4FED-8E8C-9163E038A7E0}"/>
          </ac:spMkLst>
        </pc:spChg>
        <pc:spChg chg="del">
          <ac:chgData name="Miller, Barry Y" userId="c757efac-f46e-417c-a87f-630ab016ad65" providerId="ADAL" clId="{73E86FD4-DE60-4409-8158-3DB1FE3D3793}" dt="2022-05-10T04:24:32.064" v="3311" actId="478"/>
          <ac:spMkLst>
            <pc:docMk/>
            <pc:sldMk cId="4275853039" sldId="2014"/>
            <ac:spMk id="11" creationId="{0E2B4437-8746-40F1-845A-448976B47D43}"/>
          </ac:spMkLst>
        </pc:spChg>
        <pc:spChg chg="mod">
          <ac:chgData name="Miller, Barry Y" userId="c757efac-f46e-417c-a87f-630ab016ad65" providerId="ADAL" clId="{73E86FD4-DE60-4409-8158-3DB1FE3D3793}" dt="2022-05-10T05:11:28.326" v="5953" actId="6549"/>
          <ac:spMkLst>
            <pc:docMk/>
            <pc:sldMk cId="4275853039" sldId="2014"/>
            <ac:spMk id="29" creationId="{4400FAE2-4D55-4BF2-81EA-70476916FDB8}"/>
          </ac:spMkLst>
        </pc:spChg>
        <pc:picChg chg="del">
          <ac:chgData name="Miller, Barry Y" userId="c757efac-f46e-417c-a87f-630ab016ad65" providerId="ADAL" clId="{73E86FD4-DE60-4409-8158-3DB1FE3D3793}" dt="2022-05-10T04:24:32.933" v="3312" actId="478"/>
          <ac:picMkLst>
            <pc:docMk/>
            <pc:sldMk cId="4275853039" sldId="2014"/>
            <ac:picMk id="4" creationId="{DCD0D001-B152-4650-AE2D-E8DD0D53BAE8}"/>
          </ac:picMkLst>
        </pc:picChg>
      </pc:sldChg>
      <pc:sldChg chg="delSp modSp add mod">
        <pc:chgData name="Miller, Barry Y" userId="c757efac-f46e-417c-a87f-630ab016ad65" providerId="ADAL" clId="{73E86FD4-DE60-4409-8158-3DB1FE3D3793}" dt="2022-05-10T04:05:38.210" v="2833" actId="14100"/>
        <pc:sldMkLst>
          <pc:docMk/>
          <pc:sldMk cId="487381124" sldId="2015"/>
        </pc:sldMkLst>
        <pc:spChg chg="mod">
          <ac:chgData name="Miller, Barry Y" userId="c757efac-f46e-417c-a87f-630ab016ad65" providerId="ADAL" clId="{73E86FD4-DE60-4409-8158-3DB1FE3D3793}" dt="2022-05-10T04:05:38.210" v="2833" actId="14100"/>
          <ac:spMkLst>
            <pc:docMk/>
            <pc:sldMk cId="487381124" sldId="2015"/>
            <ac:spMk id="7" creationId="{BC73871A-5C4F-4EEB-81A1-44B5371710D6}"/>
          </ac:spMkLst>
        </pc:spChg>
        <pc:spChg chg="mod">
          <ac:chgData name="Miller, Barry Y" userId="c757efac-f46e-417c-a87f-630ab016ad65" providerId="ADAL" clId="{73E86FD4-DE60-4409-8158-3DB1FE3D3793}" dt="2022-05-09T23:37:18.952" v="856" actId="20577"/>
          <ac:spMkLst>
            <pc:docMk/>
            <pc:sldMk cId="487381124" sldId="2015"/>
            <ac:spMk id="13" creationId="{4A8A8801-2BD7-4AAA-94FF-019D55F0C24B}"/>
          </ac:spMkLst>
        </pc:spChg>
        <pc:picChg chg="del mod">
          <ac:chgData name="Miller, Barry Y" userId="c757efac-f46e-417c-a87f-630ab016ad65" providerId="ADAL" clId="{73E86FD4-DE60-4409-8158-3DB1FE3D3793}" dt="2022-05-09T23:53:09.302" v="1274" actId="478"/>
          <ac:picMkLst>
            <pc:docMk/>
            <pc:sldMk cId="487381124" sldId="2015"/>
            <ac:picMk id="3" creationId="{1B9C6CBA-47A0-4131-A3F6-483E2AC6A2A9}"/>
          </ac:picMkLst>
        </pc:picChg>
      </pc:sldChg>
      <pc:sldChg chg="addSp delSp modSp add mod">
        <pc:chgData name="Miller, Barry Y" userId="c757efac-f46e-417c-a87f-630ab016ad65" providerId="ADAL" clId="{73E86FD4-DE60-4409-8158-3DB1FE3D3793}" dt="2022-05-10T19:23:55.517" v="6265" actId="6549"/>
        <pc:sldMkLst>
          <pc:docMk/>
          <pc:sldMk cId="838334796" sldId="2016"/>
        </pc:sldMkLst>
        <pc:spChg chg="add mod">
          <ac:chgData name="Miller, Barry Y" userId="c757efac-f46e-417c-a87f-630ab016ad65" providerId="ADAL" clId="{73E86FD4-DE60-4409-8158-3DB1FE3D3793}" dt="2022-05-10T00:16:43.260" v="1860" actId="14100"/>
          <ac:spMkLst>
            <pc:docMk/>
            <pc:sldMk cId="838334796" sldId="2016"/>
            <ac:spMk id="11" creationId="{7ACA520E-3C35-4C3B-BD28-270CCDDD0FE2}"/>
          </ac:spMkLst>
        </pc:spChg>
        <pc:spChg chg="mod">
          <ac:chgData name="Miller, Barry Y" userId="c757efac-f46e-417c-a87f-630ab016ad65" providerId="ADAL" clId="{73E86FD4-DE60-4409-8158-3DB1FE3D3793}" dt="2022-05-10T19:23:55.517" v="6265" actId="6549"/>
          <ac:spMkLst>
            <pc:docMk/>
            <pc:sldMk cId="838334796" sldId="2016"/>
            <ac:spMk id="13" creationId="{4A8A8801-2BD7-4AAA-94FF-019D55F0C24B}"/>
          </ac:spMkLst>
        </pc:spChg>
        <pc:picChg chg="del">
          <ac:chgData name="Miller, Barry Y" userId="c757efac-f46e-417c-a87f-630ab016ad65" providerId="ADAL" clId="{73E86FD4-DE60-4409-8158-3DB1FE3D3793}" dt="2022-05-09T23:50:51.870" v="1104" actId="478"/>
          <ac:picMkLst>
            <pc:docMk/>
            <pc:sldMk cId="838334796" sldId="2016"/>
            <ac:picMk id="3" creationId="{1B9C6CBA-47A0-4131-A3F6-483E2AC6A2A9}"/>
          </ac:picMkLst>
        </pc:picChg>
        <pc:picChg chg="add mod">
          <ac:chgData name="Miller, Barry Y" userId="c757efac-f46e-417c-a87f-630ab016ad65" providerId="ADAL" clId="{73E86FD4-DE60-4409-8158-3DB1FE3D3793}" dt="2022-05-10T00:16:22.264" v="1859" actId="14100"/>
          <ac:picMkLst>
            <pc:docMk/>
            <pc:sldMk cId="838334796" sldId="2016"/>
            <ac:picMk id="6" creationId="{EF1FC8E0-95E4-4FBD-A8B2-376B1ED19376}"/>
          </ac:picMkLst>
        </pc:picChg>
        <pc:picChg chg="add del mod">
          <ac:chgData name="Miller, Barry Y" userId="c757efac-f46e-417c-a87f-630ab016ad65" providerId="ADAL" clId="{73E86FD4-DE60-4409-8158-3DB1FE3D3793}" dt="2022-05-10T00:07:09.111" v="1424" actId="478"/>
          <ac:picMkLst>
            <pc:docMk/>
            <pc:sldMk cId="838334796" sldId="2016"/>
            <ac:picMk id="9" creationId="{1D80FBF4-4996-4BF4-83C3-E9D75A86FB20}"/>
          </ac:picMkLst>
        </pc:picChg>
        <pc:picChg chg="add del mod">
          <ac:chgData name="Miller, Barry Y" userId="c757efac-f46e-417c-a87f-630ab016ad65" providerId="ADAL" clId="{73E86FD4-DE60-4409-8158-3DB1FE3D3793}" dt="2022-05-10T00:03:36.709" v="1422" actId="478"/>
          <ac:picMkLst>
            <pc:docMk/>
            <pc:sldMk cId="838334796" sldId="2016"/>
            <ac:picMk id="10" creationId="{356638A1-485E-4779-941A-78D4EC3D0185}"/>
          </ac:picMkLst>
        </pc:picChg>
      </pc:sldChg>
      <pc:sldChg chg="addSp delSp modSp add mod">
        <pc:chgData name="Miller, Barry Y" userId="c757efac-f46e-417c-a87f-630ab016ad65" providerId="ADAL" clId="{73E86FD4-DE60-4409-8158-3DB1FE3D3793}" dt="2022-05-10T05:12:18.608" v="5955" actId="6549"/>
        <pc:sldMkLst>
          <pc:docMk/>
          <pc:sldMk cId="1187237720" sldId="2017"/>
        </pc:sldMkLst>
        <pc:spChg chg="add mod">
          <ac:chgData name="Miller, Barry Y" userId="c757efac-f46e-417c-a87f-630ab016ad65" providerId="ADAL" clId="{73E86FD4-DE60-4409-8158-3DB1FE3D3793}" dt="2022-05-10T00:16:02.456" v="1857" actId="14100"/>
          <ac:spMkLst>
            <pc:docMk/>
            <pc:sldMk cId="1187237720" sldId="2017"/>
            <ac:spMk id="2" creationId="{75470FD3-B211-4D4F-8972-D69898996A1F}"/>
          </ac:spMkLst>
        </pc:spChg>
        <pc:spChg chg="add del mod">
          <ac:chgData name="Miller, Barry Y" userId="c757efac-f46e-417c-a87f-630ab016ad65" providerId="ADAL" clId="{73E86FD4-DE60-4409-8158-3DB1FE3D3793}" dt="2022-05-10T00:12:38.068" v="1576"/>
          <ac:spMkLst>
            <pc:docMk/>
            <pc:sldMk cId="1187237720" sldId="2017"/>
            <ac:spMk id="9" creationId="{C61F8A06-9098-45DA-B358-1851FBD76F70}"/>
          </ac:spMkLst>
        </pc:spChg>
        <pc:spChg chg="mod">
          <ac:chgData name="Miller, Barry Y" userId="c757efac-f46e-417c-a87f-630ab016ad65" providerId="ADAL" clId="{73E86FD4-DE60-4409-8158-3DB1FE3D3793}" dt="2022-05-10T05:12:18.608" v="5955" actId="6549"/>
          <ac:spMkLst>
            <pc:docMk/>
            <pc:sldMk cId="1187237720" sldId="2017"/>
            <ac:spMk id="13" creationId="{4A8A8801-2BD7-4AAA-94FF-019D55F0C24B}"/>
          </ac:spMkLst>
        </pc:spChg>
        <pc:picChg chg="add del mod">
          <ac:chgData name="Miller, Barry Y" userId="c757efac-f46e-417c-a87f-630ab016ad65" providerId="ADAL" clId="{73E86FD4-DE60-4409-8158-3DB1FE3D3793}" dt="2022-05-10T00:11:40.535" v="1549" actId="478"/>
          <ac:picMkLst>
            <pc:docMk/>
            <pc:sldMk cId="1187237720" sldId="2017"/>
            <ac:picMk id="5" creationId="{5A1588E3-A36A-4B73-B81F-5ADAD9B44ABE}"/>
          </ac:picMkLst>
        </pc:picChg>
        <pc:picChg chg="add mod">
          <ac:chgData name="Miller, Barry Y" userId="c757efac-f46e-417c-a87f-630ab016ad65" providerId="ADAL" clId="{73E86FD4-DE60-4409-8158-3DB1FE3D3793}" dt="2022-05-10T00:15:33.964" v="1809" actId="1036"/>
          <ac:picMkLst>
            <pc:docMk/>
            <pc:sldMk cId="1187237720" sldId="2017"/>
            <ac:picMk id="6" creationId="{2771C1E6-F951-4890-8579-51771DA98B62}"/>
          </ac:picMkLst>
        </pc:picChg>
      </pc:sldChg>
      <pc:sldChg chg="addSp delSp modSp add mod">
        <pc:chgData name="Miller, Barry Y" userId="c757efac-f46e-417c-a87f-630ab016ad65" providerId="ADAL" clId="{73E86FD4-DE60-4409-8158-3DB1FE3D3793}" dt="2022-05-10T05:12:25.679" v="5956" actId="1036"/>
        <pc:sldMkLst>
          <pc:docMk/>
          <pc:sldMk cId="2781212332" sldId="2018"/>
        </pc:sldMkLst>
        <pc:spChg chg="mod">
          <ac:chgData name="Miller, Barry Y" userId="c757efac-f46e-417c-a87f-630ab016ad65" providerId="ADAL" clId="{73E86FD4-DE60-4409-8158-3DB1FE3D3793}" dt="2022-05-09T23:52:22.750" v="1232" actId="20577"/>
          <ac:spMkLst>
            <pc:docMk/>
            <pc:sldMk cId="2781212332" sldId="2018"/>
            <ac:spMk id="13" creationId="{4A8A8801-2BD7-4AAA-94FF-019D55F0C24B}"/>
          </ac:spMkLst>
        </pc:spChg>
        <pc:picChg chg="add mod ord">
          <ac:chgData name="Miller, Barry Y" userId="c757efac-f46e-417c-a87f-630ab016ad65" providerId="ADAL" clId="{73E86FD4-DE60-4409-8158-3DB1FE3D3793}" dt="2022-05-10T05:12:25.679" v="5956" actId="1036"/>
          <ac:picMkLst>
            <pc:docMk/>
            <pc:sldMk cId="2781212332" sldId="2018"/>
            <ac:picMk id="5" creationId="{3A359C9A-7D9F-4329-8742-2E9736AD6533}"/>
          </ac:picMkLst>
        </pc:picChg>
        <pc:picChg chg="add del mod ord">
          <ac:chgData name="Miller, Barry Y" userId="c757efac-f46e-417c-a87f-630ab016ad65" providerId="ADAL" clId="{73E86FD4-DE60-4409-8158-3DB1FE3D3793}" dt="2022-05-10T03:38:14.340" v="1981" actId="478"/>
          <ac:picMkLst>
            <pc:docMk/>
            <pc:sldMk cId="2781212332" sldId="2018"/>
            <ac:picMk id="6" creationId="{E7C3B655-FDCC-4819-A7ED-8D13B0B1535F}"/>
          </ac:picMkLst>
        </pc:picChg>
      </pc:sldChg>
      <pc:sldChg chg="modSp add mod">
        <pc:chgData name="Miller, Barry Y" userId="c757efac-f46e-417c-a87f-630ab016ad65" providerId="ADAL" clId="{73E86FD4-DE60-4409-8158-3DB1FE3D3793}" dt="2022-05-10T04:15:37.184" v="3094" actId="20577"/>
        <pc:sldMkLst>
          <pc:docMk/>
          <pc:sldMk cId="1820598045" sldId="2019"/>
        </pc:sldMkLst>
        <pc:spChg chg="mod">
          <ac:chgData name="Miller, Barry Y" userId="c757efac-f46e-417c-a87f-630ab016ad65" providerId="ADAL" clId="{73E86FD4-DE60-4409-8158-3DB1FE3D3793}" dt="2022-05-10T04:15:37.184" v="3094" actId="20577"/>
          <ac:spMkLst>
            <pc:docMk/>
            <pc:sldMk cId="1820598045" sldId="2019"/>
            <ac:spMk id="13" creationId="{4A8A8801-2BD7-4AAA-94FF-019D55F0C24B}"/>
          </ac:spMkLst>
        </pc:spChg>
      </pc:sldChg>
      <pc:sldChg chg="addSp delSp modSp add mod">
        <pc:chgData name="Miller, Barry Y" userId="c757efac-f46e-417c-a87f-630ab016ad65" providerId="ADAL" clId="{73E86FD4-DE60-4409-8158-3DB1FE3D3793}" dt="2022-05-10T04:20:49.823" v="3290" actId="20577"/>
        <pc:sldMkLst>
          <pc:docMk/>
          <pc:sldMk cId="1795959119" sldId="2020"/>
        </pc:sldMkLst>
        <pc:spChg chg="mod">
          <ac:chgData name="Miller, Barry Y" userId="c757efac-f46e-417c-a87f-630ab016ad65" providerId="ADAL" clId="{73E86FD4-DE60-4409-8158-3DB1FE3D3793}" dt="2022-05-10T04:20:17.172" v="3282" actId="20577"/>
          <ac:spMkLst>
            <pc:docMk/>
            <pc:sldMk cId="1795959119" sldId="2020"/>
            <ac:spMk id="7" creationId="{BC73871A-5C4F-4EEB-81A1-44B5371710D6}"/>
          </ac:spMkLst>
        </pc:spChg>
        <pc:spChg chg="mod">
          <ac:chgData name="Miller, Barry Y" userId="c757efac-f46e-417c-a87f-630ab016ad65" providerId="ADAL" clId="{73E86FD4-DE60-4409-8158-3DB1FE3D3793}" dt="2022-05-10T04:20:49.823" v="3290" actId="20577"/>
          <ac:spMkLst>
            <pc:docMk/>
            <pc:sldMk cId="1795959119" sldId="2020"/>
            <ac:spMk id="13" creationId="{4A8A8801-2BD7-4AAA-94FF-019D55F0C24B}"/>
          </ac:spMkLst>
        </pc:spChg>
        <pc:picChg chg="add mod">
          <ac:chgData name="Miller, Barry Y" userId="c757efac-f46e-417c-a87f-630ab016ad65" providerId="ADAL" clId="{73E86FD4-DE60-4409-8158-3DB1FE3D3793}" dt="2022-05-10T04:20:01.424" v="3279" actId="14100"/>
          <ac:picMkLst>
            <pc:docMk/>
            <pc:sldMk cId="1795959119" sldId="2020"/>
            <ac:picMk id="3" creationId="{FE568B27-1486-42E1-B8F7-1A83269231E6}"/>
          </ac:picMkLst>
        </pc:picChg>
        <pc:picChg chg="add del">
          <ac:chgData name="Miller, Barry Y" userId="c757efac-f46e-417c-a87f-630ab016ad65" providerId="ADAL" clId="{73E86FD4-DE60-4409-8158-3DB1FE3D3793}" dt="2022-05-10T04:17:40.040" v="3140" actId="478"/>
          <ac:picMkLst>
            <pc:docMk/>
            <pc:sldMk cId="1795959119" sldId="2020"/>
            <ac:picMk id="5" creationId="{0B231A00-9815-4175-84A8-23259C1E0CA9}"/>
          </ac:picMkLst>
        </pc:picChg>
      </pc:sldChg>
      <pc:sldChg chg="addSp delSp modSp add mod">
        <pc:chgData name="Miller, Barry Y" userId="c757efac-f46e-417c-a87f-630ab016ad65" providerId="ADAL" clId="{73E86FD4-DE60-4409-8158-3DB1FE3D3793}" dt="2022-05-10T05:00:24.766" v="5262" actId="14100"/>
        <pc:sldMkLst>
          <pc:docMk/>
          <pc:sldMk cId="3758228753" sldId="2021"/>
        </pc:sldMkLst>
        <pc:spChg chg="mod">
          <ac:chgData name="Miller, Barry Y" userId="c757efac-f46e-417c-a87f-630ab016ad65" providerId="ADAL" clId="{73E86FD4-DE60-4409-8158-3DB1FE3D3793}" dt="2022-05-10T04:07:14.026" v="2862"/>
          <ac:spMkLst>
            <pc:docMk/>
            <pc:sldMk cId="3758228753" sldId="2021"/>
            <ac:spMk id="7" creationId="{BC73871A-5C4F-4EEB-81A1-44B5371710D6}"/>
          </ac:spMkLst>
        </pc:spChg>
        <pc:spChg chg="add mod">
          <ac:chgData name="Miller, Barry Y" userId="c757efac-f46e-417c-a87f-630ab016ad65" providerId="ADAL" clId="{73E86FD4-DE60-4409-8158-3DB1FE3D3793}" dt="2022-05-10T05:00:24.766" v="5262" actId="14100"/>
          <ac:spMkLst>
            <pc:docMk/>
            <pc:sldMk cId="3758228753" sldId="2021"/>
            <ac:spMk id="10" creationId="{7F1114CD-C492-41F7-9042-E6BDE23D5E71}"/>
          </ac:spMkLst>
        </pc:spChg>
        <pc:spChg chg="mod">
          <ac:chgData name="Miller, Barry Y" userId="c757efac-f46e-417c-a87f-630ab016ad65" providerId="ADAL" clId="{73E86FD4-DE60-4409-8158-3DB1FE3D3793}" dt="2022-05-10T05:00:05.802" v="5249" actId="20577"/>
          <ac:spMkLst>
            <pc:docMk/>
            <pc:sldMk cId="3758228753" sldId="2021"/>
            <ac:spMk id="13" creationId="{4A8A8801-2BD7-4AAA-94FF-019D55F0C24B}"/>
          </ac:spMkLst>
        </pc:spChg>
        <pc:picChg chg="add del mod">
          <ac:chgData name="Miller, Barry Y" userId="c757efac-f46e-417c-a87f-630ab016ad65" providerId="ADAL" clId="{73E86FD4-DE60-4409-8158-3DB1FE3D3793}" dt="2022-05-10T04:41:34.391" v="4316" actId="478"/>
          <ac:picMkLst>
            <pc:docMk/>
            <pc:sldMk cId="3758228753" sldId="2021"/>
            <ac:picMk id="5" creationId="{FF9973FB-ED6B-44C3-98BC-E9E477855E9B}"/>
          </ac:picMkLst>
        </pc:picChg>
        <pc:picChg chg="add mod">
          <ac:chgData name="Miller, Barry Y" userId="c757efac-f46e-417c-a87f-630ab016ad65" providerId="ADAL" clId="{73E86FD4-DE60-4409-8158-3DB1FE3D3793}" dt="2022-05-10T05:00:13.991" v="5260" actId="1036"/>
          <ac:picMkLst>
            <pc:docMk/>
            <pc:sldMk cId="3758228753" sldId="2021"/>
            <ac:picMk id="6" creationId="{C1D22330-016F-45E4-A75E-F8BBF7E9600E}"/>
          </ac:picMkLst>
        </pc:picChg>
        <pc:picChg chg="add mod">
          <ac:chgData name="Miller, Barry Y" userId="c757efac-f46e-417c-a87f-630ab016ad65" providerId="ADAL" clId="{73E86FD4-DE60-4409-8158-3DB1FE3D3793}" dt="2022-05-10T04:46:12.676" v="4679" actId="1076"/>
          <ac:picMkLst>
            <pc:docMk/>
            <pc:sldMk cId="3758228753" sldId="2021"/>
            <ac:picMk id="9" creationId="{5810A2B6-74E5-4D3D-8C1B-1EA5F30DB336}"/>
          </ac:picMkLst>
        </pc:picChg>
      </pc:sldChg>
      <pc:sldChg chg="addSp delSp modSp add mod">
        <pc:chgData name="Miller, Barry Y" userId="c757efac-f46e-417c-a87f-630ab016ad65" providerId="ADAL" clId="{73E86FD4-DE60-4409-8158-3DB1FE3D3793}" dt="2022-05-10T14:37:12.741" v="6081" actId="20577"/>
        <pc:sldMkLst>
          <pc:docMk/>
          <pc:sldMk cId="4073402060" sldId="2022"/>
        </pc:sldMkLst>
        <pc:spChg chg="mod">
          <ac:chgData name="Miller, Barry Y" userId="c757efac-f46e-417c-a87f-630ab016ad65" providerId="ADAL" clId="{73E86FD4-DE60-4409-8158-3DB1FE3D3793}" dt="2022-05-10T14:37:12.741" v="6081" actId="20577"/>
          <ac:spMkLst>
            <pc:docMk/>
            <pc:sldMk cId="4073402060" sldId="2022"/>
            <ac:spMk id="7" creationId="{BC73871A-5C4F-4EEB-81A1-44B5371710D6}"/>
          </ac:spMkLst>
        </pc:spChg>
        <pc:spChg chg="mod">
          <ac:chgData name="Miller, Barry Y" userId="c757efac-f46e-417c-a87f-630ab016ad65" providerId="ADAL" clId="{73E86FD4-DE60-4409-8158-3DB1FE3D3793}" dt="2022-05-10T05:10:20.654" v="5893" actId="20577"/>
          <ac:spMkLst>
            <pc:docMk/>
            <pc:sldMk cId="4073402060" sldId="2022"/>
            <ac:spMk id="13" creationId="{4A8A8801-2BD7-4AAA-94FF-019D55F0C24B}"/>
          </ac:spMkLst>
        </pc:spChg>
        <pc:picChg chg="add mod">
          <ac:chgData name="Miller, Barry Y" userId="c757efac-f46e-417c-a87f-630ab016ad65" providerId="ADAL" clId="{73E86FD4-DE60-4409-8158-3DB1FE3D3793}" dt="2022-05-10T05:09:20.061" v="5823" actId="1076"/>
          <ac:picMkLst>
            <pc:docMk/>
            <pc:sldMk cId="4073402060" sldId="2022"/>
            <ac:picMk id="5" creationId="{4275663F-2CD3-46EA-9907-B7D2CE12CAA2}"/>
          </ac:picMkLst>
        </pc:picChg>
        <pc:picChg chg="add del mod">
          <ac:chgData name="Miller, Barry Y" userId="c757efac-f46e-417c-a87f-630ab016ad65" providerId="ADAL" clId="{73E86FD4-DE60-4409-8158-3DB1FE3D3793}" dt="2022-05-10T05:09:09.113" v="5793"/>
          <ac:picMkLst>
            <pc:docMk/>
            <pc:sldMk cId="4073402060" sldId="2022"/>
            <ac:picMk id="6" creationId="{1EC19107-C122-4A85-A7C6-6BC22A5A4AAA}"/>
          </ac:picMkLst>
        </pc:picChg>
        <pc:picChg chg="add mod">
          <ac:chgData name="Miller, Barry Y" userId="c757efac-f46e-417c-a87f-630ab016ad65" providerId="ADAL" clId="{73E86FD4-DE60-4409-8158-3DB1FE3D3793}" dt="2022-05-10T05:09:54.910" v="5825" actId="1076"/>
          <ac:picMkLst>
            <pc:docMk/>
            <pc:sldMk cId="4073402060" sldId="2022"/>
            <ac:picMk id="9" creationId="{351F0193-2719-4D02-A59A-845DEE341AC8}"/>
          </ac:picMkLst>
        </pc:picChg>
      </pc:sldChg>
      <pc:sldChg chg="modSp add mod ord">
        <pc:chgData name="Miller, Barry Y" userId="c757efac-f46e-417c-a87f-630ab016ad65" providerId="ADAL" clId="{73E86FD4-DE60-4409-8158-3DB1FE3D3793}" dt="2022-05-10T05:10:29.114" v="5900" actId="20577"/>
        <pc:sldMkLst>
          <pc:docMk/>
          <pc:sldMk cId="1589053434" sldId="2023"/>
        </pc:sldMkLst>
        <pc:spChg chg="mod">
          <ac:chgData name="Miller, Barry Y" userId="c757efac-f46e-417c-a87f-630ab016ad65" providerId="ADAL" clId="{73E86FD4-DE60-4409-8158-3DB1FE3D3793}" dt="2022-05-10T04:07:56.779" v="2865"/>
          <ac:spMkLst>
            <pc:docMk/>
            <pc:sldMk cId="1589053434" sldId="2023"/>
            <ac:spMk id="7" creationId="{BC73871A-5C4F-4EEB-81A1-44B5371710D6}"/>
          </ac:spMkLst>
        </pc:spChg>
        <pc:spChg chg="mod">
          <ac:chgData name="Miller, Barry Y" userId="c757efac-f46e-417c-a87f-630ab016ad65" providerId="ADAL" clId="{73E86FD4-DE60-4409-8158-3DB1FE3D3793}" dt="2022-05-10T05:10:29.114" v="5900" actId="20577"/>
          <ac:spMkLst>
            <pc:docMk/>
            <pc:sldMk cId="1589053434" sldId="2023"/>
            <ac:spMk id="13" creationId="{4A8A8801-2BD7-4AAA-94FF-019D55F0C24B}"/>
          </ac:spMkLst>
        </pc:spChg>
      </pc:sldChg>
      <pc:sldChg chg="addSp delSp modSp add mod">
        <pc:chgData name="Miller, Barry Y" userId="c757efac-f46e-417c-a87f-630ab016ad65" providerId="ADAL" clId="{73E86FD4-DE60-4409-8158-3DB1FE3D3793}" dt="2022-05-10T16:48:08.587" v="6259" actId="1076"/>
        <pc:sldMkLst>
          <pc:docMk/>
          <pc:sldMk cId="1070069468" sldId="2024"/>
        </pc:sldMkLst>
        <pc:spChg chg="del">
          <ac:chgData name="Miller, Barry Y" userId="c757efac-f46e-417c-a87f-630ab016ad65" providerId="ADAL" clId="{73E86FD4-DE60-4409-8158-3DB1FE3D3793}" dt="2022-05-10T16:44:05.163" v="6090" actId="478"/>
          <ac:spMkLst>
            <pc:docMk/>
            <pc:sldMk cId="1070069468" sldId="2024"/>
            <ac:spMk id="10" creationId="{7F1114CD-C492-41F7-9042-E6BDE23D5E71}"/>
          </ac:spMkLst>
        </pc:spChg>
        <pc:spChg chg="add mod">
          <ac:chgData name="Miller, Barry Y" userId="c757efac-f46e-417c-a87f-630ab016ad65" providerId="ADAL" clId="{73E86FD4-DE60-4409-8158-3DB1FE3D3793}" dt="2022-05-10T16:48:08.587" v="6259" actId="1076"/>
          <ac:spMkLst>
            <pc:docMk/>
            <pc:sldMk cId="1070069468" sldId="2024"/>
            <ac:spMk id="12" creationId="{E59B65E6-9E0E-45E8-AA57-805E64C39B0C}"/>
          </ac:spMkLst>
        </pc:spChg>
        <pc:spChg chg="mod">
          <ac:chgData name="Miller, Barry Y" userId="c757efac-f46e-417c-a87f-630ab016ad65" providerId="ADAL" clId="{73E86FD4-DE60-4409-8158-3DB1FE3D3793}" dt="2022-05-10T16:44:12.933" v="6092" actId="6549"/>
          <ac:spMkLst>
            <pc:docMk/>
            <pc:sldMk cId="1070069468" sldId="2024"/>
            <ac:spMk id="13" creationId="{4A8A8801-2BD7-4AAA-94FF-019D55F0C24B}"/>
          </ac:spMkLst>
        </pc:spChg>
        <pc:spChg chg="add mod">
          <ac:chgData name="Miller, Barry Y" userId="c757efac-f46e-417c-a87f-630ab016ad65" providerId="ADAL" clId="{73E86FD4-DE60-4409-8158-3DB1FE3D3793}" dt="2022-05-10T16:48:05.055" v="6258" actId="1076"/>
          <ac:spMkLst>
            <pc:docMk/>
            <pc:sldMk cId="1070069468" sldId="2024"/>
            <ac:spMk id="14" creationId="{E7569B69-6847-401A-B6D6-72A891359287}"/>
          </ac:spMkLst>
        </pc:spChg>
        <pc:picChg chg="add mod">
          <ac:chgData name="Miller, Barry Y" userId="c757efac-f46e-417c-a87f-630ab016ad65" providerId="ADAL" clId="{73E86FD4-DE60-4409-8158-3DB1FE3D3793}" dt="2022-05-10T16:46:19.145" v="6102" actId="1076"/>
          <ac:picMkLst>
            <pc:docMk/>
            <pc:sldMk cId="1070069468" sldId="2024"/>
            <ac:picMk id="3" creationId="{2C7A3C6E-B2E4-40B4-BD26-A7B0C3B933F8}"/>
          </ac:picMkLst>
        </pc:picChg>
        <pc:picChg chg="add mod">
          <ac:chgData name="Miller, Barry Y" userId="c757efac-f46e-417c-a87f-630ab016ad65" providerId="ADAL" clId="{73E86FD4-DE60-4409-8158-3DB1FE3D3793}" dt="2022-05-10T16:46:22.016" v="6103" actId="1076"/>
          <ac:picMkLst>
            <pc:docMk/>
            <pc:sldMk cId="1070069468" sldId="2024"/>
            <ac:picMk id="5" creationId="{EBA41D6B-1F74-43F8-8423-A33866E65699}"/>
          </ac:picMkLst>
        </pc:picChg>
        <pc:picChg chg="del">
          <ac:chgData name="Miller, Barry Y" userId="c757efac-f46e-417c-a87f-630ab016ad65" providerId="ADAL" clId="{73E86FD4-DE60-4409-8158-3DB1FE3D3793}" dt="2022-05-10T16:44:01.628" v="6089" actId="478"/>
          <ac:picMkLst>
            <pc:docMk/>
            <pc:sldMk cId="1070069468" sldId="2024"/>
            <ac:picMk id="6" creationId="{C1D22330-016F-45E4-A75E-F8BBF7E9600E}"/>
          </ac:picMkLst>
        </pc:picChg>
        <pc:picChg chg="del">
          <ac:chgData name="Miller, Barry Y" userId="c757efac-f46e-417c-a87f-630ab016ad65" providerId="ADAL" clId="{73E86FD4-DE60-4409-8158-3DB1FE3D3793}" dt="2022-05-10T16:44:06.891" v="6091" actId="478"/>
          <ac:picMkLst>
            <pc:docMk/>
            <pc:sldMk cId="1070069468" sldId="2024"/>
            <ac:picMk id="9" creationId="{5810A2B6-74E5-4D3D-8C1B-1EA5F30DB336}"/>
          </ac:picMkLst>
        </pc:picChg>
      </pc:sldChg>
      <pc:sldChg chg="modSp add del mod">
        <pc:chgData name="Miller, Barry Y" userId="c757efac-f46e-417c-a87f-630ab016ad65" providerId="ADAL" clId="{73E86FD4-DE60-4409-8158-3DB1FE3D3793}" dt="2022-05-10T14:31:15.495" v="6024" actId="47"/>
        <pc:sldMkLst>
          <pc:docMk/>
          <pc:sldMk cId="3586316512" sldId="2024"/>
        </pc:sldMkLst>
        <pc:spChg chg="mod">
          <ac:chgData name="Miller, Barry Y" userId="c757efac-f46e-417c-a87f-630ab016ad65" providerId="ADAL" clId="{73E86FD4-DE60-4409-8158-3DB1FE3D3793}" dt="2022-05-10T12:28:08.402" v="6004"/>
          <ac:spMkLst>
            <pc:docMk/>
            <pc:sldMk cId="3586316512" sldId="2024"/>
            <ac:spMk id="7" creationId="{BC73871A-5C4F-4EEB-81A1-44B5371710D6}"/>
          </ac:spMkLst>
        </pc:spChg>
        <pc:spChg chg="mod">
          <ac:chgData name="Miller, Barry Y" userId="c757efac-f46e-417c-a87f-630ab016ad65" providerId="ADAL" clId="{73E86FD4-DE60-4409-8158-3DB1FE3D3793}" dt="2022-05-10T12:28:27.783" v="6023" actId="20577"/>
          <ac:spMkLst>
            <pc:docMk/>
            <pc:sldMk cId="3586316512" sldId="2024"/>
            <ac:spMk id="13" creationId="{4A8A8801-2BD7-4AAA-94FF-019D55F0C24B}"/>
          </ac:spMkLst>
        </pc:spChg>
      </pc:sldChg>
    </pc:docChg>
  </pc:docChgLst>
  <pc:docChgLst>
    <pc:chgData name="Miller, Barry Y" userId="S::bymiller@usgs.gov::c757efac-f46e-417c-a87f-630ab016ad65" providerId="AD" clId="Web-{426A3CDA-A7C3-DA40-EB5F-72994ED8D162}"/>
    <pc:docChg chg="mod">
      <pc:chgData name="Miller, Barry Y" userId="S::bymiller@usgs.gov::c757efac-f46e-417c-a87f-630ab016ad65" providerId="AD" clId="Web-{426A3CDA-A7C3-DA40-EB5F-72994ED8D162}" dt="2022-07-12T14:49:33.575" v="1"/>
      <pc:docMkLst>
        <pc:docMk/>
      </pc:docMkLst>
      <pc:sldChg chg="modCm">
        <pc:chgData name="Miller, Barry Y" userId="S::bymiller@usgs.gov::c757efac-f46e-417c-a87f-630ab016ad65" providerId="AD" clId="Web-{426A3CDA-A7C3-DA40-EB5F-72994ED8D162}" dt="2022-07-12T14:49:33.575" v="1"/>
        <pc:sldMkLst>
          <pc:docMk/>
          <pc:sldMk cId="243885891" sldId="2027"/>
        </pc:sldMkLst>
      </pc:sldChg>
    </pc:docChg>
  </pc:docChgLst>
  <pc:docChgLst>
    <pc:chgData name="Janiec Grygo, Milena U" userId="S::mjaniecgrygo@usgs.gov::6be7f167-b2b8-41a6-ac9a-5332b6a0546f" providerId="AD" clId="Web-{F3364BA6-69E7-281F-A60D-E081D9EA76F3}"/>
    <pc:docChg chg="">
      <pc:chgData name="Janiec Grygo, Milena U" userId="S::mjaniecgrygo@usgs.gov::6be7f167-b2b8-41a6-ac9a-5332b6a0546f" providerId="AD" clId="Web-{F3364BA6-69E7-281F-A60D-E081D9EA76F3}" dt="2022-05-10T15:44:05.927" v="0"/>
      <pc:docMkLst>
        <pc:docMk/>
      </pc:docMkLst>
      <pc:sldChg chg="delCm">
        <pc:chgData name="Janiec Grygo, Milena U" userId="S::mjaniecgrygo@usgs.gov::6be7f167-b2b8-41a6-ac9a-5332b6a0546f" providerId="AD" clId="Web-{F3364BA6-69E7-281F-A60D-E081D9EA76F3}" dt="2022-05-10T15:44:05.927" v="0"/>
        <pc:sldMkLst>
          <pc:docMk/>
          <pc:sldMk cId="459955627" sldId="1976"/>
        </pc:sldMkLst>
      </pc:sldChg>
    </pc:docChg>
  </pc:docChgLst>
  <pc:docChgLst>
    <pc:chgData name="Nimetz, Joshua D" userId="8f3f8f9c-f38d-4ed4-8e24-70d28eee7e8d" providerId="ADAL" clId="{1A3035D4-5ACF-4A30-B3B4-0B4B09CF4FE4}"/>
    <pc:docChg chg="custSel addSld modSld">
      <pc:chgData name="Nimetz, Joshua D" userId="8f3f8f9c-f38d-4ed4-8e24-70d28eee7e8d" providerId="ADAL" clId="{1A3035D4-5ACF-4A30-B3B4-0B4B09CF4FE4}" dt="2023-07-11T17:34:17.513" v="715" actId="478"/>
      <pc:docMkLst>
        <pc:docMk/>
      </pc:docMkLst>
      <pc:sldChg chg="modSp mod">
        <pc:chgData name="Nimetz, Joshua D" userId="8f3f8f9c-f38d-4ed4-8e24-70d28eee7e8d" providerId="ADAL" clId="{1A3035D4-5ACF-4A30-B3B4-0B4B09CF4FE4}" dt="2023-07-11T17:26:55.623" v="13" actId="6549"/>
        <pc:sldMkLst>
          <pc:docMk/>
          <pc:sldMk cId="2937319303" sldId="2022"/>
        </pc:sldMkLst>
        <pc:spChg chg="mod">
          <ac:chgData name="Nimetz, Joshua D" userId="8f3f8f9c-f38d-4ed4-8e24-70d28eee7e8d" providerId="ADAL" clId="{1A3035D4-5ACF-4A30-B3B4-0B4B09CF4FE4}" dt="2023-07-11T17:26:55.623" v="13" actId="6549"/>
          <ac:spMkLst>
            <pc:docMk/>
            <pc:sldMk cId="2937319303" sldId="2022"/>
            <ac:spMk id="9" creationId="{65663960-4790-4FED-8E8C-9163E038A7E0}"/>
          </ac:spMkLst>
        </pc:spChg>
      </pc:sldChg>
      <pc:sldChg chg="delSp modSp add mod">
        <pc:chgData name="Nimetz, Joshua D" userId="8f3f8f9c-f38d-4ed4-8e24-70d28eee7e8d" providerId="ADAL" clId="{1A3035D4-5ACF-4A30-B3B4-0B4B09CF4FE4}" dt="2023-07-11T17:34:17.513" v="715" actId="478"/>
        <pc:sldMkLst>
          <pc:docMk/>
          <pc:sldMk cId="3537140321" sldId="2030"/>
        </pc:sldMkLst>
        <pc:spChg chg="mod">
          <ac:chgData name="Nimetz, Joshua D" userId="8f3f8f9c-f38d-4ed4-8e24-70d28eee7e8d" providerId="ADAL" clId="{1A3035D4-5ACF-4A30-B3B4-0B4B09CF4FE4}" dt="2023-07-11T17:34:12.708" v="714" actId="27636"/>
          <ac:spMkLst>
            <pc:docMk/>
            <pc:sldMk cId="3537140321" sldId="2030"/>
            <ac:spMk id="5" creationId="{00000000-0000-0000-0000-000000000000}"/>
          </ac:spMkLst>
        </pc:spChg>
        <pc:spChg chg="mod">
          <ac:chgData name="Nimetz, Joshua D" userId="8f3f8f9c-f38d-4ed4-8e24-70d28eee7e8d" providerId="ADAL" clId="{1A3035D4-5ACF-4A30-B3B4-0B4B09CF4FE4}" dt="2023-07-11T17:28:06.401" v="45" actId="20577"/>
          <ac:spMkLst>
            <pc:docMk/>
            <pc:sldMk cId="3537140321" sldId="2030"/>
            <ac:spMk id="6" creationId="{00000000-0000-0000-0000-000000000000}"/>
          </ac:spMkLst>
        </pc:spChg>
        <pc:spChg chg="del">
          <ac:chgData name="Nimetz, Joshua D" userId="8f3f8f9c-f38d-4ed4-8e24-70d28eee7e8d" providerId="ADAL" clId="{1A3035D4-5ACF-4A30-B3B4-0B4B09CF4FE4}" dt="2023-07-11T17:34:17.513" v="715" actId="478"/>
          <ac:spMkLst>
            <pc:docMk/>
            <pc:sldMk cId="3537140321" sldId="2030"/>
            <ac:spMk id="12" creationId="{64E7C3B7-694B-475F-A6B1-C119A07944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8515C-19B6-476D-90B0-CB486E19C3A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B3B15-4DFF-4C16-8C5D-24EF8C578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49450A-CA39-4878-AD15-84760AB775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6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934720" y="4416426"/>
            <a:ext cx="514095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842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934720" y="4416426"/>
            <a:ext cx="514095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68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934720" y="4416426"/>
            <a:ext cx="514095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48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934720" y="4416426"/>
            <a:ext cx="514095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594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934720" y="4416426"/>
            <a:ext cx="514095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8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934720" y="4416426"/>
            <a:ext cx="514095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489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934720" y="4416426"/>
            <a:ext cx="514095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004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0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0800" y="5562604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4" y="6425645"/>
            <a:ext cx="1643529" cy="365125"/>
          </a:xfrm>
        </p:spPr>
        <p:txBody>
          <a:bodyPr/>
          <a:lstStyle>
            <a:lvl1pPr algn="l">
              <a:defRPr sz="1400">
                <a:latin typeface="+mj-lt"/>
              </a:defRPr>
            </a:lvl1pPr>
          </a:lstStyle>
          <a:p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9/11/2023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3" y="6425645"/>
            <a:ext cx="3490259" cy="365125"/>
          </a:xfrm>
        </p:spPr>
        <p:txBody>
          <a:bodyPr/>
          <a:lstStyle>
            <a:lvl1pPr algn="r">
              <a:defRPr sz="1400">
                <a:latin typeface="+mj-lt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769" y="228600"/>
            <a:ext cx="5647267" cy="418795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rgbClr val="539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5" y="174814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5400" b="1">
                <a:solidFill>
                  <a:srgbClr val="1C5B2C"/>
                </a:solidFill>
                <a:latin typeface="Times New Roman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6767" y="6633445"/>
            <a:ext cx="1747696" cy="125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13" descr="TNM_green_3line_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a="http://schemas.microsoft.com/office/mac/drawingml/2008/main" xmlns:mv="urn:schemas-microsoft-com:mac:vml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69883" y="5616214"/>
            <a:ext cx="3726119" cy="2349104"/>
          </a:xfrm>
          <a:prstGeom prst="rect">
            <a:avLst/>
          </a:prstGeom>
        </p:spPr>
      </p:pic>
      <p:pic>
        <p:nvPicPr>
          <p:cNvPr id="20" name="Picture 19" descr="white.png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284791" y="0"/>
            <a:ext cx="4907212" cy="37712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0043" y="228600"/>
            <a:ext cx="2743200" cy="203911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64109" y="2377440"/>
            <a:ext cx="2743200" cy="203911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60043" y="2377440"/>
            <a:ext cx="2743200" cy="2039112"/>
          </a:xfrm>
          <a:prstGeom prst="rect">
            <a:avLst/>
          </a:prstGeom>
          <a:blipFill rotWithShape="1">
            <a:blip r:embed="rId7">
              <a:alphaModFix amt="73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7496" y="1591737"/>
            <a:ext cx="5384800" cy="2641601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/>
              <a:t>Title</a:t>
            </a:r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0" y="5676900"/>
            <a:ext cx="158757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9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5" y="134471"/>
            <a:ext cx="10075084" cy="995082"/>
          </a:xfrm>
        </p:spPr>
        <p:txBody>
          <a:bodyPr anchor="b" anchorCtr="0"/>
          <a:lstStyle>
            <a:lvl1pPr>
              <a:defRPr>
                <a:solidFill>
                  <a:srgbClr val="006F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9/11/2023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2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493A1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05057" y="282574"/>
            <a:ext cx="89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82C3CAB-5DAE-364E-A5B2-3FA4B22A277F}" type="slidenum">
              <a:rPr lang="en-US" sz="1800" smtClean="0">
                <a:solidFill>
                  <a:prstClr val="white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8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, Alt.">
  <p:cSld name="1_Title and Content, Alt.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664635" y="134471"/>
            <a:ext cx="10075084" cy="99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Pts val="3600"/>
              <a:buFont typeface="Arial"/>
              <a:buNone/>
              <a:defRPr>
                <a:solidFill>
                  <a:srgbClr val="006F4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664635" y="1981205"/>
            <a:ext cx="10075084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14317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marL="914377" lvl="1" indent="-314317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350"/>
              <a:buChar char="■"/>
              <a:defRPr/>
            </a:lvl2pPr>
            <a:lvl3pPr marL="1371566" lvl="2" indent="-314317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marL="1828754" lvl="3" indent="-314317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350"/>
              <a:buChar char="■"/>
              <a:defRPr/>
            </a:lvl4pPr>
            <a:lvl5pPr marL="2285943" lvl="4" indent="-314317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9060329" y="642359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360"/>
              </a:spcBef>
              <a:spcAft>
                <a:spcPts val="0"/>
              </a:spcAft>
              <a:buSzPts val="1980"/>
              <a:buChar char="⬥"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980"/>
              <a:buChar char="⬥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980"/>
              <a:buChar char="⬥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980"/>
              <a:buChar char="⬥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980"/>
              <a:buChar char="⬥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sz="3200"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2"/>
          </p:nvPr>
        </p:nvSpPr>
        <p:spPr>
          <a:xfrm>
            <a:off x="664692" y="1129553"/>
            <a:ext cx="10078613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2000"/>
              </a:spcBef>
              <a:spcAft>
                <a:spcPts val="0"/>
              </a:spcAft>
              <a:buSzPts val="1800"/>
              <a:buNone/>
              <a:defRPr sz="2400" b="0" i="0" u="none" strike="noStrike" cap="none">
                <a:solidFill>
                  <a:srgbClr val="493A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377" lvl="1" indent="-228594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marL="1371566" lvl="2" indent="-228594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marL="1828754" lvl="3" indent="-228594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marL="2285943" lvl="4" indent="-228594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marL="2743131" lvl="5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320" lvl="6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509" lvl="7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697" lvl="8" indent="-228594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0905057" y="282574"/>
            <a:ext cx="8984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Noto Sans Symbols"/>
                <a:buNone/>
              </a:pPr>
              <a:t>‹#›</a:t>
            </a:fld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4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d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rgbClr val="006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5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5" y="1981205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9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fld id="{E0459FF2-6399-43EA-973C-9F880BD83B54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</a:pPr>
              <a:t>9/11/2023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90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Times New Roman"/>
            </a:endParaRPr>
          </a:p>
        </p:txBody>
      </p:sp>
      <p:pic>
        <p:nvPicPr>
          <p:cNvPr id="8" name="Picture 7" descr="TNM_green_1line_L.pdf"/>
          <p:cNvPicPr>
            <a:picLocks noChangeAspect="1"/>
          </p:cNvPicPr>
          <p:nvPr/>
        </p:nvPicPr>
        <mc:AlternateContent xmlns:mc="http://schemas.openxmlformats.org/markup-compatibility/2006">
          <mc:Choice xmlns="" xmlns:ma="http://schemas.microsoft.com/office/mac/drawingml/2008/main" xmlns:mv="urn:schemas-microsoft-com:mac:vml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940387" y="6312811"/>
            <a:ext cx="2546775" cy="1785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583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6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89129" y="2825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3DCFC8B-A080-8843-95A7-25512C0D1D12}" type="slidenum">
              <a:rPr lang="en-US" sz="1800" smtClean="0">
                <a:solidFill>
                  <a:srgbClr val="FFFFFF"/>
                </a:solidFill>
                <a:latin typeface="Arial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1" y="6362940"/>
            <a:ext cx="1070219" cy="31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45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377" rtl="0" eaLnBrk="1" latinLnBrk="0" hangingPunct="1">
        <a:spcBef>
          <a:spcPct val="0"/>
        </a:spcBef>
        <a:buNone/>
        <a:defRPr sz="3600" b="0" kern="1200">
          <a:solidFill>
            <a:srgbClr val="006F4B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spcBef>
          <a:spcPts val="2000"/>
        </a:spcBef>
        <a:buClr>
          <a:srgbClr val="493A13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457189" indent="-228594" algn="l" defTabSz="914377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685783" indent="-228594" algn="l" defTabSz="914377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914377" indent="-228594" algn="l" defTabSz="914377" rtl="0" eaLnBrk="1" latinLnBrk="0" hangingPunct="1">
        <a:spcBef>
          <a:spcPts val="600"/>
        </a:spcBef>
        <a:buClr>
          <a:schemeClr val="accent4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1142971" indent="-228594" algn="l" defTabSz="914377" rtl="0" eaLnBrk="1" latinLnBrk="0" hangingPunct="1">
        <a:spcBef>
          <a:spcPts val="600"/>
        </a:spcBef>
        <a:buClr>
          <a:srgbClr val="493A13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ngp-standards-and-specifications/lidar-base-specification-table-cont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PSCTechnicalInquiries@usgs.gov" TargetMode="External"/><Relationship Id="rId4" Type="http://schemas.openxmlformats.org/officeDocument/2006/relationships/hyperlink" Target="https://rockyweb.usgs.gov/outgoing/3DEP_TE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ngp-standards-and-specifications/lidar-base-specification-table-cont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GPSCTechnicalInquiries@usgs.gov" TargetMode="External"/><Relationship Id="rId4" Type="http://schemas.openxmlformats.org/officeDocument/2006/relationships/hyperlink" Target="https://www.usgs.gov/ngp-standards-and-specifications/lidar-base-specification-revision-history#2023rev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PSCTechnicalInquiries@usgs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GPSCTechnicalInquiries@usgs.gov" TargetMode="Externa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GPSCTechnicalInquiries@usgs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PSCTechnicalInquiries@usg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PSCTechnicalInquiries@usgs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cuments.asprs.org/PositionalAccuracyStd-Ed2-V1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asprs.org/revisions-to-the-asprs-positional-accuracy-standards-for-geospatial-data-202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2677" y="5214911"/>
            <a:ext cx="6491235" cy="1308672"/>
          </a:xfrm>
        </p:spPr>
        <p:txBody>
          <a:bodyPr>
            <a:noAutofit/>
          </a:bodyPr>
          <a:lstStyle/>
          <a:p>
            <a:r>
              <a:rPr lang="en-US" sz="1400" b="1" dirty="0"/>
              <a:t>Josh Nimetz</a:t>
            </a:r>
          </a:p>
          <a:p>
            <a:r>
              <a:rPr lang="en-US" sz="1400" dirty="0"/>
              <a:t>USGS | National Geospatial Technical Operations Center</a:t>
            </a:r>
          </a:p>
          <a:p>
            <a:r>
              <a:rPr lang="en-US" sz="1400" dirty="0"/>
              <a:t>Virtual Web Conference </a:t>
            </a:r>
          </a:p>
          <a:p>
            <a:r>
              <a:rPr lang="en-US" sz="1400" dirty="0"/>
              <a:t>September 12, 2023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764" y="1466733"/>
            <a:ext cx="5436523" cy="264160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/>
              <a:t>GPSC Technical Exchange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1216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43007" y="103248"/>
            <a:ext cx="7706743" cy="766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Tx/>
              <a:buFont typeface="Arial"/>
              <a:buNone/>
              <a:tabLst/>
              <a:defRPr/>
            </a:pPr>
            <a:r>
              <a:rPr lang="en-US" sz="3600" kern="0" dirty="0">
                <a:solidFill>
                  <a:srgbClr val="006F4B"/>
                </a:solidFill>
              </a:rPr>
              <a:t>Topics for discussion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6F4B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7602" y="1317590"/>
            <a:ext cx="5767726" cy="49095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effectLst/>
                <a:ea typeface="Times New Roman" panose="02020603050405020304" pitchFamily="18" charset="0"/>
              </a:rPr>
              <a:t>LBS 2023 rev. </a:t>
            </a: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A is live</a:t>
            </a:r>
          </a:p>
          <a:p>
            <a:pPr lvl="1"/>
            <a:r>
              <a:rPr lang="en-US" sz="1600" b="1" dirty="0">
                <a:hlinkClick r:id="rId3"/>
              </a:rPr>
              <a:t>https://www.usgs.gov/ngp-standards-and-specifications/lidar-base-specification-table-contents</a:t>
            </a:r>
            <a:endParaRPr lang="en-US" sz="1600" b="1" dirty="0"/>
          </a:p>
          <a:p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AGOL Contractor Acquisition and Production Tracking System – getting added as a USGS user</a:t>
            </a:r>
            <a:endParaRPr lang="en-US" dirty="0">
              <a:solidFill>
                <a:srgbClr val="595959"/>
              </a:solidFill>
              <a:effectLst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RECAP of Previous TEM</a:t>
            </a:r>
          </a:p>
          <a:p>
            <a:pPr lvl="1"/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Work Unit buffers – </a:t>
            </a: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</a:rPr>
              <a:t>discussion only</a:t>
            </a:r>
          </a:p>
          <a:p>
            <a:pPr lvl="1"/>
            <a:r>
              <a:rPr lang="en-US" dirty="0">
                <a:solidFill>
                  <a:srgbClr val="595959"/>
                </a:solidFill>
                <a:effectLst/>
                <a:ea typeface="Times New Roman" panose="02020603050405020304" pitchFamily="18" charset="0"/>
              </a:rPr>
              <a:t>SSIs and i</a:t>
            </a: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nter/</a:t>
            </a:r>
            <a:r>
              <a:rPr lang="en-US" dirty="0" err="1">
                <a:solidFill>
                  <a:srgbClr val="595959"/>
                </a:solidFill>
                <a:ea typeface="Times New Roman" panose="02020603050405020304" pitchFamily="18" charset="0"/>
              </a:rPr>
              <a:t>intraswath</a:t>
            </a: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 polygons – 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</a:rPr>
              <a:t>implement ASAP</a:t>
            </a:r>
          </a:p>
          <a:p>
            <a:pPr lvl="1"/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Swath </a:t>
            </a:r>
            <a:r>
              <a:rPr lang="en-US" dirty="0" err="1">
                <a:solidFill>
                  <a:srgbClr val="595959"/>
                </a:solidFill>
                <a:ea typeface="Times New Roman" panose="02020603050405020304" pitchFamily="18" charset="0"/>
              </a:rPr>
              <a:t>Sidelap</a:t>
            </a:r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 – </a:t>
            </a:r>
            <a:r>
              <a:rPr lang="en-US" dirty="0">
                <a:solidFill>
                  <a:srgbClr val="0070C0"/>
                </a:solidFill>
                <a:ea typeface="Times New Roman" panose="02020603050405020304" pitchFamily="18" charset="0"/>
              </a:rPr>
              <a:t>discussion only</a:t>
            </a:r>
          </a:p>
          <a:p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New - Contractor feedback for correction cycles – </a:t>
            </a:r>
            <a:r>
              <a:rPr lang="en-US" dirty="0">
                <a:solidFill>
                  <a:srgbClr val="00B050"/>
                </a:solidFill>
                <a:ea typeface="Times New Roman" panose="02020603050405020304" pitchFamily="18" charset="0"/>
              </a:rPr>
              <a:t>implement ASAP</a:t>
            </a:r>
            <a:endParaRPr lang="en-US" dirty="0">
              <a:solidFill>
                <a:srgbClr val="595959"/>
              </a:solidFill>
              <a:ea typeface="Times New Roman" panose="02020603050405020304" pitchFamily="18" charset="0"/>
            </a:endParaRPr>
          </a:p>
          <a:p>
            <a:pPr marL="2286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E7C3B7-694B-475F-A6B1-C119A07944D1}"/>
              </a:ext>
            </a:extLst>
          </p:cNvPr>
          <p:cNvSpPr txBox="1">
            <a:spLocks/>
          </p:cNvSpPr>
          <p:nvPr/>
        </p:nvSpPr>
        <p:spPr>
          <a:xfrm>
            <a:off x="5902139" y="1317590"/>
            <a:ext cx="4724973" cy="422282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95959"/>
                </a:solidFill>
                <a:ea typeface="Times New Roman" panose="02020603050405020304" pitchFamily="18" charset="0"/>
              </a:rPr>
              <a:t>ASPRS Positional Accuracy Standards version 2 is live – </a:t>
            </a:r>
            <a:r>
              <a:rPr lang="en-US" b="1" dirty="0">
                <a:solidFill>
                  <a:srgbClr val="595959"/>
                </a:solidFill>
                <a:ea typeface="Times New Roman" panose="02020603050405020304" pitchFamily="18" charset="0"/>
              </a:rPr>
              <a:t>USGS has not yet formally adopted changes</a:t>
            </a:r>
            <a:endParaRPr lang="en-US" b="1" dirty="0"/>
          </a:p>
          <a:p>
            <a:r>
              <a:rPr lang="en-US" dirty="0"/>
              <a:t>Access to TEM materials – slides, recordings, etc.</a:t>
            </a:r>
          </a:p>
          <a:p>
            <a:pPr lvl="1"/>
            <a:r>
              <a:rPr lang="en-US" dirty="0">
                <a:hlinkClick r:id="rId4"/>
              </a:rPr>
              <a:t>https://rockyweb.usgs.gov/outgoing/3DEP_TEM/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B4ABA-179B-43E4-9992-78CB1530BBA0}"/>
              </a:ext>
            </a:extLst>
          </p:cNvPr>
          <p:cNvSpPr/>
          <p:nvPr/>
        </p:nvSpPr>
        <p:spPr>
          <a:xfrm>
            <a:off x="9817239" y="6577237"/>
            <a:ext cx="2344617" cy="26161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100">
                <a:ln w="0"/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GPSCTechnicalInquiries@usgs.gov</a:t>
            </a:r>
            <a:endParaRPr lang="en-US" sz="1100">
              <a:ln w="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400FAE2-4D55-4BF2-81EA-70476916FDB8}"/>
              </a:ext>
            </a:extLst>
          </p:cNvPr>
          <p:cNvSpPr txBox="1">
            <a:spLocks/>
          </p:cNvSpPr>
          <p:nvPr/>
        </p:nvSpPr>
        <p:spPr>
          <a:xfrm>
            <a:off x="85752" y="1337352"/>
            <a:ext cx="4107107" cy="500450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b="1" dirty="0">
                <a:hlinkClick r:id="rId3"/>
              </a:rPr>
              <a:t>https://www.usgs.gov/ngp-standards-and-specifications/lidar-base-specification-table-contents</a:t>
            </a:r>
            <a:endParaRPr lang="en-US" b="1" dirty="0"/>
          </a:p>
          <a:p>
            <a:pPr marL="228600" lvl="1" indent="0">
              <a:buNone/>
            </a:pPr>
            <a:endParaRPr lang="en-US" b="1" dirty="0"/>
          </a:p>
          <a:p>
            <a:pPr marL="228600" lvl="1" indent="0">
              <a:buNone/>
            </a:pPr>
            <a:r>
              <a:rPr lang="en-US" b="1" dirty="0">
                <a:hlinkClick r:id="rId4"/>
              </a:rPr>
              <a:t>https://www.usgs.gov/ngp-standards-and-specifications/lidar-base-specification-revision-history#2023revA</a:t>
            </a:r>
            <a:endParaRPr lang="en-US" b="1" dirty="0"/>
          </a:p>
          <a:p>
            <a:pPr marL="228600" lvl="1" indent="0">
              <a:buNone/>
            </a:pP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5488F-3343-474E-A3DE-BB15E012509F}"/>
              </a:ext>
            </a:extLst>
          </p:cNvPr>
          <p:cNvSpPr/>
          <p:nvPr/>
        </p:nvSpPr>
        <p:spPr>
          <a:xfrm>
            <a:off x="9817239" y="6577237"/>
            <a:ext cx="2344617" cy="26161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100">
                <a:ln w="0"/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GPSCTechnicalInquiries@usgs.gov</a:t>
            </a:r>
            <a:endParaRPr lang="en-US" sz="1100">
              <a:ln w="0"/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63960-4790-4FED-8E8C-9163E038A7E0}"/>
              </a:ext>
            </a:extLst>
          </p:cNvPr>
          <p:cNvSpPr txBox="1">
            <a:spLocks/>
          </p:cNvSpPr>
          <p:nvPr/>
        </p:nvSpPr>
        <p:spPr>
          <a:xfrm>
            <a:off x="569434" y="141889"/>
            <a:ext cx="10102030" cy="74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LBS 2023 rev.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783EF-BDFD-AB9A-32D4-ADC41E40754D}"/>
              </a:ext>
            </a:extLst>
          </p:cNvPr>
          <p:cNvCxnSpPr/>
          <p:nvPr/>
        </p:nvCxnSpPr>
        <p:spPr>
          <a:xfrm>
            <a:off x="9612351" y="1594624"/>
            <a:ext cx="4906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8D020-0621-2150-BAF6-9805949B9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411" y="1391629"/>
            <a:ext cx="7754837" cy="489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731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43007" y="103248"/>
            <a:ext cx="7706743" cy="766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USGS AGOL 3DEP Application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3007" y="1272985"/>
            <a:ext cx="3269276" cy="49095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595959"/>
                </a:solidFill>
                <a:effectLst/>
                <a:ea typeface="Times New Roman" panose="02020603050405020304" pitchFamily="18" charset="0"/>
              </a:rPr>
              <a:t>Demo by Shane Wright (USGS)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B4ABA-179B-43E4-9992-78CB1530BBA0}"/>
              </a:ext>
            </a:extLst>
          </p:cNvPr>
          <p:cNvSpPr/>
          <p:nvPr/>
        </p:nvSpPr>
        <p:spPr>
          <a:xfrm>
            <a:off x="9817239" y="6577237"/>
            <a:ext cx="2344617" cy="26161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100">
                <a:ln w="0"/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GPSCTechnicalInquiries@usgs.gov</a:t>
            </a:r>
            <a:endParaRPr lang="en-US" sz="1100">
              <a:ln w="0"/>
              <a:solidFill>
                <a:srgbClr val="C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F7FF15-68BC-7502-0B1C-F7A182E68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20" y="1365468"/>
            <a:ext cx="6765460" cy="490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73871A-5C4F-4EEB-81A1-44B5371710D6}"/>
              </a:ext>
            </a:extLst>
          </p:cNvPr>
          <p:cNvSpPr txBox="1">
            <a:spLocks/>
          </p:cNvSpPr>
          <p:nvPr/>
        </p:nvSpPr>
        <p:spPr>
          <a:xfrm>
            <a:off x="569432" y="140346"/>
            <a:ext cx="9114893" cy="74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Recap of Previous 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5488F-3343-474E-A3DE-BB15E012509F}"/>
              </a:ext>
            </a:extLst>
          </p:cNvPr>
          <p:cNvSpPr/>
          <p:nvPr/>
        </p:nvSpPr>
        <p:spPr>
          <a:xfrm>
            <a:off x="9817239" y="6577237"/>
            <a:ext cx="2344617" cy="26161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100">
                <a:ln w="0"/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GPSCTechnicalInquiries@usgs.gov</a:t>
            </a:r>
            <a:endParaRPr lang="en-US" sz="1100">
              <a:ln w="0"/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8A8801-2BD7-4AAA-94FF-019D55F0C24B}"/>
              </a:ext>
            </a:extLst>
          </p:cNvPr>
          <p:cNvSpPr txBox="1">
            <a:spLocks/>
          </p:cNvSpPr>
          <p:nvPr/>
        </p:nvSpPr>
        <p:spPr>
          <a:xfrm>
            <a:off x="200079" y="1027710"/>
            <a:ext cx="7682446" cy="32510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/>
              <a:t>USGS </a:t>
            </a:r>
            <a:r>
              <a:rPr lang="en-US" sz="2200" b="1" i="1" dirty="0"/>
              <a:t>considering</a:t>
            </a:r>
            <a:r>
              <a:rPr lang="en-US" sz="2200" dirty="0"/>
              <a:t> 100-pixel buffer for </a:t>
            </a:r>
            <a:r>
              <a:rPr lang="en-US" sz="2200" i="1" dirty="0"/>
              <a:t>all</a:t>
            </a:r>
            <a:r>
              <a:rPr lang="en-US" sz="2200" dirty="0"/>
              <a:t> work units – </a:t>
            </a:r>
            <a:r>
              <a:rPr lang="en-US" sz="2200" dirty="0">
                <a:solidFill>
                  <a:srgbClr val="0070C0"/>
                </a:solidFill>
              </a:rPr>
              <a:t>DISCUSSION ONLY</a:t>
            </a:r>
          </a:p>
          <a:p>
            <a:pPr lvl="0"/>
            <a:r>
              <a:rPr lang="en-US" sz="2200" dirty="0"/>
              <a:t>SSIs - Intensity data that is interpretable needed to interpret landcover, terrain, and patterns – </a:t>
            </a:r>
            <a:r>
              <a:rPr lang="en-US" sz="2200" dirty="0">
                <a:solidFill>
                  <a:srgbClr val="00B050"/>
                </a:solidFill>
              </a:rPr>
              <a:t>IMPLEMENTATION ASAP</a:t>
            </a:r>
          </a:p>
          <a:p>
            <a:r>
              <a:rPr lang="en-US" sz="2200" dirty="0"/>
              <a:t>Contractors expected to provide write-up and any ancillary information used to ensure compliance with smooth surface precision and </a:t>
            </a:r>
            <a:r>
              <a:rPr lang="en-US" sz="2200" dirty="0" err="1"/>
              <a:t>interswath</a:t>
            </a:r>
            <a:r>
              <a:rPr lang="en-US" sz="2200" dirty="0"/>
              <a:t> precision requirements - </a:t>
            </a:r>
            <a:r>
              <a:rPr lang="en-US" sz="2200" dirty="0">
                <a:solidFill>
                  <a:srgbClr val="00B050"/>
                </a:solidFill>
              </a:rPr>
              <a:t>IMPLEMENTATION ASAP</a:t>
            </a:r>
            <a:endParaRPr lang="en-US" sz="2200" dirty="0"/>
          </a:p>
          <a:p>
            <a:pPr lvl="0"/>
            <a:r>
              <a:rPr lang="en-US" sz="2200" dirty="0"/>
              <a:t>USGS does not require delivery of “polygon shapefile delineating the sample areas checked…” for smooth surface precision and </a:t>
            </a:r>
            <a:r>
              <a:rPr lang="en-US" sz="2200" dirty="0" err="1"/>
              <a:t>interswath</a:t>
            </a:r>
            <a:r>
              <a:rPr lang="en-US" sz="2200" dirty="0"/>
              <a:t> - </a:t>
            </a:r>
            <a:r>
              <a:rPr lang="en-US" sz="2200" dirty="0">
                <a:solidFill>
                  <a:srgbClr val="00B050"/>
                </a:solidFill>
              </a:rPr>
              <a:t>IMPLEMENTATION ASAP</a:t>
            </a:r>
            <a:endParaRPr lang="en-US" sz="2200" dirty="0"/>
          </a:p>
          <a:p>
            <a:pPr lvl="0"/>
            <a:endParaRPr lang="en-US" sz="2200" dirty="0">
              <a:solidFill>
                <a:srgbClr val="00B050"/>
              </a:solidFill>
            </a:endParaRPr>
          </a:p>
          <a:p>
            <a:pPr lvl="0"/>
            <a:endParaRPr lang="en-US" sz="2200" dirty="0">
              <a:solidFill>
                <a:srgbClr val="0070C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92834B-C988-837C-311E-30D80BD7BA59}"/>
              </a:ext>
            </a:extLst>
          </p:cNvPr>
          <p:cNvGrpSpPr/>
          <p:nvPr/>
        </p:nvGrpSpPr>
        <p:grpSpPr>
          <a:xfrm>
            <a:off x="8095614" y="406450"/>
            <a:ext cx="2656467" cy="1860113"/>
            <a:chOff x="7464995" y="1568887"/>
            <a:chExt cx="4485650" cy="372832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D7BE5B-B315-FF9C-E7F8-824D05DF3A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95" y="1568887"/>
              <a:ext cx="2288856" cy="3728323"/>
              <a:chOff x="8943874" y="1978794"/>
              <a:chExt cx="1083265" cy="176453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56D1266-CAA3-A1C3-3B80-35A2A4584A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27125" y="3248876"/>
                <a:ext cx="2286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2387DD3-DA80-1387-2B17-EB52187797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66256" y="3020276"/>
                <a:ext cx="2286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5E5FB60-A3B2-5A76-2DBD-F01286A75A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455725" y="2791676"/>
                <a:ext cx="2286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3E0F1A-F31E-4714-A35A-7351428DE4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70025" y="2563076"/>
                <a:ext cx="2286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72FDEF-3726-8E47-C071-38113640C6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84325" y="2334476"/>
                <a:ext cx="2286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68FE8F-7A5D-18F1-E2E8-009CFBA036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98539" y="2105876"/>
                <a:ext cx="2286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1BBBF0B-826B-E7A9-4728-FE8998370B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12825" y="3481126"/>
                <a:ext cx="2286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CB8272-3773-5C4C-68B5-27A1E1431C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58174" y="3168578"/>
                <a:ext cx="228600" cy="228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226480B-5EF9-0F9C-4AE8-1AAB09897E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97305" y="2939978"/>
                <a:ext cx="228600" cy="228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68D118F-0394-0A2F-4BC1-DA6045FE41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286774" y="2711378"/>
                <a:ext cx="228600" cy="228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C8043EF-FACD-4149-6793-7898D3EFF7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401074" y="2482778"/>
                <a:ext cx="228600" cy="228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FD662F1-96BE-7292-2658-BC81730A0A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15374" y="2254178"/>
                <a:ext cx="228600" cy="228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C13A8D-DC49-D7D0-CB20-7F46F52E9E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29588" y="2025578"/>
                <a:ext cx="228600" cy="228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47672C-21D6-DF92-131E-541F8DDF0B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943874" y="3400828"/>
                <a:ext cx="228600" cy="228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11F69CB-1028-B685-DC42-5363D32329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23356" y="1978794"/>
                <a:ext cx="917685" cy="1764531"/>
              </a:xfrm>
              <a:prstGeom prst="line">
                <a:avLst/>
              </a:prstGeom>
              <a:ln w="31750">
                <a:solidFill>
                  <a:srgbClr val="EE0CEE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63C92F1-84FE-D56A-0774-09271A410B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64738" y="3286446"/>
              <a:ext cx="383081" cy="0"/>
            </a:xfrm>
            <a:prstGeom prst="line">
              <a:avLst/>
            </a:prstGeom>
            <a:ln w="31750">
              <a:solidFill>
                <a:srgbClr val="EE0CE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16A54C-3A7E-809D-3262-C02B6EF0A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5473" y="4278745"/>
              <a:ext cx="261610" cy="26161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>
              <a:extLst>
                <a:ext uri="{FF2B5EF4-FFF2-40B4-BE49-F238E27FC236}">
                  <a16:creationId xmlns:a16="http://schemas.microsoft.com/office/drawing/2014/main" id="{D04866FF-7AF9-B4B5-548D-E12E3DC179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5473" y="3720106"/>
              <a:ext cx="261610" cy="26161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80D4B4BE-A659-C3E2-8411-AB058FEA649A}"/>
                </a:ext>
              </a:extLst>
            </p:cNvPr>
            <p:cNvSpPr txBox="1"/>
            <p:nvPr/>
          </p:nvSpPr>
          <p:spPr>
            <a:xfrm>
              <a:off x="10551117" y="2963887"/>
              <a:ext cx="1282262" cy="863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WU Boundary</a:t>
              </a:r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419A177C-524D-BE6C-F9CE-6DF774BE9FC4}"/>
                </a:ext>
              </a:extLst>
            </p:cNvPr>
            <p:cNvSpPr txBox="1"/>
            <p:nvPr/>
          </p:nvSpPr>
          <p:spPr>
            <a:xfrm>
              <a:off x="10546900" y="3679922"/>
              <a:ext cx="1403745" cy="863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WU A Pixel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C6B52865-844B-BE34-FA58-EA03664080BC}"/>
                </a:ext>
              </a:extLst>
            </p:cNvPr>
            <p:cNvSpPr txBox="1"/>
            <p:nvPr/>
          </p:nvSpPr>
          <p:spPr>
            <a:xfrm>
              <a:off x="10546900" y="4207006"/>
              <a:ext cx="1308262" cy="863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dirty="0"/>
                <a:t>WU B Pixel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1533EE-8492-2070-4BFF-2D93A63A8957}"/>
              </a:ext>
            </a:extLst>
          </p:cNvPr>
          <p:cNvGrpSpPr/>
          <p:nvPr/>
        </p:nvGrpSpPr>
        <p:grpSpPr>
          <a:xfrm>
            <a:off x="8339839" y="2882784"/>
            <a:ext cx="2049673" cy="2380023"/>
            <a:chOff x="5670221" y="1842271"/>
            <a:chExt cx="2049673" cy="238002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FEAAB42-81CC-F8CD-5A03-19DB631AA2A5}"/>
                </a:ext>
              </a:extLst>
            </p:cNvPr>
            <p:cNvGrpSpPr/>
            <p:nvPr/>
          </p:nvGrpSpPr>
          <p:grpSpPr>
            <a:xfrm>
              <a:off x="5670221" y="1842271"/>
              <a:ext cx="2049673" cy="2380023"/>
              <a:chOff x="5922087" y="859550"/>
              <a:chExt cx="5061223" cy="5799219"/>
            </a:xfrm>
          </p:grpSpPr>
          <p:pic>
            <p:nvPicPr>
              <p:cNvPr id="4" name="x_x_x_imageSelected2">
                <a:extLst>
                  <a:ext uri="{FF2B5EF4-FFF2-40B4-BE49-F238E27FC236}">
                    <a16:creationId xmlns:a16="http://schemas.microsoft.com/office/drawing/2014/main" id="{41F5A326-A363-E3EB-0B0C-3EAA25D21E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2087" y="859550"/>
                <a:ext cx="5061223" cy="27943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2" name="x_x_x_imageSelected1">
                <a:extLst>
                  <a:ext uri="{FF2B5EF4-FFF2-40B4-BE49-F238E27FC236}">
                    <a16:creationId xmlns:a16="http://schemas.microsoft.com/office/drawing/2014/main" id="{25D0DD64-0309-2C86-3520-1B5AC8E2CC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2087" y="3864403"/>
                <a:ext cx="5061223" cy="27943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pic>
          <p:nvPicPr>
            <p:cNvPr id="26" name="Graphic 25" descr="Close">
              <a:extLst>
                <a:ext uri="{FF2B5EF4-FFF2-40B4-BE49-F238E27FC236}">
                  <a16:creationId xmlns:a16="http://schemas.microsoft.com/office/drawing/2014/main" id="{DF7BAB29-FCE5-AA98-13D1-E1476D65D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75418" y="2534360"/>
              <a:ext cx="237735" cy="237735"/>
            </a:xfrm>
            <a:prstGeom prst="rect">
              <a:avLst/>
            </a:prstGeom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93EA94-E9C7-C8B6-EAD7-BCA4D768CD81}"/>
              </a:ext>
            </a:extLst>
          </p:cNvPr>
          <p:cNvCxnSpPr>
            <a:cxnSpLocks/>
          </p:cNvCxnSpPr>
          <p:nvPr/>
        </p:nvCxnSpPr>
        <p:spPr>
          <a:xfrm flipH="1">
            <a:off x="6673728" y="1504348"/>
            <a:ext cx="1261582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7DABB3-41AA-F51D-69A5-A1610F23449E}"/>
              </a:ext>
            </a:extLst>
          </p:cNvPr>
          <p:cNvCxnSpPr>
            <a:cxnSpLocks/>
          </p:cNvCxnSpPr>
          <p:nvPr/>
        </p:nvCxnSpPr>
        <p:spPr>
          <a:xfrm flipH="1" flipV="1">
            <a:off x="5606928" y="2581658"/>
            <a:ext cx="2328382" cy="613487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38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73871A-5C4F-4EEB-81A1-44B5371710D6}"/>
              </a:ext>
            </a:extLst>
          </p:cNvPr>
          <p:cNvSpPr txBox="1">
            <a:spLocks/>
          </p:cNvSpPr>
          <p:nvPr/>
        </p:nvSpPr>
        <p:spPr>
          <a:xfrm>
            <a:off x="569432" y="140346"/>
            <a:ext cx="9114893" cy="74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Recap of Previous 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5488F-3343-474E-A3DE-BB15E012509F}"/>
              </a:ext>
            </a:extLst>
          </p:cNvPr>
          <p:cNvSpPr/>
          <p:nvPr/>
        </p:nvSpPr>
        <p:spPr>
          <a:xfrm>
            <a:off x="9817239" y="6577237"/>
            <a:ext cx="2344617" cy="26161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100">
                <a:ln w="0"/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GPSCTechnicalInquiries@usgs.gov</a:t>
            </a:r>
            <a:endParaRPr lang="en-US" sz="1100">
              <a:ln w="0"/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8A8801-2BD7-4AAA-94FF-019D55F0C24B}"/>
              </a:ext>
            </a:extLst>
          </p:cNvPr>
          <p:cNvSpPr txBox="1">
            <a:spLocks/>
          </p:cNvSpPr>
          <p:nvPr/>
        </p:nvSpPr>
        <p:spPr>
          <a:xfrm>
            <a:off x="200079" y="1027710"/>
            <a:ext cx="5072961" cy="50274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Swath </a:t>
            </a:r>
            <a:r>
              <a:rPr lang="en-US" dirty="0" err="1"/>
              <a:t>sidelap</a:t>
            </a:r>
            <a:r>
              <a:rPr lang="en-US" dirty="0"/>
              <a:t> – </a:t>
            </a:r>
            <a:r>
              <a:rPr lang="en-US" dirty="0">
                <a:solidFill>
                  <a:srgbClr val="0070C0"/>
                </a:solidFill>
              </a:rPr>
              <a:t>DISCUSSION ONLY</a:t>
            </a:r>
          </a:p>
          <a:p>
            <a:r>
              <a:rPr lang="en-US" dirty="0"/>
              <a:t>We need to determine an appropriate amount of </a:t>
            </a:r>
            <a:r>
              <a:rPr lang="en-US" dirty="0" err="1"/>
              <a:t>sidelap</a:t>
            </a:r>
            <a:r>
              <a:rPr lang="en-US" dirty="0"/>
              <a:t> in final data that is </a:t>
            </a:r>
            <a:r>
              <a:rPr lang="en-US" i="1" dirty="0"/>
              <a:t>not flagged as withheld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Only points that are determined to be invalid surface returns should be flagged as withheld, per the Lidar Base Specification </a:t>
            </a:r>
          </a:p>
          <a:p>
            <a:pPr lvl="0"/>
            <a:r>
              <a:rPr lang="en-US" dirty="0"/>
              <a:t>Presently, no requirement for swath </a:t>
            </a:r>
            <a:r>
              <a:rPr lang="en-US" dirty="0" err="1"/>
              <a:t>sidelap</a:t>
            </a:r>
            <a:r>
              <a:rPr lang="en-US" dirty="0"/>
              <a:t> – only requirement is no voids in coverage</a:t>
            </a: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/>
              <a:t>However, some swath </a:t>
            </a:r>
            <a:r>
              <a:rPr lang="en-US" dirty="0" err="1"/>
              <a:t>sidelap</a:t>
            </a:r>
            <a:r>
              <a:rPr lang="en-US" dirty="0"/>
              <a:t> is needed to (1) enable geometric alignment of data and (2) assess </a:t>
            </a:r>
            <a:r>
              <a:rPr lang="en-US" dirty="0" err="1"/>
              <a:t>interswath</a:t>
            </a:r>
            <a:r>
              <a:rPr lang="en-US" dirty="0"/>
              <a:t> precision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601C7D9C-521C-3C4E-76AB-F17925EA3FC1}"/>
              </a:ext>
            </a:extLst>
          </p:cNvPr>
          <p:cNvSpPr txBox="1"/>
          <p:nvPr/>
        </p:nvSpPr>
        <p:spPr>
          <a:xfrm>
            <a:off x="5273040" y="1027710"/>
            <a:ext cx="549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 err="1"/>
              <a:t>Witheld</a:t>
            </a:r>
            <a:r>
              <a:rPr lang="en-US" sz="1200" b="1" i="1" dirty="0"/>
              <a:t> points included in SSI creation </a:t>
            </a:r>
          </a:p>
          <a:p>
            <a:r>
              <a:rPr lang="en-US" sz="1200" b="1" i="1" dirty="0"/>
              <a:t>Scant </a:t>
            </a:r>
            <a:r>
              <a:rPr lang="en-US" sz="1200" b="1" i="1" dirty="0" err="1"/>
              <a:t>sidelap</a:t>
            </a:r>
            <a:r>
              <a:rPr lang="en-US" sz="1200" b="1" i="1" dirty="0"/>
              <a:t> makes it impossible to assess </a:t>
            </a:r>
            <a:r>
              <a:rPr lang="en-US" sz="1200" b="1" i="1" dirty="0" err="1"/>
              <a:t>interswath</a:t>
            </a:r>
            <a:r>
              <a:rPr lang="en-US" sz="1200" b="1" i="1" dirty="0"/>
              <a:t> precision over these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9B62E-FA5C-02E9-A81D-1A4712A7D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661" y="1528477"/>
            <a:ext cx="6702195" cy="4034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7460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73871A-5C4F-4EEB-81A1-44B5371710D6}"/>
              </a:ext>
            </a:extLst>
          </p:cNvPr>
          <p:cNvSpPr txBox="1">
            <a:spLocks/>
          </p:cNvSpPr>
          <p:nvPr/>
        </p:nvSpPr>
        <p:spPr>
          <a:xfrm>
            <a:off x="547130" y="423747"/>
            <a:ext cx="10003975" cy="607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Contractor Feedback for Correction Cycles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5488F-3343-474E-A3DE-BB15E012509F}"/>
              </a:ext>
            </a:extLst>
          </p:cNvPr>
          <p:cNvSpPr/>
          <p:nvPr/>
        </p:nvSpPr>
        <p:spPr>
          <a:xfrm>
            <a:off x="9817239" y="6577237"/>
            <a:ext cx="2344617" cy="26161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100">
                <a:ln w="0"/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GPSCTechnicalInquiries@usgs.gov</a:t>
            </a:r>
            <a:endParaRPr lang="en-US" sz="1100">
              <a:ln w="0"/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8A8801-2BD7-4AAA-94FF-019D55F0C24B}"/>
              </a:ext>
            </a:extLst>
          </p:cNvPr>
          <p:cNvSpPr txBox="1">
            <a:spLocks/>
          </p:cNvSpPr>
          <p:nvPr/>
        </p:nvSpPr>
        <p:spPr>
          <a:xfrm>
            <a:off x="200080" y="1626797"/>
            <a:ext cx="4951783" cy="24545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/>
              <a:t>USGS looking to standardize contractor documentation between 3DEP and 3DHP</a:t>
            </a:r>
          </a:p>
          <a:p>
            <a:pPr lvl="0"/>
            <a:r>
              <a:rPr lang="en-US" sz="2200" dirty="0"/>
              <a:t>As part of correction cycle, please provide feedback as text file/work document </a:t>
            </a:r>
          </a:p>
          <a:p>
            <a:pPr lvl="1"/>
            <a:r>
              <a:rPr lang="en-US" sz="2000" dirty="0"/>
              <a:t>Include summary of what was fixed and what was not fixed</a:t>
            </a:r>
          </a:p>
          <a:p>
            <a:pPr lvl="1"/>
            <a:r>
              <a:rPr lang="en-US" sz="2000" dirty="0"/>
              <a:t>If not fixed, please provide explanation as to why</a:t>
            </a:r>
          </a:p>
          <a:p>
            <a:pPr marL="0" lv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827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73871A-5C4F-4EEB-81A1-44B5371710D6}"/>
              </a:ext>
            </a:extLst>
          </p:cNvPr>
          <p:cNvSpPr txBox="1">
            <a:spLocks/>
          </p:cNvSpPr>
          <p:nvPr/>
        </p:nvSpPr>
        <p:spPr>
          <a:xfrm>
            <a:off x="569432" y="140346"/>
            <a:ext cx="10003975" cy="1347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ASPRS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Positiona</a:t>
            </a:r>
            <a:r>
              <a:rPr lang="en-US" sz="2800" kern="0" dirty="0">
                <a:solidFill>
                  <a:srgbClr val="006F4B"/>
                </a:solidFill>
              </a:rPr>
              <a:t>l Accuracy Standards v. 2 is live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 –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DISCUSSION ONLY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5488F-3343-474E-A3DE-BB15E012509F}"/>
              </a:ext>
            </a:extLst>
          </p:cNvPr>
          <p:cNvSpPr/>
          <p:nvPr/>
        </p:nvSpPr>
        <p:spPr>
          <a:xfrm>
            <a:off x="9817239" y="6577237"/>
            <a:ext cx="2344617" cy="261610"/>
          </a:xfrm>
          <a:prstGeom prst="rect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1100">
                <a:ln w="0"/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GPSCTechnicalInquiries@usgs.gov</a:t>
            </a:r>
            <a:endParaRPr lang="en-US" sz="1100">
              <a:ln w="0"/>
              <a:solidFill>
                <a:srgbClr val="C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8A8801-2BD7-4AAA-94FF-019D55F0C24B}"/>
              </a:ext>
            </a:extLst>
          </p:cNvPr>
          <p:cNvSpPr txBox="1">
            <a:spLocks/>
          </p:cNvSpPr>
          <p:nvPr/>
        </p:nvSpPr>
        <p:spPr>
          <a:xfrm>
            <a:off x="200080" y="1626797"/>
            <a:ext cx="4951783" cy="24545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5395BE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493A13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200" dirty="0">
                <a:hlinkClick r:id="rId4"/>
              </a:rPr>
              <a:t>https://www.asprs.org/revisions-to-the-asprs-positional-accuracy-standards-for-geospatial-data-2023</a:t>
            </a:r>
            <a:endParaRPr lang="en-US" sz="2200" dirty="0"/>
          </a:p>
          <a:p>
            <a:pPr marL="0" lvl="0" indent="0">
              <a:buNone/>
            </a:pP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223FA-ACD7-66FB-1127-B2A641A8F0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863"/>
          <a:stretch/>
        </p:blipFill>
        <p:spPr>
          <a:xfrm>
            <a:off x="1094012" y="2903365"/>
            <a:ext cx="10003975" cy="3116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8847F8-9786-E5C5-31FD-DA825681B005}"/>
              </a:ext>
            </a:extLst>
          </p:cNvPr>
          <p:cNvSpPr txBox="1"/>
          <p:nvPr/>
        </p:nvSpPr>
        <p:spPr>
          <a:xfrm>
            <a:off x="5466753" y="1626797"/>
            <a:ext cx="53163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hlinkClick r:id="rId6"/>
              </a:rPr>
              <a:t>https://publicdocuments.asprs.org/PositionalAccuracyStd-Ed2-V1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343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2F27372-1E50-437C-90F0-33C7AA8A38C9}"/>
              </a:ext>
            </a:extLst>
          </p:cNvPr>
          <p:cNvSpPr txBox="1">
            <a:spLocks/>
          </p:cNvSpPr>
          <p:nvPr/>
        </p:nvSpPr>
        <p:spPr>
          <a:xfrm>
            <a:off x="782642" y="143921"/>
            <a:ext cx="3621577" cy="781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4B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6F4B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Thank you!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90A320-FA52-4212-9366-A92EBA4D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76" y="1057013"/>
            <a:ext cx="6974048" cy="52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145001"/>
      </p:ext>
    </p:extLst>
  </p:cSld>
  <p:clrMapOvr>
    <a:masterClrMapping/>
  </p:clrMapOvr>
</p:sld>
</file>

<file path=ppt/theme/theme1.xml><?xml version="1.0" encoding="utf-8"?>
<a:theme xmlns:a="http://schemas.openxmlformats.org/drawingml/2006/main" name="3_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730AABDB1BD4D9A9535349D5EF5B7" ma:contentTypeVersion="20" ma:contentTypeDescription="Create a new document." ma:contentTypeScope="" ma:versionID="2afb78b6749e5652c0036a5027177f9a">
  <xsd:schema xmlns:xsd="http://www.w3.org/2001/XMLSchema" xmlns:xs="http://www.w3.org/2001/XMLSchema" xmlns:p="http://schemas.microsoft.com/office/2006/metadata/properties" xmlns:ns1="http://schemas.microsoft.com/sharepoint/v3" xmlns:ns2="16aa3f2d-47b8-4a75-a8f5-1c0f60bcb387" xmlns:ns3="d36856fe-d4a9-4f0b-87a7-8fa063632c32" xmlns:ns4="31062a0d-ede8-4112-b4bb-00a9c1bc8e16" targetNamespace="http://schemas.microsoft.com/office/2006/metadata/properties" ma:root="true" ma:fieldsID="f49934b1b38e4d5bbc7b0d34dc349cad" ns1:_="" ns2:_="" ns3:_="" ns4:_="">
    <xsd:import namespace="http://schemas.microsoft.com/sharepoint/v3"/>
    <xsd:import namespace="16aa3f2d-47b8-4a75-a8f5-1c0f60bcb387"/>
    <xsd:import namespace="d36856fe-d4a9-4f0b-87a7-8fa063632c32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a3f2d-47b8-4a75-a8f5-1c0f60bc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856fe-d4a9-4f0b-87a7-8fa063632c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cbf51b9-8d51-4223-8363-524e4b4d3675}" ma:internalName="TaxCatchAll" ma:showField="CatchAllData" ma:web="d36856fe-d4a9-4f0b-87a7-8fa063632c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16aa3f2d-47b8-4a75-a8f5-1c0f60bcb387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Props1.xml><?xml version="1.0" encoding="utf-8"?>
<ds:datastoreItem xmlns:ds="http://schemas.openxmlformats.org/officeDocument/2006/customXml" ds:itemID="{4B4758AF-FEFA-4391-92D6-B74D47F8E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6aa3f2d-47b8-4a75-a8f5-1c0f60bcb387"/>
    <ds:schemaRef ds:uri="d36856fe-d4a9-4f0b-87a7-8fa063632c32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807A88-ECDB-4FBE-B1DE-2E8DB0DF84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3F9D0-9869-4494-908A-617C949C9F6F}">
  <ds:schemaRefs>
    <ds:schemaRef ds:uri="16aa3f2d-47b8-4a75-a8f5-1c0f60bcb387"/>
    <ds:schemaRef ds:uri="d36856fe-d4a9-4f0b-87a7-8fa063632c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31062a0d-ede8-4112-b4bb-00a9c1bc8e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483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Noto Sans Symbols</vt:lpstr>
      <vt:lpstr>Tahoma</vt:lpstr>
      <vt:lpstr>Times New Roman</vt:lpstr>
      <vt:lpstr>Wingdings</vt:lpstr>
      <vt:lpstr>3_Advantage</vt:lpstr>
      <vt:lpstr>GPSC Technical Exchange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Nimetz, Joshua D</dc:creator>
  <cp:lastModifiedBy>Nimetz, Joshua D</cp:lastModifiedBy>
  <cp:revision>1</cp:revision>
  <dcterms:created xsi:type="dcterms:W3CDTF">2020-09-02T04:25:26Z</dcterms:created>
  <dcterms:modified xsi:type="dcterms:W3CDTF">2023-09-12T18:03:16Z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0x01010076B730AABDB1BD4D9A9535349D5EF5B7</vt:lpwstr>
  </property>
  <property fmtid="{D5CDD505-2E9C-101B-9397-08002B2CF9AE}" pid="3" name="MediaServiceImageTags">
    <vt:lpwstr/>
  </property>
</Properties>
</file>