
<file path=[Content_Types].xml><?xml version="1.0" encoding="utf-8"?>
<Types xmlns="http://schemas.openxmlformats.org/package/2006/content-types">
  <Default Extension="gif" ContentType="image/gif"/>
  <Default Extension="jpeg" ContentType="image/jpeg"/>
  <Default Extension="mp4" ContentType="video/mp4"/>
  <Default Extension="pdf" ContentType="application/pdf"/>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303" r:id="rId5"/>
    <p:sldMasterId id="2147485324" r:id="rId6"/>
    <p:sldMasterId id="2147485344" r:id="rId7"/>
    <p:sldMasterId id="2147485364" r:id="rId8"/>
    <p:sldMasterId id="2147485396" r:id="rId9"/>
    <p:sldMasterId id="2147485466" r:id="rId10"/>
  </p:sldMasterIdLst>
  <p:notesMasterIdLst>
    <p:notesMasterId r:id="rId37"/>
  </p:notesMasterIdLst>
  <p:handoutMasterIdLst>
    <p:handoutMasterId r:id="rId38"/>
  </p:handoutMasterIdLst>
  <p:sldIdLst>
    <p:sldId id="704" r:id="rId11"/>
    <p:sldId id="927" r:id="rId12"/>
    <p:sldId id="2142534153" r:id="rId13"/>
    <p:sldId id="284" r:id="rId14"/>
    <p:sldId id="259" r:id="rId15"/>
    <p:sldId id="2142534010" r:id="rId16"/>
    <p:sldId id="268" r:id="rId17"/>
    <p:sldId id="2147376696" r:id="rId18"/>
    <p:sldId id="2139" r:id="rId19"/>
    <p:sldId id="2142533763" r:id="rId20"/>
    <p:sldId id="2147376702" r:id="rId21"/>
    <p:sldId id="2142533952" r:id="rId22"/>
    <p:sldId id="913" r:id="rId23"/>
    <p:sldId id="2147376707" r:id="rId24"/>
    <p:sldId id="2147376698" r:id="rId25"/>
    <p:sldId id="2147376704" r:id="rId26"/>
    <p:sldId id="2147376706" r:id="rId27"/>
    <p:sldId id="2142533781" r:id="rId28"/>
    <p:sldId id="2142534025" r:id="rId29"/>
    <p:sldId id="2086" r:id="rId30"/>
    <p:sldId id="2142533769" r:id="rId31"/>
    <p:sldId id="287" r:id="rId32"/>
    <p:sldId id="2147376708" r:id="rId33"/>
    <p:sldId id="2142534201" r:id="rId34"/>
    <p:sldId id="6406" r:id="rId35"/>
    <p:sldId id="2142534024" r:id="rId36"/>
  </p:sldIdLst>
  <p:sldSz cx="12192000" cy="6858000"/>
  <p:notesSz cx="6858000" cy="9144000"/>
  <p:defaultTextStyle>
    <a:defPPr>
      <a:defRPr lang="en-US"/>
    </a:defPPr>
    <a:lvl1pPr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1pPr>
    <a:lvl2pPr marL="4572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2pPr>
    <a:lvl3pPr marL="9144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3pPr>
    <a:lvl4pPr marL="13716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4pPr>
    <a:lvl5pPr marL="18288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5pPr>
    <a:lvl6pPr marL="2286000" algn="l" defTabSz="914400" rtl="0" eaLnBrk="1" latinLnBrk="0" hangingPunct="1">
      <a:defRPr sz="3200" kern="1200">
        <a:solidFill>
          <a:schemeClr val="tx1"/>
        </a:solidFill>
        <a:latin typeface="Tahoma" panose="020B0604030504040204" pitchFamily="34" charset="0"/>
        <a:ea typeface="+mn-ea"/>
        <a:cs typeface="+mn-cs"/>
      </a:defRPr>
    </a:lvl6pPr>
    <a:lvl7pPr marL="2743200" algn="l" defTabSz="914400" rtl="0" eaLnBrk="1" latinLnBrk="0" hangingPunct="1">
      <a:defRPr sz="3200" kern="1200">
        <a:solidFill>
          <a:schemeClr val="tx1"/>
        </a:solidFill>
        <a:latin typeface="Tahoma" panose="020B0604030504040204" pitchFamily="34" charset="0"/>
        <a:ea typeface="+mn-ea"/>
        <a:cs typeface="+mn-cs"/>
      </a:defRPr>
    </a:lvl7pPr>
    <a:lvl8pPr marL="3200400" algn="l" defTabSz="914400" rtl="0" eaLnBrk="1" latinLnBrk="0" hangingPunct="1">
      <a:defRPr sz="3200" kern="1200">
        <a:solidFill>
          <a:schemeClr val="tx1"/>
        </a:solidFill>
        <a:latin typeface="Tahoma" panose="020B0604030504040204" pitchFamily="34" charset="0"/>
        <a:ea typeface="+mn-ea"/>
        <a:cs typeface="+mn-cs"/>
      </a:defRPr>
    </a:lvl8pPr>
    <a:lvl9pPr marL="3657600" algn="l" defTabSz="914400" rtl="0" eaLnBrk="1" latinLnBrk="0" hangingPunct="1">
      <a:defRPr sz="3200"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guide id="3"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60B63B-E754-780F-C4A3-331579649567}" name="Killpack, Darcee" initials="KD" userId="S::dkillpack@usgs.gov::da87c97a-bfc8-4867-99c6-529186be7e3a" providerId="AD"/>
  <p188:author id="{982E7D76-057D-B028-AC67-9FB4E66FAF20}" name="Adkins, Karen F" initials="AF" userId="S::kadkins@usgs.gov::2c77f771-39b7-4575-b98c-b2166b1a54a9" providerId="AD"/>
  <p188:author id="{CD7C868A-BEE3-24D2-487C-4824D7A30309}" name="Ritmiller, Cynthia L" initials="RCL" userId="S::critmiller@usgs.gov::0b805a5b-d213-4362-ad8a-9241401b6842" providerId="AD"/>
  <p188:author id="{0AE41F8C-5F59-F9D1-99CF-61031D4282F3}" name="Buto, Susan G" initials="BG" userId="S::sbuto@usgs.gov::f91ccf83-7851-45f2-8eee-6c6ccb9a8f05" providerId="AD"/>
  <p188:author id="{F21022C5-D906-FDDB-A559-D867C3B6591D}" name="Lukas, Vicki" initials="LV" userId="S::vlukas@usgs.gov::ce3566fd-6e09-4826-83c5-e1392cc237b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llyson Jason" initials="ALJ" lastIdx="3" clrIdx="0"/>
  <p:cmAuthor id="1" name="Anderson, Rebecca D" initials="ARD" lastIdx="1" clrIdx="1">
    <p:extLst>
      <p:ext uri="{19B8F6BF-5375-455C-9EA6-DF929625EA0E}">
        <p15:presenceInfo xmlns:p15="http://schemas.microsoft.com/office/powerpoint/2012/main" userId="S-1-5-21-3697291689-1161744426-439199626-267375" providerId="AD"/>
      </p:ext>
    </p:extLst>
  </p:cmAuthor>
  <p:cmAuthor id="2" name="Thunen, Diana R" initials="TR" lastIdx="1" clrIdx="2">
    <p:extLst>
      <p:ext uri="{19B8F6BF-5375-455C-9EA6-DF929625EA0E}">
        <p15:presenceInfo xmlns:p15="http://schemas.microsoft.com/office/powerpoint/2012/main" userId="S::dthunen@usgs.gov::e584d792-0497-41f0-94c9-7317070f44de" providerId="AD"/>
      </p:ext>
    </p:extLst>
  </p:cmAuthor>
  <p:cmAuthor id="3" name="Buto, Susan G" initials="BSG" lastIdx="14" clrIdx="3">
    <p:extLst>
      <p:ext uri="{19B8F6BF-5375-455C-9EA6-DF929625EA0E}">
        <p15:presenceInfo xmlns:p15="http://schemas.microsoft.com/office/powerpoint/2012/main" userId="S::sbuto@usgs.gov::f91ccf83-7851-45f2-8eee-6c6ccb9a8f05" providerId="AD"/>
      </p:ext>
    </p:extLst>
  </p:cmAuthor>
  <p:cmAuthor id="4" name="Thatcher, Cindy" initials="TC" lastIdx="4" clrIdx="4">
    <p:extLst>
      <p:ext uri="{19B8F6BF-5375-455C-9EA6-DF929625EA0E}">
        <p15:presenceInfo xmlns:p15="http://schemas.microsoft.com/office/powerpoint/2012/main" userId="S::thatcherc@usgs.gov::6012c06a-8322-401e-80e3-97c0f9d9cf2b" providerId="AD"/>
      </p:ext>
    </p:extLst>
  </p:cmAuthor>
  <p:cmAuthor id="5" name="Jason, Allyson L" initials="JL" lastIdx="3" clrIdx="5">
    <p:extLst>
      <p:ext uri="{19B8F6BF-5375-455C-9EA6-DF929625EA0E}">
        <p15:presenceInfo xmlns:p15="http://schemas.microsoft.com/office/powerpoint/2012/main" userId="S::ajason@usgs.gov::ba5ff9dd-aa59-40d8-9fac-73ec8c7564a7" providerId="AD"/>
      </p:ext>
    </p:extLst>
  </p:cmAuthor>
  <p:cmAuthor id="6" name="Lukas, Vicki" initials="LV" lastIdx="1" clrIdx="6">
    <p:extLst>
      <p:ext uri="{19B8F6BF-5375-455C-9EA6-DF929625EA0E}">
        <p15:presenceInfo xmlns:p15="http://schemas.microsoft.com/office/powerpoint/2012/main" userId="S::vlukas@usgs.gov::ce3566fd-6e09-4826-83c5-e1392cc237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4B"/>
    <a:srgbClr val="093C92"/>
    <a:srgbClr val="073073"/>
    <a:srgbClr val="009999"/>
    <a:srgbClr val="385D81"/>
    <a:srgbClr val="0D55C9"/>
    <a:srgbClr val="008E5F"/>
    <a:srgbClr val="2D4C69"/>
    <a:srgbClr val="00A87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50A52-BAF1-480F-B47C-32E19606DA6D}" v="165" dt="2026-02-12T17:32:43.0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49" autoAdjust="0"/>
  </p:normalViewPr>
  <p:slideViewPr>
    <p:cSldViewPr snapToGrid="0">
      <p:cViewPr varScale="1">
        <p:scale>
          <a:sx n="69" d="100"/>
          <a:sy n="69" d="100"/>
        </p:scale>
        <p:origin x="2154" y="288"/>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guide orient="horz" pos="2928"/>
        <p:guide pos="2160"/>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handoutMaster" Target="handoutMasters/handout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tmiller, Cynthia L" userId="0b805a5b-d213-4362-ad8a-9241401b6842" providerId="ADAL" clId="{6CF1B177-1FE3-4E6C-929D-8B27585CF1CE}"/>
    <pc:docChg chg="undo custSel addSld delSld modSld sldOrd modMainMaster">
      <pc:chgData name="Ritmiller, Cynthia L" userId="0b805a5b-d213-4362-ad8a-9241401b6842" providerId="ADAL" clId="{6CF1B177-1FE3-4E6C-929D-8B27585CF1CE}" dt="2026-02-12T17:34:36.011" v="7417" actId="313"/>
      <pc:docMkLst>
        <pc:docMk/>
      </pc:docMkLst>
      <pc:sldChg chg="add">
        <pc:chgData name="Ritmiller, Cynthia L" userId="0b805a5b-d213-4362-ad8a-9241401b6842" providerId="ADAL" clId="{6CF1B177-1FE3-4E6C-929D-8B27585CF1CE}" dt="2026-02-09T20:50:26.071" v="372"/>
        <pc:sldMkLst>
          <pc:docMk/>
          <pc:sldMk cId="0" sldId="259"/>
        </pc:sldMkLst>
      </pc:sldChg>
      <pc:sldChg chg="add">
        <pc:chgData name="Ritmiller, Cynthia L" userId="0b805a5b-d213-4362-ad8a-9241401b6842" providerId="ADAL" clId="{6CF1B177-1FE3-4E6C-929D-8B27585CF1CE}" dt="2026-02-09T20:50:26.071" v="372"/>
        <pc:sldMkLst>
          <pc:docMk/>
          <pc:sldMk cId="0" sldId="268"/>
        </pc:sldMkLst>
      </pc:sldChg>
      <pc:sldChg chg="add">
        <pc:chgData name="Ritmiller, Cynthia L" userId="0b805a5b-d213-4362-ad8a-9241401b6842" providerId="ADAL" clId="{6CF1B177-1FE3-4E6C-929D-8B27585CF1CE}" dt="2026-02-09T20:50:26.071" v="372"/>
        <pc:sldMkLst>
          <pc:docMk/>
          <pc:sldMk cId="3337323831" sldId="284"/>
        </pc:sldMkLst>
      </pc:sldChg>
      <pc:sldChg chg="addSp modSp add mod modAnim modShow modNotesTx">
        <pc:chgData name="Ritmiller, Cynthia L" userId="0b805a5b-d213-4362-ad8a-9241401b6842" providerId="ADAL" clId="{6CF1B177-1FE3-4E6C-929D-8B27585CF1CE}" dt="2026-02-12T17:27:56.868" v="7090" actId="108"/>
        <pc:sldMkLst>
          <pc:docMk/>
          <pc:sldMk cId="323382736" sldId="287"/>
        </pc:sldMkLst>
        <pc:spChg chg="mod">
          <ac:chgData name="Ritmiller, Cynthia L" userId="0b805a5b-d213-4362-ad8a-9241401b6842" providerId="ADAL" clId="{6CF1B177-1FE3-4E6C-929D-8B27585CF1CE}" dt="2026-02-12T17:27:56.868" v="7090" actId="108"/>
          <ac:spMkLst>
            <pc:docMk/>
            <pc:sldMk cId="323382736" sldId="287"/>
            <ac:spMk id="12" creationId="{FDF220BD-EDF3-1DBE-57C0-DA6850B58F9B}"/>
          </ac:spMkLst>
        </pc:spChg>
        <pc:picChg chg="add mod">
          <ac:chgData name="Ritmiller, Cynthia L" userId="0b805a5b-d213-4362-ad8a-9241401b6842" providerId="ADAL" clId="{6CF1B177-1FE3-4E6C-929D-8B27585CF1CE}" dt="2026-02-11T16:39:59.930" v="4597" actId="14100"/>
          <ac:picMkLst>
            <pc:docMk/>
            <pc:sldMk cId="323382736" sldId="287"/>
            <ac:picMk id="3" creationId="{F3BFB2B9-E4C2-2348-4162-AF80C5B3D441}"/>
          </ac:picMkLst>
        </pc:picChg>
      </pc:sldChg>
      <pc:sldChg chg="addSp delSp modSp add del mod modNotesTx">
        <pc:chgData name="Ritmiller, Cynthia L" userId="0b805a5b-d213-4362-ad8a-9241401b6842" providerId="ADAL" clId="{6CF1B177-1FE3-4E6C-929D-8B27585CF1CE}" dt="2026-02-12T14:50:31.622" v="6218" actId="20577"/>
        <pc:sldMkLst>
          <pc:docMk/>
          <pc:sldMk cId="2212161756" sldId="704"/>
        </pc:sldMkLst>
        <pc:spChg chg="mod">
          <ac:chgData name="Ritmiller, Cynthia L" userId="0b805a5b-d213-4362-ad8a-9241401b6842" providerId="ADAL" clId="{6CF1B177-1FE3-4E6C-929D-8B27585CF1CE}" dt="2026-02-10T15:45:31.039" v="600"/>
          <ac:spMkLst>
            <pc:docMk/>
            <pc:sldMk cId="2212161756" sldId="704"/>
            <ac:spMk id="2" creationId="{00000000-0000-0000-0000-000000000000}"/>
          </ac:spMkLst>
        </pc:spChg>
        <pc:spChg chg="mod">
          <ac:chgData name="Ritmiller, Cynthia L" userId="0b805a5b-d213-4362-ad8a-9241401b6842" providerId="ADAL" clId="{6CF1B177-1FE3-4E6C-929D-8B27585CF1CE}" dt="2026-02-09T20:50:26.164" v="373" actId="27636"/>
          <ac:spMkLst>
            <pc:docMk/>
            <pc:sldMk cId="2212161756" sldId="704"/>
            <ac:spMk id="3" creationId="{00000000-0000-0000-0000-000000000000}"/>
          </ac:spMkLst>
        </pc:spChg>
      </pc:sldChg>
      <pc:sldChg chg="add mod ord modShow">
        <pc:chgData name="Ritmiller, Cynthia L" userId="0b805a5b-d213-4362-ad8a-9241401b6842" providerId="ADAL" clId="{6CF1B177-1FE3-4E6C-929D-8B27585CF1CE}" dt="2026-02-12T15:38:32.967" v="6447"/>
        <pc:sldMkLst>
          <pc:docMk/>
          <pc:sldMk cId="3581419848" sldId="913"/>
        </pc:sldMkLst>
      </pc:sldChg>
      <pc:sldChg chg="modSp add del mod modShow modNotesTx">
        <pc:chgData name="Ritmiller, Cynthia L" userId="0b805a5b-d213-4362-ad8a-9241401b6842" providerId="ADAL" clId="{6CF1B177-1FE3-4E6C-929D-8B27585CF1CE}" dt="2026-02-11T18:03:13.793" v="5433" actId="20577"/>
        <pc:sldMkLst>
          <pc:docMk/>
          <pc:sldMk cId="1018224368" sldId="927"/>
        </pc:sldMkLst>
        <pc:picChg chg="mod">
          <ac:chgData name="Ritmiller, Cynthia L" userId="0b805a5b-d213-4362-ad8a-9241401b6842" providerId="ADAL" clId="{6CF1B177-1FE3-4E6C-929D-8B27585CF1CE}" dt="2026-02-11T15:13:28.195" v="4052" actId="1035"/>
          <ac:picMkLst>
            <pc:docMk/>
            <pc:sldMk cId="1018224368" sldId="927"/>
            <ac:picMk id="2" creationId="{F62D3A39-9F59-4B7E-B1DC-A53CC3EA041B}"/>
          </ac:picMkLst>
        </pc:picChg>
        <pc:picChg chg="mod modCrop">
          <ac:chgData name="Ritmiller, Cynthia L" userId="0b805a5b-d213-4362-ad8a-9241401b6842" providerId="ADAL" clId="{6CF1B177-1FE3-4E6C-929D-8B27585CF1CE}" dt="2026-02-11T15:13:40.736" v="4055" actId="1076"/>
          <ac:picMkLst>
            <pc:docMk/>
            <pc:sldMk cId="1018224368" sldId="927"/>
            <ac:picMk id="3" creationId="{5807D750-BACF-6EA1-9140-5F49E655F7A0}"/>
          </ac:picMkLst>
        </pc:picChg>
        <pc:picChg chg="mod">
          <ac:chgData name="Ritmiller, Cynthia L" userId="0b805a5b-d213-4362-ad8a-9241401b6842" providerId="ADAL" clId="{6CF1B177-1FE3-4E6C-929D-8B27585CF1CE}" dt="2026-02-11T15:14:03.781" v="4063" actId="1076"/>
          <ac:picMkLst>
            <pc:docMk/>
            <pc:sldMk cId="1018224368" sldId="927"/>
            <ac:picMk id="4" creationId="{5EBDD7DA-195A-46D9-9D6C-8C8D6559A3DF}"/>
          </ac:picMkLst>
        </pc:picChg>
        <pc:picChg chg="mod">
          <ac:chgData name="Ritmiller, Cynthia L" userId="0b805a5b-d213-4362-ad8a-9241401b6842" providerId="ADAL" clId="{6CF1B177-1FE3-4E6C-929D-8B27585CF1CE}" dt="2026-02-11T15:13:47.700" v="4057" actId="1076"/>
          <ac:picMkLst>
            <pc:docMk/>
            <pc:sldMk cId="1018224368" sldId="927"/>
            <ac:picMk id="5" creationId="{F48F5840-A8C7-488B-AA22-B8AD9F27A1D0}"/>
          </ac:picMkLst>
        </pc:picChg>
        <pc:picChg chg="mod">
          <ac:chgData name="Ritmiller, Cynthia L" userId="0b805a5b-d213-4362-ad8a-9241401b6842" providerId="ADAL" clId="{6CF1B177-1FE3-4E6C-929D-8B27585CF1CE}" dt="2026-02-11T15:13:57.490" v="4061" actId="1076"/>
          <ac:picMkLst>
            <pc:docMk/>
            <pc:sldMk cId="1018224368" sldId="927"/>
            <ac:picMk id="19" creationId="{85CF71FA-A48C-42AC-83A8-3E687A52200E}"/>
          </ac:picMkLst>
        </pc:picChg>
      </pc:sldChg>
      <pc:sldChg chg="add ord">
        <pc:chgData name="Ritmiller, Cynthia L" userId="0b805a5b-d213-4362-ad8a-9241401b6842" providerId="ADAL" clId="{6CF1B177-1FE3-4E6C-929D-8B27585CF1CE}" dt="2026-02-09T21:35:19.208" v="407" actId="20578"/>
        <pc:sldMkLst>
          <pc:docMk/>
          <pc:sldMk cId="4158771495" sldId="2086"/>
        </pc:sldMkLst>
      </pc:sldChg>
      <pc:sldChg chg="delSp add del mod ord modShow">
        <pc:chgData name="Ritmiller, Cynthia L" userId="0b805a5b-d213-4362-ad8a-9241401b6842" providerId="ADAL" clId="{6CF1B177-1FE3-4E6C-929D-8B27585CF1CE}" dt="2026-02-12T15:12:16.494" v="6228" actId="2696"/>
        <pc:sldMkLst>
          <pc:docMk/>
          <pc:sldMk cId="2750752868" sldId="2132"/>
        </pc:sldMkLst>
        <pc:spChg chg="del">
          <ac:chgData name="Ritmiller, Cynthia L" userId="0b805a5b-d213-4362-ad8a-9241401b6842" providerId="ADAL" clId="{6CF1B177-1FE3-4E6C-929D-8B27585CF1CE}" dt="2026-02-12T14:38:50.602" v="6148" actId="21"/>
          <ac:spMkLst>
            <pc:docMk/>
            <pc:sldMk cId="2750752868" sldId="2132"/>
            <ac:spMk id="3" creationId="{608420AE-092B-8515-D033-9EE13468B539}"/>
          </ac:spMkLst>
        </pc:spChg>
      </pc:sldChg>
      <pc:sldChg chg="add modNotesTx">
        <pc:chgData name="Ritmiller, Cynthia L" userId="0b805a5b-d213-4362-ad8a-9241401b6842" providerId="ADAL" clId="{6CF1B177-1FE3-4E6C-929D-8B27585CF1CE}" dt="2026-02-10T23:34:49.026" v="2187" actId="20577"/>
        <pc:sldMkLst>
          <pc:docMk/>
          <pc:sldMk cId="968183080" sldId="2139"/>
        </pc:sldMkLst>
      </pc:sldChg>
      <pc:sldChg chg="add mod modShow modNotesTx">
        <pc:chgData name="Ritmiller, Cynthia L" userId="0b805a5b-d213-4362-ad8a-9241401b6842" providerId="ADAL" clId="{6CF1B177-1FE3-4E6C-929D-8B27585CF1CE}" dt="2026-02-12T15:57:14.510" v="6927" actId="313"/>
        <pc:sldMkLst>
          <pc:docMk/>
          <pc:sldMk cId="4088456928" sldId="6406"/>
        </pc:sldMkLst>
      </pc:sldChg>
      <pc:sldChg chg="add modNotesTx">
        <pc:chgData name="Ritmiller, Cynthia L" userId="0b805a5b-d213-4362-ad8a-9241401b6842" providerId="ADAL" clId="{6CF1B177-1FE3-4E6C-929D-8B27585CF1CE}" dt="2026-02-10T23:36:03.605" v="2194" actId="20577"/>
        <pc:sldMkLst>
          <pc:docMk/>
          <pc:sldMk cId="4262958461" sldId="2142533763"/>
        </pc:sldMkLst>
      </pc:sldChg>
      <pc:sldChg chg="addSp delSp modSp add mod modShow modNotesTx">
        <pc:chgData name="Ritmiller, Cynthia L" userId="0b805a5b-d213-4362-ad8a-9241401b6842" providerId="ADAL" clId="{6CF1B177-1FE3-4E6C-929D-8B27585CF1CE}" dt="2026-02-12T14:34:50.859" v="6135" actId="478"/>
        <pc:sldMkLst>
          <pc:docMk/>
          <pc:sldMk cId="2098344561" sldId="2142533769"/>
        </pc:sldMkLst>
        <pc:spChg chg="add del mod">
          <ac:chgData name="Ritmiller, Cynthia L" userId="0b805a5b-d213-4362-ad8a-9241401b6842" providerId="ADAL" clId="{6CF1B177-1FE3-4E6C-929D-8B27585CF1CE}" dt="2026-02-12T14:34:50.859" v="6135" actId="478"/>
          <ac:spMkLst>
            <pc:docMk/>
            <pc:sldMk cId="2098344561" sldId="2142533769"/>
            <ac:spMk id="16" creationId="{EEA88401-FC03-AAE1-CA89-596D19615917}"/>
          </ac:spMkLst>
        </pc:spChg>
      </pc:sldChg>
      <pc:sldChg chg="add del">
        <pc:chgData name="Ritmiller, Cynthia L" userId="0b805a5b-d213-4362-ad8a-9241401b6842" providerId="ADAL" clId="{6CF1B177-1FE3-4E6C-929D-8B27585CF1CE}" dt="2026-02-12T14:34:41.398" v="6133" actId="47"/>
        <pc:sldMkLst>
          <pc:docMk/>
          <pc:sldMk cId="2828432699" sldId="2142533776"/>
        </pc:sldMkLst>
      </pc:sldChg>
      <pc:sldChg chg="add del">
        <pc:chgData name="Ritmiller, Cynthia L" userId="0b805a5b-d213-4362-ad8a-9241401b6842" providerId="ADAL" clId="{6CF1B177-1FE3-4E6C-929D-8B27585CF1CE}" dt="2026-02-12T14:38:35.888" v="6147" actId="47"/>
        <pc:sldMkLst>
          <pc:docMk/>
          <pc:sldMk cId="3143555767" sldId="2142533778"/>
        </pc:sldMkLst>
      </pc:sldChg>
      <pc:sldChg chg="addSp delSp modSp add modNotesTx">
        <pc:chgData name="Ritmiller, Cynthia L" userId="0b805a5b-d213-4362-ad8a-9241401b6842" providerId="ADAL" clId="{6CF1B177-1FE3-4E6C-929D-8B27585CF1CE}" dt="2026-02-10T15:06:35.698" v="598" actId="20577"/>
        <pc:sldMkLst>
          <pc:docMk/>
          <pc:sldMk cId="3679649438" sldId="2142533781"/>
        </pc:sldMkLst>
        <pc:picChg chg="add">
          <ac:chgData name="Ritmiller, Cynthia L" userId="0b805a5b-d213-4362-ad8a-9241401b6842" providerId="ADAL" clId="{6CF1B177-1FE3-4E6C-929D-8B27585CF1CE}" dt="2026-02-10T15:06:18.419" v="547"/>
          <ac:picMkLst>
            <pc:docMk/>
            <pc:sldMk cId="3679649438" sldId="2142533781"/>
            <ac:picMk id="2052" creationId="{BAB70D73-99D5-D2DC-63E7-40C3F7DF11C5}"/>
          </ac:picMkLst>
        </pc:picChg>
      </pc:sldChg>
      <pc:sldChg chg="add del">
        <pc:chgData name="Ritmiller, Cynthia L" userId="0b805a5b-d213-4362-ad8a-9241401b6842" providerId="ADAL" clId="{6CF1B177-1FE3-4E6C-929D-8B27585CF1CE}" dt="2026-02-12T14:35:01.580" v="6136" actId="47"/>
        <pc:sldMkLst>
          <pc:docMk/>
          <pc:sldMk cId="1503464560" sldId="2142533783"/>
        </pc:sldMkLst>
      </pc:sldChg>
      <pc:sldChg chg="add del">
        <pc:chgData name="Ritmiller, Cynthia L" userId="0b805a5b-d213-4362-ad8a-9241401b6842" providerId="ADAL" clId="{6CF1B177-1FE3-4E6C-929D-8B27585CF1CE}" dt="2026-02-12T14:35:13.475" v="6138" actId="47"/>
        <pc:sldMkLst>
          <pc:docMk/>
          <pc:sldMk cId="2378308964" sldId="2142533784"/>
        </pc:sldMkLst>
      </pc:sldChg>
      <pc:sldChg chg="addSp delSp modSp add mod modNotesTx">
        <pc:chgData name="Ritmiller, Cynthia L" userId="0b805a5b-d213-4362-ad8a-9241401b6842" providerId="ADAL" clId="{6CF1B177-1FE3-4E6C-929D-8B27585CF1CE}" dt="2026-02-12T16:20:54.014" v="6982" actId="20577"/>
        <pc:sldMkLst>
          <pc:docMk/>
          <pc:sldMk cId="1938209822" sldId="2142533952"/>
        </pc:sldMkLst>
        <pc:spChg chg="mod">
          <ac:chgData name="Ritmiller, Cynthia L" userId="0b805a5b-d213-4362-ad8a-9241401b6842" providerId="ADAL" clId="{6CF1B177-1FE3-4E6C-929D-8B27585CF1CE}" dt="2026-02-12T15:46:48.590" v="6701" actId="20577"/>
          <ac:spMkLst>
            <pc:docMk/>
            <pc:sldMk cId="1938209822" sldId="2142533952"/>
            <ac:spMk id="2" creationId="{B0271426-876A-DBF9-B990-A78DB9F4C233}"/>
          </ac:spMkLst>
        </pc:spChg>
        <pc:spChg chg="del">
          <ac:chgData name="Ritmiller, Cynthia L" userId="0b805a5b-d213-4362-ad8a-9241401b6842" providerId="ADAL" clId="{6CF1B177-1FE3-4E6C-929D-8B27585CF1CE}" dt="2026-02-12T15:27:33.458" v="6423" actId="478"/>
          <ac:spMkLst>
            <pc:docMk/>
            <pc:sldMk cId="1938209822" sldId="2142533952"/>
            <ac:spMk id="4" creationId="{CEFDF802-A956-0856-E93E-0AC3F82B144D}"/>
          </ac:spMkLst>
        </pc:spChg>
        <pc:spChg chg="add del mod">
          <ac:chgData name="Ritmiller, Cynthia L" userId="0b805a5b-d213-4362-ad8a-9241401b6842" providerId="ADAL" clId="{6CF1B177-1FE3-4E6C-929D-8B27585CF1CE}" dt="2026-02-12T15:27:36.898" v="6424" actId="478"/>
          <ac:spMkLst>
            <pc:docMk/>
            <pc:sldMk cId="1938209822" sldId="2142533952"/>
            <ac:spMk id="5" creationId="{45DF0302-5073-6E57-ED6B-8B6FB7558219}"/>
          </ac:spMkLst>
        </pc:spChg>
        <pc:picChg chg="mod">
          <ac:chgData name="Ritmiller, Cynthia L" userId="0b805a5b-d213-4362-ad8a-9241401b6842" providerId="ADAL" clId="{6CF1B177-1FE3-4E6C-929D-8B27585CF1CE}" dt="2026-02-12T15:27:43.473" v="6425" actId="14100"/>
          <ac:picMkLst>
            <pc:docMk/>
            <pc:sldMk cId="1938209822" sldId="2142533952"/>
            <ac:picMk id="21" creationId="{5400B67D-B98E-78A8-E641-63B4E6DA1CBC}"/>
          </ac:picMkLst>
        </pc:picChg>
      </pc:sldChg>
      <pc:sldChg chg="modSp add del mod">
        <pc:chgData name="Ritmiller, Cynthia L" userId="0b805a5b-d213-4362-ad8a-9241401b6842" providerId="ADAL" clId="{6CF1B177-1FE3-4E6C-929D-8B27585CF1CE}" dt="2026-02-12T15:29:29.462" v="6434" actId="47"/>
        <pc:sldMkLst>
          <pc:docMk/>
          <pc:sldMk cId="2625607633" sldId="2142533957"/>
        </pc:sldMkLst>
        <pc:spChg chg="mod">
          <ac:chgData name="Ritmiller, Cynthia L" userId="0b805a5b-d213-4362-ad8a-9241401b6842" providerId="ADAL" clId="{6CF1B177-1FE3-4E6C-929D-8B27585CF1CE}" dt="2026-02-12T15:28:08.482" v="6427" actId="20577"/>
          <ac:spMkLst>
            <pc:docMk/>
            <pc:sldMk cId="2625607633" sldId="2142533957"/>
            <ac:spMk id="84" creationId="{26A04BF3-F3DA-B79F-CAA1-916296FED01E}"/>
          </ac:spMkLst>
        </pc:spChg>
        <pc:spChg chg="mod">
          <ac:chgData name="Ritmiller, Cynthia L" userId="0b805a5b-d213-4362-ad8a-9241401b6842" providerId="ADAL" clId="{6CF1B177-1FE3-4E6C-929D-8B27585CF1CE}" dt="2026-02-12T15:28:14.562" v="6429" actId="20577"/>
          <ac:spMkLst>
            <pc:docMk/>
            <pc:sldMk cId="2625607633" sldId="2142533957"/>
            <ac:spMk id="85" creationId="{815BE4FE-93A0-41E8-35A3-85C369238A3E}"/>
          </ac:spMkLst>
        </pc:spChg>
        <pc:spChg chg="mod">
          <ac:chgData name="Ritmiller, Cynthia L" userId="0b805a5b-d213-4362-ad8a-9241401b6842" providerId="ADAL" clId="{6CF1B177-1FE3-4E6C-929D-8B27585CF1CE}" dt="2026-02-12T15:28:17.199" v="6431" actId="20577"/>
          <ac:spMkLst>
            <pc:docMk/>
            <pc:sldMk cId="2625607633" sldId="2142533957"/>
            <ac:spMk id="86" creationId="{006EE6F0-CF54-3961-FC67-BED23E5129CA}"/>
          </ac:spMkLst>
        </pc:spChg>
      </pc:sldChg>
      <pc:sldChg chg="add del">
        <pc:chgData name="Ritmiller, Cynthia L" userId="0b805a5b-d213-4362-ad8a-9241401b6842" providerId="ADAL" clId="{6CF1B177-1FE3-4E6C-929D-8B27585CF1CE}" dt="2026-02-12T14:34:39.976" v="6132" actId="47"/>
        <pc:sldMkLst>
          <pc:docMk/>
          <pc:sldMk cId="3647059233" sldId="2142533976"/>
        </pc:sldMkLst>
      </pc:sldChg>
      <pc:sldChg chg="addSp delSp modSp add del mod modShow">
        <pc:chgData name="Ritmiller, Cynthia L" userId="0b805a5b-d213-4362-ad8a-9241401b6842" providerId="ADAL" clId="{6CF1B177-1FE3-4E6C-929D-8B27585CF1CE}" dt="2026-02-11T18:25:01.024" v="6106" actId="47"/>
        <pc:sldMkLst>
          <pc:docMk/>
          <pc:sldMk cId="19077061" sldId="2142533977"/>
        </pc:sldMkLst>
      </pc:sldChg>
      <pc:sldChg chg="add">
        <pc:chgData name="Ritmiller, Cynthia L" userId="0b805a5b-d213-4362-ad8a-9241401b6842" providerId="ADAL" clId="{6CF1B177-1FE3-4E6C-929D-8B27585CF1CE}" dt="2026-02-09T20:50:26.071" v="372"/>
        <pc:sldMkLst>
          <pc:docMk/>
          <pc:sldMk cId="192365703" sldId="2142534010"/>
        </pc:sldMkLst>
      </pc:sldChg>
      <pc:sldChg chg="add del mod modShow">
        <pc:chgData name="Ritmiller, Cynthia L" userId="0b805a5b-d213-4362-ad8a-9241401b6842" providerId="ADAL" clId="{6CF1B177-1FE3-4E6C-929D-8B27585CF1CE}" dt="2026-02-11T18:26:10.812" v="6112" actId="47"/>
        <pc:sldMkLst>
          <pc:docMk/>
          <pc:sldMk cId="3337221367" sldId="2142534011"/>
        </pc:sldMkLst>
      </pc:sldChg>
      <pc:sldChg chg="add del mod ord modShow modNotesTx">
        <pc:chgData name="Ritmiller, Cynthia L" userId="0b805a5b-d213-4362-ad8a-9241401b6842" providerId="ADAL" clId="{6CF1B177-1FE3-4E6C-929D-8B27585CF1CE}" dt="2026-02-12T14:34:22.671" v="6128" actId="47"/>
        <pc:sldMkLst>
          <pc:docMk/>
          <pc:sldMk cId="4153323151" sldId="2142534014"/>
        </pc:sldMkLst>
      </pc:sldChg>
      <pc:sldChg chg="delSp modSp add del mod ord modShow">
        <pc:chgData name="Ritmiller, Cynthia L" userId="0b805a5b-d213-4362-ad8a-9241401b6842" providerId="ADAL" clId="{6CF1B177-1FE3-4E6C-929D-8B27585CF1CE}" dt="2026-02-11T18:26:06.333" v="6111" actId="47"/>
        <pc:sldMkLst>
          <pc:docMk/>
          <pc:sldMk cId="2747836168" sldId="2142534015"/>
        </pc:sldMkLst>
      </pc:sldChg>
      <pc:sldChg chg="addSp delSp modSp add del mod modShow">
        <pc:chgData name="Ritmiller, Cynthia L" userId="0b805a5b-d213-4362-ad8a-9241401b6842" providerId="ADAL" clId="{6CF1B177-1FE3-4E6C-929D-8B27585CF1CE}" dt="2026-02-11T18:24:59.222" v="6105" actId="47"/>
        <pc:sldMkLst>
          <pc:docMk/>
          <pc:sldMk cId="2546000631" sldId="2142534016"/>
        </pc:sldMkLst>
      </pc:sldChg>
      <pc:sldChg chg="modSp add del mod">
        <pc:chgData name="Ritmiller, Cynthia L" userId="0b805a5b-d213-4362-ad8a-9241401b6842" providerId="ADAL" clId="{6CF1B177-1FE3-4E6C-929D-8B27585CF1CE}" dt="2026-02-11T18:26:04.577" v="6110" actId="47"/>
        <pc:sldMkLst>
          <pc:docMk/>
          <pc:sldMk cId="1495118185" sldId="2142534019"/>
        </pc:sldMkLst>
      </pc:sldChg>
      <pc:sldChg chg="modSp add mod ord modAnim modNotesTx">
        <pc:chgData name="Ritmiller, Cynthia L" userId="0b805a5b-d213-4362-ad8a-9241401b6842" providerId="ADAL" clId="{6CF1B177-1FE3-4E6C-929D-8B27585CF1CE}" dt="2026-02-11T17:16:34.810" v="4707" actId="2711"/>
        <pc:sldMkLst>
          <pc:docMk/>
          <pc:sldMk cId="3770619035" sldId="2142534024"/>
        </pc:sldMkLst>
        <pc:spChg chg="mod">
          <ac:chgData name="Ritmiller, Cynthia L" userId="0b805a5b-d213-4362-ad8a-9241401b6842" providerId="ADAL" clId="{6CF1B177-1FE3-4E6C-929D-8B27585CF1CE}" dt="2026-02-11T17:16:34.810" v="4707" actId="2711"/>
          <ac:spMkLst>
            <pc:docMk/>
            <pc:sldMk cId="3770619035" sldId="2142534024"/>
            <ac:spMk id="21" creationId="{9B31B251-190E-4B2A-96BF-ECA27F0C59B4}"/>
          </ac:spMkLst>
        </pc:spChg>
      </pc:sldChg>
      <pc:sldChg chg="add modNotesTx">
        <pc:chgData name="Ritmiller, Cynthia L" userId="0b805a5b-d213-4362-ad8a-9241401b6842" providerId="ADAL" clId="{6CF1B177-1FE3-4E6C-929D-8B27585CF1CE}" dt="2026-02-11T17:56:51.430" v="5380" actId="6549"/>
        <pc:sldMkLst>
          <pc:docMk/>
          <pc:sldMk cId="3714333609" sldId="2142534025"/>
        </pc:sldMkLst>
      </pc:sldChg>
      <pc:sldChg chg="add del">
        <pc:chgData name="Ritmiller, Cynthia L" userId="0b805a5b-d213-4362-ad8a-9241401b6842" providerId="ADAL" clId="{6CF1B177-1FE3-4E6C-929D-8B27585CF1CE}" dt="2026-02-12T14:35:22.566" v="6140" actId="47"/>
        <pc:sldMkLst>
          <pc:docMk/>
          <pc:sldMk cId="2402370471" sldId="2142534027"/>
        </pc:sldMkLst>
      </pc:sldChg>
      <pc:sldChg chg="addSp modSp add mod ord modAnim modNotesTx">
        <pc:chgData name="Ritmiller, Cynthia L" userId="0b805a5b-d213-4362-ad8a-9241401b6842" providerId="ADAL" clId="{6CF1B177-1FE3-4E6C-929D-8B27585CF1CE}" dt="2026-02-12T16:01:16.022" v="6929" actId="108"/>
        <pc:sldMkLst>
          <pc:docMk/>
          <pc:sldMk cId="3495027129" sldId="2142534153"/>
        </pc:sldMkLst>
        <pc:spChg chg="mod">
          <ac:chgData name="Ritmiller, Cynthia L" userId="0b805a5b-d213-4362-ad8a-9241401b6842" providerId="ADAL" clId="{6CF1B177-1FE3-4E6C-929D-8B27585CF1CE}" dt="2026-02-09T23:11:42.781" v="475" actId="108"/>
          <ac:spMkLst>
            <pc:docMk/>
            <pc:sldMk cId="3495027129" sldId="2142534153"/>
            <ac:spMk id="2" creationId="{469CC001-F1DA-6922-8A74-877E6EAA455C}"/>
          </ac:spMkLst>
        </pc:spChg>
        <pc:spChg chg="add mod">
          <ac:chgData name="Ritmiller, Cynthia L" userId="0b805a5b-d213-4362-ad8a-9241401b6842" providerId="ADAL" clId="{6CF1B177-1FE3-4E6C-929D-8B27585CF1CE}" dt="2026-02-09T23:12:26.318" v="483" actId="1076"/>
          <ac:spMkLst>
            <pc:docMk/>
            <pc:sldMk cId="3495027129" sldId="2142534153"/>
            <ac:spMk id="3" creationId="{749B79FF-8AF6-C999-4CE2-FDCE75E28C89}"/>
          </ac:spMkLst>
        </pc:spChg>
        <pc:spChg chg="mod">
          <ac:chgData name="Ritmiller, Cynthia L" userId="0b805a5b-d213-4362-ad8a-9241401b6842" providerId="ADAL" clId="{6CF1B177-1FE3-4E6C-929D-8B27585CF1CE}" dt="2026-02-11T15:12:35.539" v="4010" actId="1038"/>
          <ac:spMkLst>
            <pc:docMk/>
            <pc:sldMk cId="3495027129" sldId="2142534153"/>
            <ac:spMk id="4" creationId="{259C01B1-7BD1-E364-533D-9A94FDC17958}"/>
          </ac:spMkLst>
        </pc:spChg>
        <pc:spChg chg="mod">
          <ac:chgData name="Ritmiller, Cynthia L" userId="0b805a5b-d213-4362-ad8a-9241401b6842" providerId="ADAL" clId="{6CF1B177-1FE3-4E6C-929D-8B27585CF1CE}" dt="2026-02-12T16:01:16.022" v="6929" actId="108"/>
          <ac:spMkLst>
            <pc:docMk/>
            <pc:sldMk cId="3495027129" sldId="2142534153"/>
            <ac:spMk id="10" creationId="{2CDAD732-8787-7C05-14F2-B78D67A2D9DA}"/>
          </ac:spMkLst>
        </pc:spChg>
        <pc:spChg chg="mod">
          <ac:chgData name="Ritmiller, Cynthia L" userId="0b805a5b-d213-4362-ad8a-9241401b6842" providerId="ADAL" clId="{6CF1B177-1FE3-4E6C-929D-8B27585CF1CE}" dt="2026-02-11T18:01:18.978" v="5404" actId="1038"/>
          <ac:spMkLst>
            <pc:docMk/>
            <pc:sldMk cId="3495027129" sldId="2142534153"/>
            <ac:spMk id="14" creationId="{65CBB5AD-C5E6-65B8-8A96-9B6C80F97166}"/>
          </ac:spMkLst>
        </pc:spChg>
        <pc:spChg chg="mod">
          <ac:chgData name="Ritmiller, Cynthia L" userId="0b805a5b-d213-4362-ad8a-9241401b6842" providerId="ADAL" clId="{6CF1B177-1FE3-4E6C-929D-8B27585CF1CE}" dt="2026-02-11T18:01:00.628" v="5388" actId="1076"/>
          <ac:spMkLst>
            <pc:docMk/>
            <pc:sldMk cId="3495027129" sldId="2142534153"/>
            <ac:spMk id="15" creationId="{EB33AF14-1A99-D523-A090-601490C874FF}"/>
          </ac:spMkLst>
        </pc:spChg>
        <pc:grpChg chg="mod">
          <ac:chgData name="Ritmiller, Cynthia L" userId="0b805a5b-d213-4362-ad8a-9241401b6842" providerId="ADAL" clId="{6CF1B177-1FE3-4E6C-929D-8B27585CF1CE}" dt="2026-02-11T18:01:10.507" v="5389" actId="1076"/>
          <ac:grpSpMkLst>
            <pc:docMk/>
            <pc:sldMk cId="3495027129" sldId="2142534153"/>
            <ac:grpSpMk id="9" creationId="{A80C5829-20AE-6291-5ABF-5504007683B7}"/>
          </ac:grpSpMkLst>
        </pc:grpChg>
        <pc:grpChg chg="mod">
          <ac:chgData name="Ritmiller, Cynthia L" userId="0b805a5b-d213-4362-ad8a-9241401b6842" providerId="ADAL" clId="{6CF1B177-1FE3-4E6C-929D-8B27585CF1CE}" dt="2026-02-11T18:01:28.979" v="5407" actId="1076"/>
          <ac:grpSpMkLst>
            <pc:docMk/>
            <pc:sldMk cId="3495027129" sldId="2142534153"/>
            <ac:grpSpMk id="12" creationId="{28911726-5895-F0A3-6131-23C2D3C8D0B5}"/>
          </ac:grpSpMkLst>
        </pc:grpChg>
        <pc:grpChg chg="add mod">
          <ac:chgData name="Ritmiller, Cynthia L" userId="0b805a5b-d213-4362-ad8a-9241401b6842" providerId="ADAL" clId="{6CF1B177-1FE3-4E6C-929D-8B27585CF1CE}" dt="2026-02-11T15:08:14.322" v="3815" actId="14100"/>
          <ac:grpSpMkLst>
            <pc:docMk/>
            <pc:sldMk cId="3495027129" sldId="2142534153"/>
            <ac:grpSpMk id="16" creationId="{1BE1C69B-E39E-197C-734B-5ED365E20DE6}"/>
          </ac:grpSpMkLst>
        </pc:grpChg>
        <pc:picChg chg="mod">
          <ac:chgData name="Ritmiller, Cynthia L" userId="0b805a5b-d213-4362-ad8a-9241401b6842" providerId="ADAL" clId="{6CF1B177-1FE3-4E6C-929D-8B27585CF1CE}" dt="2026-02-11T15:08:21.081" v="3817" actId="1076"/>
          <ac:picMkLst>
            <pc:docMk/>
            <pc:sldMk cId="3495027129" sldId="2142534153"/>
            <ac:picMk id="5" creationId="{24DBDD2E-E089-0849-E512-724C32A86C4A}"/>
          </ac:picMkLst>
        </pc:picChg>
      </pc:sldChg>
      <pc:sldChg chg="add del mod modShow">
        <pc:chgData name="Ritmiller, Cynthia L" userId="0b805a5b-d213-4362-ad8a-9241401b6842" providerId="ADAL" clId="{6CF1B177-1FE3-4E6C-929D-8B27585CF1CE}" dt="2026-02-12T14:35:10.546" v="6137" actId="47"/>
        <pc:sldMkLst>
          <pc:docMk/>
          <pc:sldMk cId="2557230492" sldId="2142534166"/>
        </pc:sldMkLst>
      </pc:sldChg>
      <pc:sldChg chg="add del mod modShow">
        <pc:chgData name="Ritmiller, Cynthia L" userId="0b805a5b-d213-4362-ad8a-9241401b6842" providerId="ADAL" clId="{6CF1B177-1FE3-4E6C-929D-8B27585CF1CE}" dt="2026-02-11T18:24:57.944" v="6104" actId="47"/>
        <pc:sldMkLst>
          <pc:docMk/>
          <pc:sldMk cId="3535555816" sldId="2142534169"/>
        </pc:sldMkLst>
      </pc:sldChg>
      <pc:sldChg chg="add del">
        <pc:chgData name="Ritmiller, Cynthia L" userId="0b805a5b-d213-4362-ad8a-9241401b6842" providerId="ADAL" clId="{6CF1B177-1FE3-4E6C-929D-8B27585CF1CE}" dt="2026-02-12T14:35:20.578" v="6139" actId="47"/>
        <pc:sldMkLst>
          <pc:docMk/>
          <pc:sldMk cId="1853269792" sldId="2142534184"/>
        </pc:sldMkLst>
      </pc:sldChg>
      <pc:sldChg chg="add del">
        <pc:chgData name="Ritmiller, Cynthia L" userId="0b805a5b-d213-4362-ad8a-9241401b6842" providerId="ADAL" clId="{6CF1B177-1FE3-4E6C-929D-8B27585CF1CE}" dt="2026-02-12T14:34:43.673" v="6134" actId="47"/>
        <pc:sldMkLst>
          <pc:docMk/>
          <pc:sldMk cId="3819152275" sldId="2142534200"/>
        </pc:sldMkLst>
      </pc:sldChg>
      <pc:sldChg chg="add mod modShow">
        <pc:chgData name="Ritmiller, Cynthia L" userId="0b805a5b-d213-4362-ad8a-9241401b6842" providerId="ADAL" clId="{6CF1B177-1FE3-4E6C-929D-8B27585CF1CE}" dt="2026-02-11T16:39:19.227" v="4589" actId="729"/>
        <pc:sldMkLst>
          <pc:docMk/>
          <pc:sldMk cId="766726250" sldId="2142534201"/>
        </pc:sldMkLst>
      </pc:sldChg>
      <pc:sldChg chg="add del mod modShow modNotesTx">
        <pc:chgData name="Ritmiller, Cynthia L" userId="0b805a5b-d213-4362-ad8a-9241401b6842" providerId="ADAL" clId="{6CF1B177-1FE3-4E6C-929D-8B27585CF1CE}" dt="2026-02-12T14:34:19.943" v="6127" actId="47"/>
        <pc:sldMkLst>
          <pc:docMk/>
          <pc:sldMk cId="3448896449" sldId="2142534202"/>
        </pc:sldMkLst>
      </pc:sldChg>
      <pc:sldChg chg="modSp add del mod modShow modNotesTx">
        <pc:chgData name="Ritmiller, Cynthia L" userId="0b805a5b-d213-4362-ad8a-9241401b6842" providerId="ADAL" clId="{6CF1B177-1FE3-4E6C-929D-8B27585CF1CE}" dt="2026-02-11T18:26:22.384" v="6114" actId="47"/>
        <pc:sldMkLst>
          <pc:docMk/>
          <pc:sldMk cId="3293130495" sldId="2142534203"/>
        </pc:sldMkLst>
      </pc:sldChg>
      <pc:sldChg chg="add del mod modShow">
        <pc:chgData name="Ritmiller, Cynthia L" userId="0b805a5b-d213-4362-ad8a-9241401b6842" providerId="ADAL" clId="{6CF1B177-1FE3-4E6C-929D-8B27585CF1CE}" dt="2026-02-12T14:35:28.433" v="6142" actId="47"/>
        <pc:sldMkLst>
          <pc:docMk/>
          <pc:sldMk cId="2371064656" sldId="2142534205"/>
        </pc:sldMkLst>
      </pc:sldChg>
      <pc:sldChg chg="modSp add del mod ord modShow">
        <pc:chgData name="Ritmiller, Cynthia L" userId="0b805a5b-d213-4362-ad8a-9241401b6842" providerId="ADAL" clId="{6CF1B177-1FE3-4E6C-929D-8B27585CF1CE}" dt="2026-02-11T18:25:45.848" v="6109" actId="47"/>
        <pc:sldMkLst>
          <pc:docMk/>
          <pc:sldMk cId="3939162462" sldId="2147376693"/>
        </pc:sldMkLst>
      </pc:sldChg>
      <pc:sldChg chg="add del mod modShow modNotesTx">
        <pc:chgData name="Ritmiller, Cynthia L" userId="0b805a5b-d213-4362-ad8a-9241401b6842" providerId="ADAL" clId="{6CF1B177-1FE3-4E6C-929D-8B27585CF1CE}" dt="2026-02-11T18:25:03.610" v="6107" actId="47"/>
        <pc:sldMkLst>
          <pc:docMk/>
          <pc:sldMk cId="2245812856" sldId="2147376694"/>
        </pc:sldMkLst>
      </pc:sldChg>
      <pc:sldChg chg="add del mod modShow modNotesTx">
        <pc:chgData name="Ritmiller, Cynthia L" userId="0b805a5b-d213-4362-ad8a-9241401b6842" providerId="ADAL" clId="{6CF1B177-1FE3-4E6C-929D-8B27585CF1CE}" dt="2026-02-11T18:25:04.779" v="6108" actId="47"/>
        <pc:sldMkLst>
          <pc:docMk/>
          <pc:sldMk cId="3095586975" sldId="2147376695"/>
        </pc:sldMkLst>
      </pc:sldChg>
      <pc:sldChg chg="addSp modSp add mod modNotesTx">
        <pc:chgData name="Ritmiller, Cynthia L" userId="0b805a5b-d213-4362-ad8a-9241401b6842" providerId="ADAL" clId="{6CF1B177-1FE3-4E6C-929D-8B27585CF1CE}" dt="2026-02-11T18:14:48.517" v="5435" actId="6549"/>
        <pc:sldMkLst>
          <pc:docMk/>
          <pc:sldMk cId="1503894789" sldId="2147376696"/>
        </pc:sldMkLst>
        <pc:spChg chg="add mod">
          <ac:chgData name="Ritmiller, Cynthia L" userId="0b805a5b-d213-4362-ad8a-9241401b6842" providerId="ADAL" clId="{6CF1B177-1FE3-4E6C-929D-8B27585CF1CE}" dt="2026-02-10T23:13:02.792" v="1927" actId="12"/>
          <ac:spMkLst>
            <pc:docMk/>
            <pc:sldMk cId="1503894789" sldId="2147376696"/>
            <ac:spMk id="5" creationId="{300901DE-4837-8CA1-AA03-38D0DCF3852B}"/>
          </ac:spMkLst>
        </pc:spChg>
        <pc:spChg chg="mod">
          <ac:chgData name="Ritmiller, Cynthia L" userId="0b805a5b-d213-4362-ad8a-9241401b6842" providerId="ADAL" clId="{6CF1B177-1FE3-4E6C-929D-8B27585CF1CE}" dt="2026-02-10T23:13:45.805" v="1937" actId="948"/>
          <ac:spMkLst>
            <pc:docMk/>
            <pc:sldMk cId="1503894789" sldId="2147376696"/>
            <ac:spMk id="17" creationId="{4AD55C52-3CF1-4F5A-AF13-D7DE2B084909}"/>
          </ac:spMkLst>
        </pc:spChg>
        <pc:picChg chg="mod">
          <ac:chgData name="Ritmiller, Cynthia L" userId="0b805a5b-d213-4362-ad8a-9241401b6842" providerId="ADAL" clId="{6CF1B177-1FE3-4E6C-929D-8B27585CF1CE}" dt="2026-02-10T23:07:41.891" v="1853" actId="1076"/>
          <ac:picMkLst>
            <pc:docMk/>
            <pc:sldMk cId="1503894789" sldId="2147376696"/>
            <ac:picMk id="2" creationId="{9CEB9CE5-E5FB-0677-CE06-8241BCC87607}"/>
          </ac:picMkLst>
        </pc:picChg>
        <pc:picChg chg="mod">
          <ac:chgData name="Ritmiller, Cynthia L" userId="0b805a5b-d213-4362-ad8a-9241401b6842" providerId="ADAL" clId="{6CF1B177-1FE3-4E6C-929D-8B27585CF1CE}" dt="2026-02-10T23:10:31.706" v="1904" actId="1076"/>
          <ac:picMkLst>
            <pc:docMk/>
            <pc:sldMk cId="1503894789" sldId="2147376696"/>
            <ac:picMk id="3" creationId="{0D140D12-1063-497E-A36D-3268FCCE8526}"/>
          </ac:picMkLst>
        </pc:picChg>
      </pc:sldChg>
      <pc:sldChg chg="add del mod modShow modNotesTx">
        <pc:chgData name="Ritmiller, Cynthia L" userId="0b805a5b-d213-4362-ad8a-9241401b6842" providerId="ADAL" clId="{6CF1B177-1FE3-4E6C-929D-8B27585CF1CE}" dt="2026-02-11T18:26:21.833" v="6113" actId="47"/>
        <pc:sldMkLst>
          <pc:docMk/>
          <pc:sldMk cId="2582302929" sldId="2147376697"/>
        </pc:sldMkLst>
      </pc:sldChg>
      <pc:sldChg chg="addSp delSp modSp add mod ord modShow modNotesTx">
        <pc:chgData name="Ritmiller, Cynthia L" userId="0b805a5b-d213-4362-ad8a-9241401b6842" providerId="ADAL" clId="{6CF1B177-1FE3-4E6C-929D-8B27585CF1CE}" dt="2026-02-12T15:44:54.624" v="6693" actId="20577"/>
        <pc:sldMkLst>
          <pc:docMk/>
          <pc:sldMk cId="1960710840" sldId="2147376698"/>
        </pc:sldMkLst>
        <pc:spChg chg="mod">
          <ac:chgData name="Ritmiller, Cynthia L" userId="0b805a5b-d213-4362-ad8a-9241401b6842" providerId="ADAL" clId="{6CF1B177-1FE3-4E6C-929D-8B27585CF1CE}" dt="2026-02-12T15:15:08.543" v="6414" actId="20577"/>
          <ac:spMkLst>
            <pc:docMk/>
            <pc:sldMk cId="1960710840" sldId="2147376698"/>
            <ac:spMk id="2" creationId="{C65A4F99-7C4E-D607-E9DA-BBDEF151BA90}"/>
          </ac:spMkLst>
        </pc:spChg>
        <pc:spChg chg="add mod">
          <ac:chgData name="Ritmiller, Cynthia L" userId="0b805a5b-d213-4362-ad8a-9241401b6842" providerId="ADAL" clId="{6CF1B177-1FE3-4E6C-929D-8B27585CF1CE}" dt="2026-02-12T14:39:16.968" v="6152" actId="1076"/>
          <ac:spMkLst>
            <pc:docMk/>
            <pc:sldMk cId="1960710840" sldId="2147376698"/>
            <ac:spMk id="5" creationId="{608420AE-092B-8515-D033-9EE13468B539}"/>
          </ac:spMkLst>
        </pc:spChg>
        <pc:picChg chg="add mod">
          <ac:chgData name="Ritmiller, Cynthia L" userId="0b805a5b-d213-4362-ad8a-9241401b6842" providerId="ADAL" clId="{6CF1B177-1FE3-4E6C-929D-8B27585CF1CE}" dt="2026-02-12T14:36:16.536" v="6145" actId="14100"/>
          <ac:picMkLst>
            <pc:docMk/>
            <pc:sldMk cId="1960710840" sldId="2147376698"/>
            <ac:picMk id="4" creationId="{601EF7E8-925E-650A-16B6-648D767DE736}"/>
          </ac:picMkLst>
        </pc:picChg>
        <pc:picChg chg="add mod">
          <ac:chgData name="Ritmiller, Cynthia L" userId="0b805a5b-d213-4362-ad8a-9241401b6842" providerId="ADAL" clId="{6CF1B177-1FE3-4E6C-929D-8B27585CF1CE}" dt="2026-02-09T23:13:20.580" v="490" actId="1076"/>
          <ac:picMkLst>
            <pc:docMk/>
            <pc:sldMk cId="1960710840" sldId="2147376698"/>
            <ac:picMk id="1026" creationId="{55669CB2-5B7C-FE76-AC3A-9938143AE367}"/>
          </ac:picMkLst>
        </pc:picChg>
      </pc:sldChg>
      <pc:sldChg chg="addSp delSp modSp add del mod modShow modNotesTx">
        <pc:chgData name="Ritmiller, Cynthia L" userId="0b805a5b-d213-4362-ad8a-9241401b6842" providerId="ADAL" clId="{6CF1B177-1FE3-4E6C-929D-8B27585CF1CE}" dt="2026-02-12T14:34:23.700" v="6129" actId="47"/>
        <pc:sldMkLst>
          <pc:docMk/>
          <pc:sldMk cId="3339600130" sldId="2147376700"/>
        </pc:sldMkLst>
        <pc:spChg chg="mod">
          <ac:chgData name="Ritmiller, Cynthia L" userId="0b805a5b-d213-4362-ad8a-9241401b6842" providerId="ADAL" clId="{6CF1B177-1FE3-4E6C-929D-8B27585CF1CE}" dt="2026-02-11T17:17:09.672" v="4708" actId="6549"/>
          <ac:spMkLst>
            <pc:docMk/>
            <pc:sldMk cId="3339600130" sldId="2147376700"/>
            <ac:spMk id="2" creationId="{D0655B4C-496C-1B13-51AC-09D4CC612925}"/>
          </ac:spMkLst>
        </pc:spChg>
      </pc:sldChg>
      <pc:sldChg chg="addSp delSp modSp add del mod modShow">
        <pc:chgData name="Ritmiller, Cynthia L" userId="0b805a5b-d213-4362-ad8a-9241401b6842" providerId="ADAL" clId="{6CF1B177-1FE3-4E6C-929D-8B27585CF1CE}" dt="2026-02-12T14:34:25.271" v="6130" actId="47"/>
        <pc:sldMkLst>
          <pc:docMk/>
          <pc:sldMk cId="2131660262" sldId="2147376701"/>
        </pc:sldMkLst>
      </pc:sldChg>
      <pc:sldChg chg="addSp delSp modSp add mod modShow modNotesTx">
        <pc:chgData name="Ritmiller, Cynthia L" userId="0b805a5b-d213-4362-ad8a-9241401b6842" providerId="ADAL" clId="{6CF1B177-1FE3-4E6C-929D-8B27585CF1CE}" dt="2026-02-12T15:47:59.588" v="6917" actId="729"/>
        <pc:sldMkLst>
          <pc:docMk/>
          <pc:sldMk cId="3839133519" sldId="2147376702"/>
        </pc:sldMkLst>
        <pc:spChg chg="mod">
          <ac:chgData name="Ritmiller, Cynthia L" userId="0b805a5b-d213-4362-ad8a-9241401b6842" providerId="ADAL" clId="{6CF1B177-1FE3-4E6C-929D-8B27585CF1CE}" dt="2026-02-11T18:27:04.144" v="6119" actId="14100"/>
          <ac:spMkLst>
            <pc:docMk/>
            <pc:sldMk cId="3839133519" sldId="2147376702"/>
            <ac:spMk id="3" creationId="{00000000-0000-0000-0000-000000000000}"/>
          </ac:spMkLst>
        </pc:spChg>
        <pc:spChg chg="mod">
          <ac:chgData name="Ritmiller, Cynthia L" userId="0b805a5b-d213-4362-ad8a-9241401b6842" providerId="ADAL" clId="{6CF1B177-1FE3-4E6C-929D-8B27585CF1CE}" dt="2026-02-09T23:14:30.089" v="539" actId="6549"/>
          <ac:spMkLst>
            <pc:docMk/>
            <pc:sldMk cId="3839133519" sldId="2147376702"/>
            <ac:spMk id="8" creationId="{1721FCA2-C868-42C8-85ED-BE39B212FB46}"/>
          </ac:spMkLst>
        </pc:spChg>
        <pc:spChg chg="del">
          <ac:chgData name="Ritmiller, Cynthia L" userId="0b805a5b-d213-4362-ad8a-9241401b6842" providerId="ADAL" clId="{6CF1B177-1FE3-4E6C-929D-8B27585CF1CE}" dt="2026-02-12T14:37:53.268" v="6146" actId="478"/>
          <ac:spMkLst>
            <pc:docMk/>
            <pc:sldMk cId="3839133519" sldId="2147376702"/>
            <ac:spMk id="11" creationId="{D413C112-3C2C-4E21-B214-66B95E764A4D}"/>
          </ac:spMkLst>
        </pc:spChg>
      </pc:sldChg>
      <pc:sldChg chg="add mod modShow">
        <pc:chgData name="Ritmiller, Cynthia L" userId="0b805a5b-d213-4362-ad8a-9241401b6842" providerId="ADAL" clId="{6CF1B177-1FE3-4E6C-929D-8B27585CF1CE}" dt="2026-02-10T16:12:14.242" v="1409" actId="729"/>
        <pc:sldMkLst>
          <pc:docMk/>
          <pc:sldMk cId="3040733684" sldId="2147376704"/>
        </pc:sldMkLst>
      </pc:sldChg>
      <pc:sldChg chg="add del mod ord modShow">
        <pc:chgData name="Ritmiller, Cynthia L" userId="0b805a5b-d213-4362-ad8a-9241401b6842" providerId="ADAL" clId="{6CF1B177-1FE3-4E6C-929D-8B27585CF1CE}" dt="2026-02-11T18:24:55.544" v="6103" actId="47"/>
        <pc:sldMkLst>
          <pc:docMk/>
          <pc:sldMk cId="1329792973" sldId="2147376705"/>
        </pc:sldMkLst>
      </pc:sldChg>
      <pc:sldChg chg="add modNotesTx">
        <pc:chgData name="Ritmiller, Cynthia L" userId="0b805a5b-d213-4362-ad8a-9241401b6842" providerId="ADAL" clId="{6CF1B177-1FE3-4E6C-929D-8B27585CF1CE}" dt="2026-02-11T17:41:06.456" v="5037" actId="20577"/>
        <pc:sldMkLst>
          <pc:docMk/>
          <pc:sldMk cId="1452548575" sldId="2147376706"/>
        </pc:sldMkLst>
      </pc:sldChg>
      <pc:sldChg chg="add del mod modShow">
        <pc:chgData name="Ritmiller, Cynthia L" userId="0b805a5b-d213-4362-ad8a-9241401b6842" providerId="ADAL" clId="{6CF1B177-1FE3-4E6C-929D-8B27585CF1CE}" dt="2026-02-12T15:12:19.169" v="6229" actId="2696"/>
        <pc:sldMkLst>
          <pc:docMk/>
          <pc:sldMk cId="1623030434" sldId="2147376707"/>
        </pc:sldMkLst>
      </pc:sldChg>
      <pc:sldChg chg="addSp modSp new mod modNotesTx">
        <pc:chgData name="Ritmiller, Cynthia L" userId="0b805a5b-d213-4362-ad8a-9241401b6842" providerId="ADAL" clId="{6CF1B177-1FE3-4E6C-929D-8B27585CF1CE}" dt="2026-02-12T16:40:20.158" v="7084" actId="1036"/>
        <pc:sldMkLst>
          <pc:docMk/>
          <pc:sldMk cId="3555125649" sldId="2147376707"/>
        </pc:sldMkLst>
        <pc:spChg chg="add mod">
          <ac:chgData name="Ritmiller, Cynthia L" userId="0b805a5b-d213-4362-ad8a-9241401b6842" providerId="ADAL" clId="{6CF1B177-1FE3-4E6C-929D-8B27585CF1CE}" dt="2026-02-12T15:28:44.401" v="6433"/>
          <ac:spMkLst>
            <pc:docMk/>
            <pc:sldMk cId="3555125649" sldId="2147376707"/>
            <ac:spMk id="6" creationId="{48519CAA-4F75-8283-FB87-8D954332E388}"/>
          </ac:spMkLst>
        </pc:spChg>
        <pc:spChg chg="add mod">
          <ac:chgData name="Ritmiller, Cynthia L" userId="0b805a5b-d213-4362-ad8a-9241401b6842" providerId="ADAL" clId="{6CF1B177-1FE3-4E6C-929D-8B27585CF1CE}" dt="2026-02-12T15:28:44.401" v="6433"/>
          <ac:spMkLst>
            <pc:docMk/>
            <pc:sldMk cId="3555125649" sldId="2147376707"/>
            <ac:spMk id="16" creationId="{C09C1E62-709C-7ABF-2C81-97EC3038C0BE}"/>
          </ac:spMkLst>
        </pc:spChg>
        <pc:spChg chg="add mod">
          <ac:chgData name="Ritmiller, Cynthia L" userId="0b805a5b-d213-4362-ad8a-9241401b6842" providerId="ADAL" clId="{6CF1B177-1FE3-4E6C-929D-8B27585CF1CE}" dt="2026-02-12T15:28:44.401" v="6433"/>
          <ac:spMkLst>
            <pc:docMk/>
            <pc:sldMk cId="3555125649" sldId="2147376707"/>
            <ac:spMk id="25" creationId="{5131AA3D-FDC6-975B-423D-FD4D745CAA6A}"/>
          </ac:spMkLst>
        </pc:spChg>
        <pc:spChg chg="add mod">
          <ac:chgData name="Ritmiller, Cynthia L" userId="0b805a5b-d213-4362-ad8a-9241401b6842" providerId="ADAL" clId="{6CF1B177-1FE3-4E6C-929D-8B27585CF1CE}" dt="2026-02-12T15:28:44.401" v="6433"/>
          <ac:spMkLst>
            <pc:docMk/>
            <pc:sldMk cId="3555125649" sldId="2147376707"/>
            <ac:spMk id="26" creationId="{6EF08B99-D4A4-DB75-6FEE-3AF465D56AF3}"/>
          </ac:spMkLst>
        </pc:spChg>
        <pc:spChg chg="add mod">
          <ac:chgData name="Ritmiller, Cynthia L" userId="0b805a5b-d213-4362-ad8a-9241401b6842" providerId="ADAL" clId="{6CF1B177-1FE3-4E6C-929D-8B27585CF1CE}" dt="2026-02-12T15:28:44.401" v="6433"/>
          <ac:spMkLst>
            <pc:docMk/>
            <pc:sldMk cId="3555125649" sldId="2147376707"/>
            <ac:spMk id="28" creationId="{1553259D-F524-24C6-D376-2AC04244E4CE}"/>
          </ac:spMkLst>
        </pc:spChg>
        <pc:spChg chg="mod">
          <ac:chgData name="Ritmiller, Cynthia L" userId="0b805a5b-d213-4362-ad8a-9241401b6842" providerId="ADAL" clId="{6CF1B177-1FE3-4E6C-929D-8B27585CF1CE}" dt="2026-02-12T16:40:20.158" v="7084" actId="1036"/>
          <ac:spMkLst>
            <pc:docMk/>
            <pc:sldMk cId="3555125649" sldId="2147376707"/>
            <ac:spMk id="38" creationId="{430E91D1-AA2F-C869-A4D8-00D5595BCE22}"/>
          </ac:spMkLst>
        </pc:spChg>
        <pc:spChg chg="mod">
          <ac:chgData name="Ritmiller, Cynthia L" userId="0b805a5b-d213-4362-ad8a-9241401b6842" providerId="ADAL" clId="{6CF1B177-1FE3-4E6C-929D-8B27585CF1CE}" dt="2026-02-12T15:28:44.401" v="6433"/>
          <ac:spMkLst>
            <pc:docMk/>
            <pc:sldMk cId="3555125649" sldId="2147376707"/>
            <ac:spMk id="40" creationId="{C6164116-EFCF-D170-D895-BCD68D0A318B}"/>
          </ac:spMkLst>
        </pc:spChg>
        <pc:spChg chg="mod">
          <ac:chgData name="Ritmiller, Cynthia L" userId="0b805a5b-d213-4362-ad8a-9241401b6842" providerId="ADAL" clId="{6CF1B177-1FE3-4E6C-929D-8B27585CF1CE}" dt="2026-02-12T15:30:58.415" v="6442" actId="20577"/>
          <ac:spMkLst>
            <pc:docMk/>
            <pc:sldMk cId="3555125649" sldId="2147376707"/>
            <ac:spMk id="46" creationId="{0F0BB93C-F9E2-0E0A-678F-36FA4CABF1BA}"/>
          </ac:spMkLst>
        </pc:spChg>
        <pc:spChg chg="mod">
          <ac:chgData name="Ritmiller, Cynthia L" userId="0b805a5b-d213-4362-ad8a-9241401b6842" providerId="ADAL" clId="{6CF1B177-1FE3-4E6C-929D-8B27585CF1CE}" dt="2026-02-12T15:31:01.374" v="6444" actId="20577"/>
          <ac:spMkLst>
            <pc:docMk/>
            <pc:sldMk cId="3555125649" sldId="2147376707"/>
            <ac:spMk id="47" creationId="{7EBE84FA-7F0F-D318-B37F-1B7128D5D869}"/>
          </ac:spMkLst>
        </pc:spChg>
        <pc:spChg chg="mod">
          <ac:chgData name="Ritmiller, Cynthia L" userId="0b805a5b-d213-4362-ad8a-9241401b6842" providerId="ADAL" clId="{6CF1B177-1FE3-4E6C-929D-8B27585CF1CE}" dt="2026-02-12T15:28:44.401" v="6433"/>
          <ac:spMkLst>
            <pc:docMk/>
            <pc:sldMk cId="3555125649" sldId="2147376707"/>
            <ac:spMk id="56" creationId="{CF535109-AF2D-F067-8178-C595A418916C}"/>
          </ac:spMkLst>
        </pc:spChg>
        <pc:spChg chg="add mod">
          <ac:chgData name="Ritmiller, Cynthia L" userId="0b805a5b-d213-4362-ad8a-9241401b6842" providerId="ADAL" clId="{6CF1B177-1FE3-4E6C-929D-8B27585CF1CE}" dt="2026-02-12T15:28:44.401" v="6433"/>
          <ac:spMkLst>
            <pc:docMk/>
            <pc:sldMk cId="3555125649" sldId="2147376707"/>
            <ac:spMk id="58" creationId="{BF28DCF5-94FC-5069-D9D5-AB8F55D98ED5}"/>
          </ac:spMkLst>
        </pc:spChg>
        <pc:spChg chg="add mod">
          <ac:chgData name="Ritmiller, Cynthia L" userId="0b805a5b-d213-4362-ad8a-9241401b6842" providerId="ADAL" clId="{6CF1B177-1FE3-4E6C-929D-8B27585CF1CE}" dt="2026-02-12T15:28:44.401" v="6433"/>
          <ac:spMkLst>
            <pc:docMk/>
            <pc:sldMk cId="3555125649" sldId="2147376707"/>
            <ac:spMk id="61" creationId="{859816B1-2EBE-8079-C3A9-1B4C46A20D86}"/>
          </ac:spMkLst>
        </pc:spChg>
        <pc:spChg chg="add mod">
          <ac:chgData name="Ritmiller, Cynthia L" userId="0b805a5b-d213-4362-ad8a-9241401b6842" providerId="ADAL" clId="{6CF1B177-1FE3-4E6C-929D-8B27585CF1CE}" dt="2026-02-12T15:28:44.401" v="6433"/>
          <ac:spMkLst>
            <pc:docMk/>
            <pc:sldMk cId="3555125649" sldId="2147376707"/>
            <ac:spMk id="73" creationId="{01C5B086-B685-0E29-448E-1D69E8FCF593}"/>
          </ac:spMkLst>
        </pc:spChg>
      </pc:sldChg>
      <pc:sldChg chg="addSp delSp modSp new mod modClrScheme chgLayout modNotesTx">
        <pc:chgData name="Ritmiller, Cynthia L" userId="0b805a5b-d213-4362-ad8a-9241401b6842" providerId="ADAL" clId="{6CF1B177-1FE3-4E6C-929D-8B27585CF1CE}" dt="2026-02-12T17:34:36.011" v="7417" actId="313"/>
        <pc:sldMkLst>
          <pc:docMk/>
          <pc:sldMk cId="758595032" sldId="2147376708"/>
        </pc:sldMkLst>
        <pc:spChg chg="add del mod">
          <ac:chgData name="Ritmiller, Cynthia L" userId="0b805a5b-d213-4362-ad8a-9241401b6842" providerId="ADAL" clId="{6CF1B177-1FE3-4E6C-929D-8B27585CF1CE}" dt="2026-02-12T17:32:49.001" v="7406"/>
          <ac:spMkLst>
            <pc:docMk/>
            <pc:sldMk cId="758595032" sldId="2147376708"/>
            <ac:spMk id="3" creationId="{DBFC59F4-65E1-8BA4-1DBF-541EA4FC9AC0}"/>
          </ac:spMkLst>
        </pc:spChg>
        <pc:spChg chg="add del mod ord">
          <ac:chgData name="Ritmiller, Cynthia L" userId="0b805a5b-d213-4362-ad8a-9241401b6842" providerId="ADAL" clId="{6CF1B177-1FE3-4E6C-929D-8B27585CF1CE}" dt="2026-02-12T17:30:17.354" v="7214" actId="478"/>
          <ac:spMkLst>
            <pc:docMk/>
            <pc:sldMk cId="758595032" sldId="2147376708"/>
            <ac:spMk id="6" creationId="{9AEB5990-A710-9804-4BF1-CFC48936C928}"/>
          </ac:spMkLst>
        </pc:spChg>
        <pc:spChg chg="add del mod ord">
          <ac:chgData name="Ritmiller, Cynthia L" userId="0b805a5b-d213-4362-ad8a-9241401b6842" providerId="ADAL" clId="{6CF1B177-1FE3-4E6C-929D-8B27585CF1CE}" dt="2026-02-12T17:29:02.790" v="7113" actId="478"/>
          <ac:spMkLst>
            <pc:docMk/>
            <pc:sldMk cId="758595032" sldId="2147376708"/>
            <ac:spMk id="7" creationId="{CA0FAEDE-1A7C-BD00-6BCB-5EC99F18E9D5}"/>
          </ac:spMkLst>
        </pc:spChg>
        <pc:spChg chg="add mod">
          <ac:chgData name="Ritmiller, Cynthia L" userId="0b805a5b-d213-4362-ad8a-9241401b6842" providerId="ADAL" clId="{6CF1B177-1FE3-4E6C-929D-8B27585CF1CE}" dt="2026-02-12T17:30:36.726" v="7295" actId="6549"/>
          <ac:spMkLst>
            <pc:docMk/>
            <pc:sldMk cId="758595032" sldId="2147376708"/>
            <ac:spMk id="8" creationId="{83F5AC05-4033-BF6B-E590-EED677671A44}"/>
          </ac:spMkLst>
        </pc:spChg>
        <pc:spChg chg="add del mod">
          <ac:chgData name="Ritmiller, Cynthia L" userId="0b805a5b-d213-4362-ad8a-9241401b6842" providerId="ADAL" clId="{6CF1B177-1FE3-4E6C-929D-8B27585CF1CE}" dt="2026-02-12T17:30:20.714" v="7215" actId="478"/>
          <ac:spMkLst>
            <pc:docMk/>
            <pc:sldMk cId="758595032" sldId="2147376708"/>
            <ac:spMk id="10" creationId="{0C0C503A-9810-C4DB-D4EB-F86CB96E1BC9}"/>
          </ac:spMkLst>
        </pc:spChg>
        <pc:spChg chg="add mod">
          <ac:chgData name="Ritmiller, Cynthia L" userId="0b805a5b-d213-4362-ad8a-9241401b6842" providerId="ADAL" clId="{6CF1B177-1FE3-4E6C-929D-8B27585CF1CE}" dt="2026-02-12T17:32:46.037" v="7404" actId="20577"/>
          <ac:spMkLst>
            <pc:docMk/>
            <pc:sldMk cId="758595032" sldId="2147376708"/>
            <ac:spMk id="11" creationId="{D8E762ED-1838-AE9A-EE73-902A01F54995}"/>
          </ac:spMkLst>
        </pc:spChg>
        <pc:picChg chg="add mod modCrop">
          <ac:chgData name="Ritmiller, Cynthia L" userId="0b805a5b-d213-4362-ad8a-9241401b6842" providerId="ADAL" clId="{6CF1B177-1FE3-4E6C-929D-8B27585CF1CE}" dt="2026-02-12T17:33:00.629" v="7416" actId="1035"/>
          <ac:picMkLst>
            <pc:docMk/>
            <pc:sldMk cId="758595032" sldId="2147376708"/>
            <ac:picMk id="5" creationId="{1BA1DBF4-8323-ED15-9EE0-66604BB92C01}"/>
          </ac:picMkLst>
        </pc:picChg>
      </pc:sldChg>
      <pc:sldChg chg="add del mod modShow">
        <pc:chgData name="Ritmiller, Cynthia L" userId="0b805a5b-d213-4362-ad8a-9241401b6842" providerId="ADAL" clId="{6CF1B177-1FE3-4E6C-929D-8B27585CF1CE}" dt="2026-02-12T14:35:27.466" v="6141" actId="47"/>
        <pc:sldMkLst>
          <pc:docMk/>
          <pc:sldMk cId="2396573801" sldId="2147376708"/>
        </pc:sldMkLst>
      </pc:sldChg>
      <pc:sldChg chg="addSp delSp modSp new del mod modAnim modShow modNotesTx">
        <pc:chgData name="Ritmiller, Cynthia L" userId="0b805a5b-d213-4362-ad8a-9241401b6842" providerId="ADAL" clId="{6CF1B177-1FE3-4E6C-929D-8B27585CF1CE}" dt="2026-02-12T14:34:30.443" v="6131" actId="47"/>
        <pc:sldMkLst>
          <pc:docMk/>
          <pc:sldMk cId="942269270" sldId="2147376709"/>
        </pc:sldMkLst>
      </pc:sldChg>
      <pc:sldMasterChg chg="modSldLayout">
        <pc:chgData name="Ritmiller, Cynthia L" userId="0b805a5b-d213-4362-ad8a-9241401b6842" providerId="ADAL" clId="{6CF1B177-1FE3-4E6C-929D-8B27585CF1CE}" dt="2026-02-09T18:01:57.953" v="1"/>
        <pc:sldMasterMkLst>
          <pc:docMk/>
          <pc:sldMasterMk cId="1255180811" sldId="2147485364"/>
        </pc:sldMasterMkLst>
        <pc:sldLayoutChg chg="delSp">
          <pc:chgData name="Ritmiller, Cynthia L" userId="0b805a5b-d213-4362-ad8a-9241401b6842" providerId="ADAL" clId="{6CF1B177-1FE3-4E6C-929D-8B27585CF1CE}" dt="2026-02-09T18:01:57.953" v="1"/>
          <pc:sldLayoutMkLst>
            <pc:docMk/>
            <pc:sldMasterMk cId="1255180811" sldId="2147485364"/>
            <pc:sldLayoutMk cId="847332271" sldId="2147485381"/>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547937694" sldId="2147485382"/>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2661291036" sldId="2147485383"/>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2528407738" sldId="2147485384"/>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512650263" sldId="2147485385"/>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1269438642" sldId="2147485387"/>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3169508225" sldId="2147485388"/>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3473318928" sldId="2147485389"/>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2276826680" sldId="2147485390"/>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476573381" sldId="2147485391"/>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360190872" sldId="2147485392"/>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2822657292" sldId="2147485393"/>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3063492646" sldId="2147485394"/>
          </pc:sldLayoutMkLst>
        </pc:sldLayoutChg>
        <pc:sldLayoutChg chg="delSp">
          <pc:chgData name="Ritmiller, Cynthia L" userId="0b805a5b-d213-4362-ad8a-9241401b6842" providerId="ADAL" clId="{6CF1B177-1FE3-4E6C-929D-8B27585CF1CE}" dt="2026-02-09T18:01:57.953" v="1"/>
          <pc:sldLayoutMkLst>
            <pc:docMk/>
            <pc:sldMasterMk cId="1255180811" sldId="2147485364"/>
            <pc:sldLayoutMk cId="3668117623" sldId="2147485395"/>
          </pc:sldLayoutMkLst>
        </pc:sldLayoutChg>
      </pc:sldMasterChg>
      <pc:sldMasterChg chg="delSldLayout modSldLayout">
        <pc:chgData name="Ritmiller, Cynthia L" userId="0b805a5b-d213-4362-ad8a-9241401b6842" providerId="ADAL" clId="{6CF1B177-1FE3-4E6C-929D-8B27585CF1CE}" dt="2026-02-12T14:34:30.443" v="6131" actId="47"/>
        <pc:sldMasterMkLst>
          <pc:docMk/>
          <pc:sldMasterMk cId="2880688506" sldId="2147485466"/>
        </pc:sldMasterMkLst>
        <pc:sldLayoutChg chg="del">
          <pc:chgData name="Ritmiller, Cynthia L" userId="0b805a5b-d213-4362-ad8a-9241401b6842" providerId="ADAL" clId="{6CF1B177-1FE3-4E6C-929D-8B27585CF1CE}" dt="2026-02-12T14:34:30.443" v="6131" actId="47"/>
          <pc:sldLayoutMkLst>
            <pc:docMk/>
            <pc:sldMasterMk cId="2880688506" sldId="2147485466"/>
            <pc:sldLayoutMk cId="2824973353" sldId="2147485470"/>
          </pc:sldLayoutMkLst>
        </pc:sldLayoutChg>
        <pc:sldLayoutChg chg="delSp">
          <pc:chgData name="Ritmiller, Cynthia L" userId="0b805a5b-d213-4362-ad8a-9241401b6842" providerId="ADAL" clId="{6CF1B177-1FE3-4E6C-929D-8B27585CF1CE}" dt="2026-02-09T19:54:40.232" v="355"/>
          <pc:sldLayoutMkLst>
            <pc:docMk/>
            <pc:sldMasterMk cId="2880688506" sldId="2147485466"/>
            <pc:sldLayoutMk cId="3329938845" sldId="21474854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hdr" sz="quarter"/>
          </p:nvPr>
        </p:nvSpPr>
        <p:spPr bwMode="auto">
          <a:xfrm>
            <a:off x="0" y="0"/>
            <a:ext cx="3037840" cy="465138"/>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lvl1pPr defTabSz="933450">
              <a:spcBef>
                <a:spcPct val="0"/>
              </a:spcBef>
              <a:buClrTx/>
              <a:buSzTx/>
              <a:buFontTx/>
              <a:buNone/>
              <a:defRPr sz="1200">
                <a:latin typeface="Times New Roman" pitchFamily="18" charset="0"/>
              </a:defRPr>
            </a:lvl1pPr>
          </a:lstStyle>
          <a:p>
            <a:pPr>
              <a:defRPr/>
            </a:pPr>
            <a:endParaRPr lang="en-US"/>
          </a:p>
        </p:txBody>
      </p:sp>
      <p:sp>
        <p:nvSpPr>
          <p:cNvPr id="375811" name="Rectangle 3"/>
          <p:cNvSpPr>
            <a:spLocks noGrp="1" noChangeArrowheads="1"/>
          </p:cNvSpPr>
          <p:nvPr>
            <p:ph type="dt" sz="quarter" idx="1"/>
          </p:nvPr>
        </p:nvSpPr>
        <p:spPr bwMode="auto">
          <a:xfrm>
            <a:off x="3970938" y="0"/>
            <a:ext cx="3037840" cy="465138"/>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lvl1pPr algn="r" defTabSz="933450">
              <a:spcBef>
                <a:spcPct val="0"/>
              </a:spcBef>
              <a:buClrTx/>
              <a:buSzTx/>
              <a:buFontTx/>
              <a:buNone/>
              <a:defRPr sz="1200">
                <a:latin typeface="Times New Roman" pitchFamily="18" charset="0"/>
              </a:defRPr>
            </a:lvl1pPr>
          </a:lstStyle>
          <a:p>
            <a:pPr>
              <a:defRPr/>
            </a:pPr>
            <a:endParaRPr lang="en-US"/>
          </a:p>
        </p:txBody>
      </p:sp>
      <p:sp>
        <p:nvSpPr>
          <p:cNvPr id="375812" name="Rectangle 4"/>
          <p:cNvSpPr>
            <a:spLocks noGrp="1" noChangeArrowheads="1"/>
          </p:cNvSpPr>
          <p:nvPr>
            <p:ph type="ftr" sz="quarter" idx="2"/>
          </p:nvPr>
        </p:nvSpPr>
        <p:spPr bwMode="auto">
          <a:xfrm>
            <a:off x="0" y="8829675"/>
            <a:ext cx="3037840" cy="465138"/>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lvl1pPr defTabSz="933450">
              <a:spcBef>
                <a:spcPct val="0"/>
              </a:spcBef>
              <a:buClrTx/>
              <a:buSzTx/>
              <a:buFontTx/>
              <a:buNone/>
              <a:defRPr sz="1200">
                <a:latin typeface="Times New Roman" pitchFamily="18" charset="0"/>
              </a:defRPr>
            </a:lvl1pPr>
          </a:lstStyle>
          <a:p>
            <a:pPr>
              <a:defRPr/>
            </a:pPr>
            <a:endParaRPr lang="en-US"/>
          </a:p>
        </p:txBody>
      </p:sp>
      <p:sp>
        <p:nvSpPr>
          <p:cNvPr id="375813" name="Rectangle 5"/>
          <p:cNvSpPr>
            <a:spLocks noGrp="1" noChangeArrowheads="1"/>
          </p:cNvSpPr>
          <p:nvPr>
            <p:ph type="sldNum" sz="quarter" idx="3"/>
          </p:nvPr>
        </p:nvSpPr>
        <p:spPr bwMode="auto">
          <a:xfrm>
            <a:off x="3970938" y="8829675"/>
            <a:ext cx="3037840" cy="465138"/>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lvl1pPr algn="r" defTabSz="933450">
              <a:spcBef>
                <a:spcPct val="0"/>
              </a:spcBef>
              <a:buClrTx/>
              <a:buSzTx/>
              <a:buFontTx/>
              <a:buNone/>
              <a:defRPr sz="1200">
                <a:latin typeface="Times New Roman" panose="02020603050405020304" pitchFamily="18" charset="0"/>
              </a:defRPr>
            </a:lvl1pPr>
          </a:lstStyle>
          <a:p>
            <a:fld id="{2A44BC7F-4F54-4FE2-A2C6-E71E913BB586}" type="slidenum">
              <a:rPr lang="en-US" altLang="en-US"/>
              <a:pPr/>
              <a:t>‹#›</a:t>
            </a:fld>
            <a:endParaRPr lang="en-US" altLang="en-US"/>
          </a:p>
        </p:txBody>
      </p:sp>
    </p:spTree>
    <p:extLst>
      <p:ext uri="{BB962C8B-B14F-4D97-AF65-F5344CB8AC3E}">
        <p14:creationId xmlns:p14="http://schemas.microsoft.com/office/powerpoint/2010/main" val="3482258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7840" cy="465138"/>
          </a:xfrm>
          <a:prstGeom prst="rect">
            <a:avLst/>
          </a:prstGeom>
          <a:noFill/>
          <a:ln w="9525">
            <a:noFill/>
            <a:miter lim="800000"/>
            <a:headEnd/>
            <a:tailEnd/>
          </a:ln>
        </p:spPr>
        <p:txBody>
          <a:bodyPr vert="horz" wrap="square" lIns="93162" tIns="46581" rIns="93162" bIns="46581" numCol="1" anchor="t" anchorCtr="0" compatLnSpc="1">
            <a:prstTxWarp prst="textNoShape">
              <a:avLst/>
            </a:prstTxWarp>
          </a:bodyPr>
          <a:lstStyle>
            <a:lvl1pPr defTabSz="930275">
              <a:spcBef>
                <a:spcPct val="0"/>
              </a:spcBef>
              <a:buClrTx/>
              <a:buSzTx/>
              <a:buFontTx/>
              <a:buNone/>
              <a:defRPr sz="1200"/>
            </a:lvl1pPr>
          </a:lstStyle>
          <a:p>
            <a:pPr>
              <a:defRPr/>
            </a:pPr>
            <a:endParaRPr lang="en-US"/>
          </a:p>
        </p:txBody>
      </p:sp>
      <p:sp>
        <p:nvSpPr>
          <p:cNvPr id="34819" name="Rectangle 3"/>
          <p:cNvSpPr>
            <a:spLocks noGrp="1" noChangeArrowheads="1"/>
          </p:cNvSpPr>
          <p:nvPr>
            <p:ph type="dt" idx="1"/>
          </p:nvPr>
        </p:nvSpPr>
        <p:spPr bwMode="auto">
          <a:xfrm>
            <a:off x="3972560" y="0"/>
            <a:ext cx="3037840" cy="465138"/>
          </a:xfrm>
          <a:prstGeom prst="rect">
            <a:avLst/>
          </a:prstGeom>
          <a:noFill/>
          <a:ln w="9525">
            <a:noFill/>
            <a:miter lim="800000"/>
            <a:headEnd/>
            <a:tailEnd/>
          </a:ln>
        </p:spPr>
        <p:txBody>
          <a:bodyPr vert="horz" wrap="square" lIns="93162" tIns="46581" rIns="93162" bIns="46581" numCol="1" anchor="t" anchorCtr="0" compatLnSpc="1">
            <a:prstTxWarp prst="textNoShape">
              <a:avLst/>
            </a:prstTxWarp>
          </a:bodyPr>
          <a:lstStyle>
            <a:lvl1pPr algn="r" defTabSz="930275">
              <a:spcBef>
                <a:spcPct val="0"/>
              </a:spcBef>
              <a:buClrTx/>
              <a:buSzTx/>
              <a:buFontTx/>
              <a:buNone/>
              <a:defRPr sz="1200"/>
            </a:lvl1pPr>
          </a:lstStyle>
          <a:p>
            <a:pPr>
              <a:defRPr/>
            </a:pPr>
            <a:endParaRPr lang="en-US"/>
          </a:p>
        </p:txBody>
      </p:sp>
      <p:sp>
        <p:nvSpPr>
          <p:cNvPr id="4506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p:cNvSpPr>
            <a:spLocks noGrp="1" noChangeArrowheads="1"/>
          </p:cNvSpPr>
          <p:nvPr>
            <p:ph type="body" sz="quarter" idx="3"/>
          </p:nvPr>
        </p:nvSpPr>
        <p:spPr bwMode="auto">
          <a:xfrm>
            <a:off x="934720" y="4416426"/>
            <a:ext cx="5140960" cy="4183063"/>
          </a:xfrm>
          <a:prstGeom prst="rect">
            <a:avLst/>
          </a:prstGeom>
          <a:noFill/>
          <a:ln w="9525">
            <a:noFill/>
            <a:miter lim="800000"/>
            <a:headEnd/>
            <a:tailEnd/>
          </a:ln>
        </p:spPr>
        <p:txBody>
          <a:bodyPr vert="horz" wrap="square" lIns="93162" tIns="46581" rIns="93162" bIns="465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22" name="Rectangle 6"/>
          <p:cNvSpPr>
            <a:spLocks noGrp="1" noChangeArrowheads="1"/>
          </p:cNvSpPr>
          <p:nvPr>
            <p:ph type="ftr" sz="quarter" idx="4"/>
          </p:nvPr>
        </p:nvSpPr>
        <p:spPr bwMode="auto">
          <a:xfrm>
            <a:off x="0" y="8831264"/>
            <a:ext cx="3037840" cy="465137"/>
          </a:xfrm>
          <a:prstGeom prst="rect">
            <a:avLst/>
          </a:prstGeom>
          <a:noFill/>
          <a:ln w="9525">
            <a:noFill/>
            <a:miter lim="800000"/>
            <a:headEnd/>
            <a:tailEnd/>
          </a:ln>
        </p:spPr>
        <p:txBody>
          <a:bodyPr vert="horz" wrap="square" lIns="93162" tIns="46581" rIns="93162" bIns="46581" numCol="1" anchor="b" anchorCtr="0" compatLnSpc="1">
            <a:prstTxWarp prst="textNoShape">
              <a:avLst/>
            </a:prstTxWarp>
          </a:bodyPr>
          <a:lstStyle>
            <a:lvl1pPr defTabSz="930275">
              <a:spcBef>
                <a:spcPct val="0"/>
              </a:spcBef>
              <a:buClrTx/>
              <a:buSzTx/>
              <a:buFontTx/>
              <a:buNone/>
              <a:defRPr sz="1200"/>
            </a:lvl1pPr>
          </a:lstStyle>
          <a:p>
            <a:pPr>
              <a:defRPr/>
            </a:pPr>
            <a:endParaRPr lang="en-US"/>
          </a:p>
        </p:txBody>
      </p:sp>
      <p:sp>
        <p:nvSpPr>
          <p:cNvPr id="34823" name="Rectangle 7"/>
          <p:cNvSpPr>
            <a:spLocks noGrp="1" noChangeArrowheads="1"/>
          </p:cNvSpPr>
          <p:nvPr>
            <p:ph type="sldNum" sz="quarter" idx="5"/>
          </p:nvPr>
        </p:nvSpPr>
        <p:spPr bwMode="auto">
          <a:xfrm>
            <a:off x="3972560" y="8831264"/>
            <a:ext cx="3037840" cy="465137"/>
          </a:xfrm>
          <a:prstGeom prst="rect">
            <a:avLst/>
          </a:prstGeom>
          <a:noFill/>
          <a:ln w="9525">
            <a:noFill/>
            <a:miter lim="800000"/>
            <a:headEnd/>
            <a:tailEnd/>
          </a:ln>
        </p:spPr>
        <p:txBody>
          <a:bodyPr vert="horz" wrap="square" lIns="93162" tIns="46581" rIns="93162" bIns="46581" numCol="1" anchor="b" anchorCtr="0" compatLnSpc="1">
            <a:prstTxWarp prst="textNoShape">
              <a:avLst/>
            </a:prstTxWarp>
          </a:bodyPr>
          <a:lstStyle>
            <a:lvl1pPr algn="r" defTabSz="930275">
              <a:spcBef>
                <a:spcPct val="0"/>
              </a:spcBef>
              <a:buClrTx/>
              <a:buSzTx/>
              <a:buFontTx/>
              <a:buNone/>
              <a:defRPr sz="1200"/>
            </a:lvl1pPr>
          </a:lstStyle>
          <a:p>
            <a:fld id="{1549450A-CA39-4878-AD15-84760AB77579}" type="slidenum">
              <a:rPr lang="en-US" altLang="en-US"/>
              <a:pPr/>
              <a:t>‹#›</a:t>
            </a:fld>
            <a:endParaRPr lang="en-US" altLang="en-US"/>
          </a:p>
        </p:txBody>
      </p:sp>
    </p:spTree>
    <p:extLst>
      <p:ext uri="{BB962C8B-B14F-4D97-AF65-F5344CB8AC3E}">
        <p14:creationId xmlns:p14="http://schemas.microsoft.com/office/powerpoint/2010/main" val="2893199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kumimoji="1"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kumimoji="1"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kumimoji="1"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kumimoji="1"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pds.usgs.gov/sites/Content4/Lists/InformationProducts/Forms/IPContentType/docsethomepage.aspx?ID=175752&amp;FolderCTID=0x0120D5200016778AC3744345808A58D61E152E6F7400B435AE071EE40F43BA0960A6B593F8F6&amp;List=93b10192-ecce-43c8-bd87-b269da5bce7c&amp;RootFolder=%2Fsites%2FContent4%2FLists%2FInformationProducts%2FIP%2D165189&amp;RecSrc=%2Fsites%2FContent4%2FLists%2FInformationProducts%2FIP%2D16518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FF0000"/>
                </a:solidFill>
                <a:latin typeface="Segoe UI"/>
                <a:cs typeface="Segoe UI"/>
                <a:hlinkClick r:id="rId3">
                  <a:extLst>
                    <a:ext uri="{A12FA001-AC4F-418D-AE19-62706E023703}">
                      <ahyp:hlinkClr xmlns:ahyp="http://schemas.microsoft.com/office/drawing/2018/hyperlinkcolor" val="tx"/>
                    </a:ext>
                  </a:extLst>
                </a:hlinkClick>
              </a:rPr>
              <a:t>IPDS 165189</a:t>
            </a:r>
            <a:endParaRPr lang="en-US" sz="1900" dirty="0">
              <a:solidFill>
                <a:srgbClr val="FF0000"/>
              </a:solidFill>
              <a:latin typeface="Segoe UI"/>
              <a:cs typeface="Segoe UI"/>
            </a:endParaRPr>
          </a:p>
          <a:p>
            <a:endParaRPr lang="en-US" sz="1900" dirty="0">
              <a:solidFill>
                <a:srgbClr val="000000"/>
              </a:solidFill>
              <a:latin typeface="Segoe UI"/>
              <a:cs typeface="Segoe UI"/>
            </a:endParaRPr>
          </a:p>
          <a:p>
            <a:r>
              <a:rPr lang="en-US" sz="1900" dirty="0">
                <a:solidFill>
                  <a:srgbClr val="000000"/>
                </a:solidFill>
                <a:latin typeface="Segoe UI"/>
                <a:cs typeface="Segoe UI"/>
              </a:rPr>
              <a:t>Thanks for the opportunity to meet with you today! I’m with USGS and going to present on NHD and 3DHP</a:t>
            </a:r>
          </a:p>
          <a:p>
            <a:endParaRPr lang="en-US" sz="1900" dirty="0">
              <a:solidFill>
                <a:srgbClr val="000000"/>
              </a:solidFill>
              <a:latin typeface="Segoe UI"/>
              <a:cs typeface="Segoe UI"/>
            </a:endParaRPr>
          </a:p>
          <a:p>
            <a:endParaRPr lang="en-US" sz="1900" dirty="0">
              <a:solidFill>
                <a:srgbClr val="000000"/>
              </a:solidFill>
              <a:latin typeface="Segoe UI"/>
              <a:cs typeface="Segoe UI"/>
            </a:endParaRPr>
          </a:p>
          <a:p>
            <a:r>
              <a:rPr lang="en-US" sz="1900" dirty="0">
                <a:solidFill>
                  <a:srgbClr val="000000"/>
                </a:solidFill>
                <a:latin typeface="Segoe UI"/>
                <a:cs typeface="Segoe UI"/>
              </a:rPr>
              <a:t>Drew Decker recently retired and I have taken over as the National Map Liaison of California as well as several other stats in the West. </a:t>
            </a:r>
          </a:p>
        </p:txBody>
      </p:sp>
      <p:sp>
        <p:nvSpPr>
          <p:cNvPr id="4" name="Slide Number Placeholder 3"/>
          <p:cNvSpPr>
            <a:spLocks noGrp="1"/>
          </p:cNvSpPr>
          <p:nvPr>
            <p:ph type="sldNum" sz="quarter" idx="10"/>
          </p:nvPr>
        </p:nvSpPr>
        <p:spPr/>
        <p:txBody>
          <a:bodyPr/>
          <a:lstStyle/>
          <a:p>
            <a:fld id="{1549450A-CA39-4878-AD15-84760AB77579}" type="slidenum">
              <a:rPr lang="en-US" altLang="en-US" smtClean="0"/>
              <a:pPr/>
              <a:t>1</a:t>
            </a:fld>
            <a:endParaRPr lang="en-US" altLang="en-US"/>
          </a:p>
        </p:txBody>
      </p:sp>
    </p:spTree>
    <p:extLst>
      <p:ext uri="{BB962C8B-B14F-4D97-AF65-F5344CB8AC3E}">
        <p14:creationId xmlns:p14="http://schemas.microsoft.com/office/powerpoint/2010/main" val="3930260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The collection of new elevation-derived hydrography will be accomplished through partnerships with local, state and federal agencies.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sz="1100" dirty="0"/>
              <a:t>Coordination at all levels and across sectors is crucial.  </a:t>
            </a:r>
          </a:p>
          <a:p>
            <a:pPr defTabSz="966612" eaLnBrk="1" fontAlgn="auto" hangingPunct="1">
              <a:spcBef>
                <a:spcPts val="0"/>
              </a:spcBef>
              <a:spcAft>
                <a:spcPts val="0"/>
              </a:spcAft>
              <a:defRPr/>
            </a:pPr>
            <a:endParaRPr lang="en-US" dirty="0">
              <a:solidFill>
                <a:srgbClr val="FF0000"/>
              </a:solidFill>
            </a:endParaRPr>
          </a:p>
          <a:p>
            <a:pPr>
              <a:defRPr/>
            </a:pPr>
            <a:endParaRPr lang="en-US" sz="1100" dirty="0">
              <a:latin typeface="-apple-system"/>
            </a:endParaRPr>
          </a:p>
          <a:p>
            <a:pPr defTabSz="966612" eaLnBrk="1" fontAlgn="auto" hangingPunct="1">
              <a:spcBef>
                <a:spcPts val="0"/>
              </a:spcBef>
              <a:spcAft>
                <a:spcPts val="0"/>
              </a:spcAf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97EC9682-A23D-4F0E-AB3F-8D3EE31BC8BA}" type="slidenum">
              <a:rPr lang="en-US" smtClean="0"/>
              <a:t>10</a:t>
            </a:fld>
            <a:endParaRPr lang="en-US"/>
          </a:p>
        </p:txBody>
      </p:sp>
    </p:spTree>
    <p:extLst>
      <p:ext uri="{BB962C8B-B14F-4D97-AF65-F5344CB8AC3E}">
        <p14:creationId xmlns:p14="http://schemas.microsoft.com/office/powerpoint/2010/main" val="4057348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a:xfrm>
            <a:off x="701151" y="4492158"/>
            <a:ext cx="5660756" cy="4254792"/>
          </a:xfrm>
        </p:spPr>
        <p:txBody>
          <a:bodyPr/>
          <a:lstStyle/>
          <a:p>
            <a:pPr>
              <a:lnSpc>
                <a:spcPct val="115000"/>
              </a:lnSpc>
              <a:spcBef>
                <a:spcPts val="0"/>
              </a:spcBef>
            </a:pPr>
            <a:r>
              <a:rPr lang="en-US" dirty="0"/>
              <a:t>The </a:t>
            </a:r>
            <a:r>
              <a:rPr kumimoji="0" lang="en-US" sz="11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rPr>
              <a:t>DCA allows funding opportunities to collect Hydrography or elevation or in some cases both. </a:t>
            </a:r>
          </a:p>
          <a:p>
            <a:pPr marL="0" marR="0" lvl="0" indent="0" algn="l" defTabSz="914400" rtl="0" eaLnBrk="0" fontAlgn="base" latinLnBrk="0" hangingPunct="0">
              <a:lnSpc>
                <a:spcPct val="115000"/>
              </a:lnSpc>
              <a:spcBef>
                <a:spcPts val="0"/>
              </a:spcBef>
              <a:spcAft>
                <a:spcPct val="0"/>
              </a:spcAft>
              <a:buClrTx/>
              <a:buSzTx/>
              <a:buFontTx/>
              <a:buNone/>
              <a:tabLst/>
              <a:defRPr/>
            </a:pPr>
            <a:r>
              <a:rPr lang="en-US" dirty="0"/>
              <a:t>The application process will be largely unchanged from the BAA process and will be communicated through the USGS website; the project summary form, request for preliminary IGCE, and other application materials will be similar to the BAA</a:t>
            </a:r>
          </a:p>
          <a:p>
            <a:pPr>
              <a:lnSpc>
                <a:spcPct val="115000"/>
              </a:lnSpc>
              <a:spcBef>
                <a:spcPts val="0"/>
              </a:spcBef>
            </a:pPr>
            <a:endParaRPr kumimoji="0" lang="en-US" sz="11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endParaRPr>
          </a:p>
          <a:p>
            <a:pPr>
              <a:lnSpc>
                <a:spcPct val="115000"/>
              </a:lnSpc>
              <a:spcBef>
                <a:spcPts val="0"/>
              </a:spcBef>
            </a:pPr>
            <a:endParaRPr kumimoji="0" lang="en-US" sz="11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endParaRPr>
          </a:p>
          <a:p>
            <a:pPr>
              <a:lnSpc>
                <a:spcPct val="115000"/>
              </a:lnSpc>
              <a:spcBef>
                <a:spcPts val="0"/>
              </a:spcBef>
            </a:pPr>
            <a:r>
              <a:rPr kumimoji="0" lang="en-US" sz="11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rPr>
              <a:t>Funding proposals are submitted to USGS by partners.  </a:t>
            </a:r>
          </a:p>
          <a:p>
            <a:pPr marL="0" marR="0" lvl="0" indent="0" algn="l" defTabSz="914400" rtl="0" eaLnBrk="0" fontAlgn="base" latinLnBrk="0" hangingPunct="0">
              <a:lnSpc>
                <a:spcPct val="115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rPr>
              <a:t>I am always happy to answer questions regarding the DCA. </a:t>
            </a:r>
          </a:p>
        </p:txBody>
      </p:sp>
      <p:sp>
        <p:nvSpPr>
          <p:cNvPr id="4" name="Slide Number Placeholder 3"/>
          <p:cNvSpPr>
            <a:spLocks noGrp="1"/>
          </p:cNvSpPr>
          <p:nvPr>
            <p:ph type="sldNum" sz="quarter" idx="10"/>
          </p:nvPr>
        </p:nvSpPr>
        <p:spPr/>
        <p:txBody>
          <a:bodyPr/>
          <a:lstStyle/>
          <a:p>
            <a:fld id="{1549450A-CA39-4878-AD15-84760AB77579}" type="slidenum">
              <a:rPr lang="en-US" altLang="en-US" smtClean="0"/>
              <a:pPr/>
              <a:t>11</a:t>
            </a:fld>
            <a:endParaRPr lang="en-US" altLang="en-US"/>
          </a:p>
        </p:txBody>
      </p:sp>
    </p:spTree>
    <p:extLst>
      <p:ext uri="{BB962C8B-B14F-4D97-AF65-F5344CB8AC3E}">
        <p14:creationId xmlns:p14="http://schemas.microsoft.com/office/powerpoint/2010/main" val="4044526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dirty="0"/>
              <a:t>The </a:t>
            </a:r>
            <a:r>
              <a:rPr kumimoji="0" lang="en-US" sz="11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rPr>
              <a:t>DCA allows non-federal entities funding opportunities to collect Hydrography or Elevation or in some cases both. </a:t>
            </a:r>
          </a:p>
          <a:p>
            <a:pPr marL="0" indent="0">
              <a:spcBef>
                <a:spcPts val="0"/>
              </a:spcBef>
              <a:buFont typeface="Arial" panose="020B0604020202020204" pitchFamily="34" charset="0"/>
              <a:buNone/>
            </a:pPr>
            <a:endParaRPr lang="en-US" dirty="0"/>
          </a:p>
          <a:p>
            <a:pPr marL="0" indent="0">
              <a:spcBef>
                <a:spcPts val="0"/>
              </a:spcBef>
              <a:buFont typeface="Arial" panose="020B0604020202020204" pitchFamily="34" charset="0"/>
              <a:buNone/>
            </a:pPr>
            <a:r>
              <a:rPr lang="en-US" sz="1100" dirty="0">
                <a:latin typeface="Arial"/>
                <a:cs typeface="Arial"/>
              </a:rPr>
              <a:t>Here you can see the four key steps to navigate the 3DNTM DCA.</a:t>
            </a:r>
          </a:p>
          <a:p>
            <a:pPr marL="0" indent="0">
              <a:spcBef>
                <a:spcPts val="0"/>
              </a:spcBef>
              <a:buFont typeface="Arial" panose="020B0604020202020204" pitchFamily="34" charset="0"/>
              <a:buNone/>
            </a:pPr>
            <a:endParaRPr lang="en-US" sz="1100" dirty="0">
              <a:latin typeface="Arial"/>
              <a:cs typeface="Arial"/>
            </a:endParaRPr>
          </a:p>
          <a:p>
            <a:pPr marL="171450" indent="-171450">
              <a:spcBef>
                <a:spcPts val="0"/>
              </a:spcBef>
              <a:buFont typeface="Arial" panose="020B0604020202020204" pitchFamily="34" charset="0"/>
              <a:buChar char="•"/>
            </a:pPr>
            <a:endParaRPr lang="en-US" sz="1100" dirty="0">
              <a:latin typeface="Arial"/>
              <a:cs typeface="Arial"/>
            </a:endParaRPr>
          </a:p>
        </p:txBody>
      </p:sp>
      <p:sp>
        <p:nvSpPr>
          <p:cNvPr id="4" name="Slide Number Placeholder 3"/>
          <p:cNvSpPr>
            <a:spLocks noGrp="1"/>
          </p:cNvSpPr>
          <p:nvPr>
            <p:ph type="sldNum" sz="quarter" idx="5"/>
          </p:nvPr>
        </p:nvSpPr>
        <p:spPr/>
        <p:txBody>
          <a:bodyPr/>
          <a:lstStyle/>
          <a:p>
            <a:fld id="{1549450A-CA39-4878-AD15-84760AB77579}" type="slidenum">
              <a:rPr lang="en-US" altLang="en-US" smtClean="0"/>
              <a:pPr/>
              <a:t>12</a:t>
            </a:fld>
            <a:endParaRPr lang="en-US" altLang="en-US"/>
          </a:p>
        </p:txBody>
      </p:sp>
    </p:spTree>
    <p:extLst>
      <p:ext uri="{BB962C8B-B14F-4D97-AF65-F5344CB8AC3E}">
        <p14:creationId xmlns:p14="http://schemas.microsoft.com/office/powerpoint/2010/main" val="577387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a:xfrm>
            <a:off x="628974" y="4492157"/>
            <a:ext cx="5620003" cy="4545211"/>
          </a:xfrm>
        </p:spPr>
        <p:txBody>
          <a:bodyPr/>
          <a:lstStyle/>
          <a:p>
            <a:pPr marL="171450" indent="-171450">
              <a:spcBef>
                <a:spcPts val="607"/>
              </a:spcBef>
              <a:buFont typeface="Arial" panose="020B0604020202020204" pitchFamily="34" charset="0"/>
              <a:buChar char="•"/>
            </a:pPr>
            <a:r>
              <a:rPr lang="en-US">
                <a:latin typeface="Arial"/>
                <a:cs typeface="Arial"/>
              </a:rPr>
              <a:t>Now let’s discuss the application process.</a:t>
            </a:r>
          </a:p>
          <a:p>
            <a:pPr marL="171450" indent="-171450">
              <a:spcBef>
                <a:spcPts val="607"/>
              </a:spcBef>
              <a:buFont typeface="Arial" panose="020B0604020202020204" pitchFamily="34" charset="0"/>
              <a:buChar char="•"/>
            </a:pPr>
            <a:r>
              <a:rPr lang="en-US">
                <a:latin typeface="Arial"/>
                <a:cs typeface="Arial"/>
              </a:rPr>
              <a:t>The DCA documentation consists of three types of documents: Instructions, Submission Forms, and Reference Materials.</a:t>
            </a:r>
          </a:p>
          <a:p>
            <a:pPr marL="171450" indent="-171450">
              <a:spcBef>
                <a:spcPts val="607"/>
              </a:spcBef>
              <a:buFont typeface="Arial" panose="020B0604020202020204" pitchFamily="34" charset="0"/>
              <a:buChar char="•"/>
            </a:pPr>
            <a:r>
              <a:rPr lang="en-US">
                <a:latin typeface="Arial"/>
                <a:cs typeface="Arial"/>
              </a:rPr>
              <a:t>All these materials will be accessed through the DCA portal at the URL on the slide.</a:t>
            </a:r>
          </a:p>
          <a:p>
            <a:pPr marL="171450" indent="-171450">
              <a:spcBef>
                <a:spcPts val="607"/>
              </a:spcBef>
              <a:buFont typeface="Arial" panose="020B0604020202020204" pitchFamily="34" charset="0"/>
              <a:buChar char="•"/>
            </a:pPr>
            <a:r>
              <a:rPr lang="en-US">
                <a:latin typeface="Arial"/>
                <a:cs typeface="Arial"/>
              </a:rPr>
              <a:t>We’ll review important aspects of each type beginning with instructions.</a:t>
            </a:r>
          </a:p>
          <a:p>
            <a:pPr marL="171450" indent="-171450">
              <a:spcBef>
                <a:spcPts val="607"/>
              </a:spcBef>
              <a:buFont typeface="Arial" panose="020B0604020202020204" pitchFamily="34" charset="0"/>
              <a:buChar char="•"/>
            </a:pPr>
            <a:r>
              <a:rPr lang="en-US">
                <a:latin typeface="Arial"/>
                <a:cs typeface="Arial"/>
              </a:rPr>
              <a:t>The DCA portal will include a page for each program that outlines important information and instructions about the project submission process. The portal will also house downloadable forms, additional instructions, and reference materials.</a:t>
            </a:r>
            <a:endParaRPr lang="en-US"/>
          </a:p>
          <a:p>
            <a:pPr marL="171450" indent="-171450">
              <a:spcBef>
                <a:spcPts val="607"/>
              </a:spcBef>
              <a:buFont typeface="Arial" panose="020B0604020202020204" pitchFamily="34" charset="0"/>
              <a:buChar char="•"/>
            </a:pPr>
            <a:r>
              <a:rPr lang="en-US">
                <a:latin typeface="Arial"/>
                <a:cs typeface="Arial"/>
              </a:rPr>
              <a:t>Most importantly, the portal will be used to communicate key deadlines for project submissions.</a:t>
            </a:r>
          </a:p>
          <a:p>
            <a:pPr marL="171450" indent="-171450">
              <a:spcBef>
                <a:spcPts val="607"/>
              </a:spcBef>
              <a:buFont typeface="Arial" panose="020B0604020202020204" pitchFamily="34" charset="0"/>
              <a:buChar char="•"/>
            </a:pPr>
            <a:r>
              <a:rPr lang="en-US">
                <a:latin typeface="Arial"/>
                <a:cs typeface="Arial"/>
              </a:rPr>
              <a:t>Next are the project submission forms. It is important to use the correct form for your project submission – 3DEP or 3DHP - and to fill it out completely. Information that is optional will be identified in the form.</a:t>
            </a:r>
            <a:endParaRPr lang="en-US"/>
          </a:p>
          <a:p>
            <a:pPr marL="171450" indent="-171450">
              <a:spcBef>
                <a:spcPts val="607"/>
              </a:spcBef>
              <a:buFont typeface="Arial" panose="020B0604020202020204" pitchFamily="34" charset="0"/>
              <a:buChar char="•"/>
            </a:pPr>
            <a:r>
              <a:rPr lang="en-US">
                <a:latin typeface="Arial"/>
                <a:cs typeface="Arial"/>
              </a:rPr>
              <a:t>The project submission form includes a checkbox that allows you to select which data acquisition option your project would use – GPSC or partner managed.</a:t>
            </a:r>
            <a:endParaRPr lang="en-US"/>
          </a:p>
          <a:p>
            <a:pPr marL="171450" marR="0" lvl="0" indent="-171450" algn="l" defTabSz="914400" rtl="0" eaLnBrk="0" fontAlgn="base" latinLnBrk="0" hangingPunct="0">
              <a:lnSpc>
                <a:spcPct val="100000"/>
              </a:lnSpc>
              <a:spcBef>
                <a:spcPts val="607"/>
              </a:spcBef>
              <a:spcAft>
                <a:spcPct val="0"/>
              </a:spcAft>
              <a:buClrTx/>
              <a:buSzTx/>
              <a:buFont typeface="Arial" panose="020B0604020202020204" pitchFamily="34" charset="0"/>
              <a:buChar char="•"/>
              <a:tabLst/>
              <a:defRPr/>
            </a:pPr>
            <a:r>
              <a:rPr lang="en-US">
                <a:latin typeface="Arial"/>
                <a:cs typeface="Arial"/>
              </a:rPr>
              <a:t>Based on the data acquisition option selected, the form will calculate the 6% GPSC assessment as appropriate, total partner funding or cost share, and the matching funds requested from USGS.</a:t>
            </a:r>
          </a:p>
          <a:p>
            <a:pPr marL="171450" indent="-171450">
              <a:spcBef>
                <a:spcPts val="607"/>
              </a:spcBef>
              <a:buFont typeface="Arial" panose="020B0604020202020204" pitchFamily="34" charset="0"/>
              <a:buChar char="•"/>
              <a:defRPr/>
            </a:pPr>
            <a:r>
              <a:rPr lang="en-US">
                <a:latin typeface="Arial"/>
                <a:cs typeface="Arial"/>
              </a:rPr>
              <a:t>When filling out the form, it’s very important that you hit Tab where prompted or these calculations will not complete properly.</a:t>
            </a:r>
            <a:endParaRPr lang="en-US"/>
          </a:p>
          <a:p>
            <a:pPr marL="171450" marR="0" lvl="0" indent="-171450" algn="l" defTabSz="914400" rtl="0" eaLnBrk="0" fontAlgn="base" latinLnBrk="0" hangingPunct="0">
              <a:lnSpc>
                <a:spcPct val="100000"/>
              </a:lnSpc>
              <a:spcBef>
                <a:spcPts val="607"/>
              </a:spcBef>
              <a:spcAft>
                <a:spcPct val="0"/>
              </a:spcAft>
              <a:buClrTx/>
              <a:buSzTx/>
              <a:buFont typeface="Arial" panose="020B0604020202020204" pitchFamily="34" charset="0"/>
              <a:buChar char="•"/>
              <a:tabLst/>
              <a:defRPr/>
            </a:pPr>
            <a:r>
              <a:rPr lang="en-US">
                <a:latin typeface="Arial"/>
                <a:cs typeface="Arial"/>
              </a:rPr>
              <a:t>You also will be required to submit a completed form showing validation of funding for each partner included in the project submission.</a:t>
            </a:r>
          </a:p>
          <a:p>
            <a:pPr marL="171450" marR="0" lvl="0" indent="-171450" algn="l" defTabSz="914400" rtl="0" eaLnBrk="0" fontAlgn="base" latinLnBrk="0" hangingPunct="0">
              <a:lnSpc>
                <a:spcPct val="100000"/>
              </a:lnSpc>
              <a:spcBef>
                <a:spcPts val="607"/>
              </a:spcBef>
              <a:spcAft>
                <a:spcPct val="0"/>
              </a:spcAft>
              <a:buClrTx/>
              <a:buSzTx/>
              <a:buFont typeface="Arial" panose="020B0604020202020204" pitchFamily="34" charset="0"/>
              <a:buChar char="•"/>
              <a:tabLst/>
              <a:defRPr/>
            </a:pPr>
            <a:r>
              <a:rPr lang="en-US">
                <a:latin typeface="Arial"/>
                <a:cs typeface="Arial"/>
              </a:rPr>
              <a:t>This form allows funding partners to acknowledge that they have agreed to provide funding for the project submission.</a:t>
            </a:r>
          </a:p>
          <a:p>
            <a:pPr marL="171450" indent="-171450">
              <a:spcBef>
                <a:spcPts val="607"/>
              </a:spcBef>
              <a:buFont typeface="Arial" panose="020B0604020202020204" pitchFamily="34" charset="0"/>
              <a:buChar char="•"/>
              <a:defRPr/>
            </a:pPr>
            <a:r>
              <a:rPr lang="en-US">
                <a:latin typeface="Arial"/>
                <a:cs typeface="Arial"/>
              </a:rPr>
              <a:t>USGS also will supply a form that can be used to request a Project Planning Estimate, or PPE. This estimate was called a preliminary Independent Government Cost Estimate or IGCE in the past, but we've updated that name to reduce confusion between the planning estimate and the official, confidential IGCE developed during the contracting award process.</a:t>
            </a:r>
            <a:endParaRPr lang="en-US"/>
          </a:p>
          <a:p>
            <a:pPr marL="171450" indent="-171450">
              <a:spcBef>
                <a:spcPts val="607"/>
              </a:spcBef>
              <a:buFont typeface="Arial" panose="020B0604020202020204" pitchFamily="34" charset="0"/>
              <a:buChar char="•"/>
              <a:defRPr/>
            </a:pPr>
            <a:r>
              <a:rPr lang="en-US">
                <a:latin typeface="Arial"/>
                <a:cs typeface="Arial"/>
              </a:rPr>
              <a:t>The PPE is optional but is one way to provide the estimated cost of the total project in your project submission form. The PPE request must be completed and submitted to USGS during a time window that is provided on the DCA portal.</a:t>
            </a:r>
            <a:endParaRPr lang="en-US"/>
          </a:p>
          <a:p>
            <a:pPr marL="171450" indent="-171450">
              <a:spcBef>
                <a:spcPts val="607"/>
              </a:spcBef>
              <a:buFont typeface="Arial" panose="020B0604020202020204" pitchFamily="34" charset="0"/>
              <a:buChar char="•"/>
              <a:defRPr/>
            </a:pPr>
            <a:r>
              <a:rPr lang="en-US">
                <a:latin typeface="Arial"/>
                <a:cs typeface="Arial"/>
              </a:rPr>
              <a:t>Both 3DEP and 3DHP will also supply a document containing instructions for creating a GIS file of your project area. This file must be submitted with the project submission form.</a:t>
            </a:r>
            <a:endParaRPr lang="en-US"/>
          </a:p>
        </p:txBody>
      </p:sp>
      <p:sp>
        <p:nvSpPr>
          <p:cNvPr id="4" name="Slide Number Placeholder 3"/>
          <p:cNvSpPr>
            <a:spLocks noGrp="1"/>
          </p:cNvSpPr>
          <p:nvPr>
            <p:ph type="sldNum" sz="quarter" idx="10"/>
          </p:nvPr>
        </p:nvSpPr>
        <p:spPr/>
        <p:txBody>
          <a:bodyPr/>
          <a:lstStyle/>
          <a:p>
            <a:pPr>
              <a:buClr>
                <a:srgbClr val="0000FF"/>
              </a:buClr>
            </a:pPr>
            <a:fld id="{1549450A-CA39-4878-AD15-84760AB77579}" type="slidenum">
              <a:rPr lang="en-US" altLang="en-US" smtClean="0">
                <a:solidFill>
                  <a:prstClr val="black"/>
                </a:solidFill>
              </a:rPr>
              <a:pPr>
                <a:buClr>
                  <a:srgbClr val="0000FF"/>
                </a:buClr>
              </a:pPr>
              <a:t>13</a:t>
            </a:fld>
            <a:endParaRPr lang="en-US" altLang="en-US">
              <a:solidFill>
                <a:prstClr val="black"/>
              </a:solidFill>
            </a:endParaRPr>
          </a:p>
        </p:txBody>
      </p:sp>
    </p:spTree>
    <p:extLst>
      <p:ext uri="{BB962C8B-B14F-4D97-AF65-F5344CB8AC3E}">
        <p14:creationId xmlns:p14="http://schemas.microsoft.com/office/powerpoint/2010/main" val="2809782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rPr>
              <a:t>The DCA typically opens in August or Sept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rPr>
              <a:t>Once pro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endParaRPr>
          </a:p>
          <a:p>
            <a:endParaRPr lang="en-US" dirty="0"/>
          </a:p>
        </p:txBody>
      </p:sp>
      <p:sp>
        <p:nvSpPr>
          <p:cNvPr id="4" name="Slide Number Placeholder 3"/>
          <p:cNvSpPr>
            <a:spLocks noGrp="1"/>
          </p:cNvSpPr>
          <p:nvPr>
            <p:ph type="sldNum" sz="quarter" idx="5"/>
          </p:nvPr>
        </p:nvSpPr>
        <p:spPr/>
        <p:txBody>
          <a:bodyPr/>
          <a:lstStyle/>
          <a:p>
            <a:fld id="{1549450A-CA39-4878-AD15-84760AB77579}" type="slidenum">
              <a:rPr lang="en-US" altLang="en-US" smtClean="0"/>
              <a:pPr/>
              <a:t>14</a:t>
            </a:fld>
            <a:endParaRPr lang="en-US" altLang="en-US"/>
          </a:p>
        </p:txBody>
      </p:sp>
    </p:spTree>
    <p:extLst>
      <p:ext uri="{BB962C8B-B14F-4D97-AF65-F5344CB8AC3E}">
        <p14:creationId xmlns:p14="http://schemas.microsoft.com/office/powerpoint/2010/main" val="154854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project planning can be including me to get a project cost estimate or see if there are other interested parties for your area of interest. Feel free to reach out with any questions. </a:t>
            </a:r>
          </a:p>
        </p:txBody>
      </p:sp>
      <p:sp>
        <p:nvSpPr>
          <p:cNvPr id="4" name="Slide Number Placeholder 3"/>
          <p:cNvSpPr>
            <a:spLocks noGrp="1"/>
          </p:cNvSpPr>
          <p:nvPr>
            <p:ph type="sldNum" sz="quarter" idx="5"/>
          </p:nvPr>
        </p:nvSpPr>
        <p:spPr/>
        <p:txBody>
          <a:bodyPr/>
          <a:lstStyle/>
          <a:p>
            <a:fld id="{1549450A-CA39-4878-AD15-84760AB77579}" type="slidenum">
              <a:rPr lang="en-US" altLang="en-US" smtClean="0"/>
              <a:pPr/>
              <a:t>15</a:t>
            </a:fld>
            <a:endParaRPr lang="en-US" altLang="en-US"/>
          </a:p>
        </p:txBody>
      </p:sp>
    </p:spTree>
    <p:extLst>
      <p:ext uri="{BB962C8B-B14F-4D97-AF65-F5344CB8AC3E}">
        <p14:creationId xmlns:p14="http://schemas.microsoft.com/office/powerpoint/2010/main" val="1293137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a:xfrm>
            <a:off x="701151" y="4492158"/>
            <a:ext cx="5660756" cy="4254792"/>
          </a:xfrm>
        </p:spPr>
        <p:txBody>
          <a:bodyPr/>
          <a:lstStyle/>
          <a:p>
            <a:pPr marL="171964" indent="-171964">
              <a:buFont typeface="Arial" panose="020B0604020202020204" pitchFamily="34" charset="0"/>
              <a:buChar char="•"/>
            </a:pPr>
            <a:endParaRPr lang="en-US"/>
          </a:p>
          <a:p>
            <a:endParaRPr lang="en-US"/>
          </a:p>
        </p:txBody>
      </p:sp>
      <p:sp>
        <p:nvSpPr>
          <p:cNvPr id="4" name="Slide Number Placeholder 3"/>
          <p:cNvSpPr>
            <a:spLocks noGrp="1"/>
          </p:cNvSpPr>
          <p:nvPr>
            <p:ph type="sldNum" sz="quarter" idx="10"/>
          </p:nvPr>
        </p:nvSpPr>
        <p:spPr/>
        <p:txBody>
          <a:bodyPr/>
          <a:lstStyle/>
          <a:p>
            <a:fld id="{1549450A-CA39-4878-AD15-84760AB77579}" type="slidenum">
              <a:rPr lang="en-US" altLang="en-US" smtClean="0"/>
              <a:pPr/>
              <a:t>16</a:t>
            </a:fld>
            <a:endParaRPr lang="en-US" altLang="en-US"/>
          </a:p>
        </p:txBody>
      </p:sp>
    </p:spTree>
    <p:extLst>
      <p:ext uri="{BB962C8B-B14F-4D97-AF65-F5344CB8AC3E}">
        <p14:creationId xmlns:p14="http://schemas.microsoft.com/office/powerpoint/2010/main" val="3979278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t>Acquisition will occur through USGS Geospatial Products and Services Contracts (GPSC) or Co-op agreements </a:t>
            </a:r>
          </a:p>
          <a:p>
            <a:pPr defTabSz="966612">
              <a:defRPr/>
            </a:pPr>
            <a:endParaRPr lang="en-US" sz="1200" dirty="0"/>
          </a:p>
          <a:p>
            <a:r>
              <a:rPr lang="en-US" dirty="0"/>
              <a:t>As data is acquired, it will be required to meet the USGS elevation derived hydrography specifications. </a:t>
            </a:r>
          </a:p>
          <a:p>
            <a:endParaRPr lang="en-US" dirty="0"/>
          </a:p>
          <a:p>
            <a:pPr defTabSz="966612">
              <a:defRPr/>
            </a:pPr>
            <a:r>
              <a:rPr lang="en-US" dirty="0"/>
              <a:t>These specifications are published on our website and help guide the collection and validation of the new data. </a:t>
            </a:r>
          </a:p>
          <a:p>
            <a:endParaRPr lang="en-US" dirty="0"/>
          </a:p>
          <a:p>
            <a:r>
              <a:rPr lang="en-US" dirty="0"/>
              <a:t>(Could go to website)</a:t>
            </a:r>
          </a:p>
          <a:p>
            <a:endParaRPr lang="en-US" dirty="0"/>
          </a:p>
        </p:txBody>
      </p:sp>
      <p:sp>
        <p:nvSpPr>
          <p:cNvPr id="4" name="Slide Number Placeholder 3"/>
          <p:cNvSpPr>
            <a:spLocks noGrp="1"/>
          </p:cNvSpPr>
          <p:nvPr>
            <p:ph type="sldNum" sz="quarter" idx="5"/>
          </p:nvPr>
        </p:nvSpPr>
        <p:spPr/>
        <p:txBody>
          <a:bodyPr/>
          <a:lstStyle/>
          <a:p>
            <a:fld id="{97EC9682-A23D-4F0E-AB3F-8D3EE31BC8BA}" type="slidenum">
              <a:rPr lang="en-US" smtClean="0"/>
              <a:t>17</a:t>
            </a:fld>
            <a:endParaRPr lang="en-US"/>
          </a:p>
        </p:txBody>
      </p:sp>
    </p:spTree>
    <p:extLst>
      <p:ext uri="{BB962C8B-B14F-4D97-AF65-F5344CB8AC3E}">
        <p14:creationId xmlns:p14="http://schemas.microsoft.com/office/powerpoint/2010/main" val="3051464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an image showing our 3DHP projects currently in work or planned.</a:t>
            </a:r>
          </a:p>
        </p:txBody>
      </p:sp>
      <p:sp>
        <p:nvSpPr>
          <p:cNvPr id="4" name="Slide Number Placeholder 3"/>
          <p:cNvSpPr>
            <a:spLocks noGrp="1"/>
          </p:cNvSpPr>
          <p:nvPr>
            <p:ph type="sldNum" sz="quarter" idx="5"/>
          </p:nvPr>
        </p:nvSpPr>
        <p:spPr/>
        <p:txBody>
          <a:bodyPr/>
          <a:lstStyle/>
          <a:p>
            <a:fld id="{248D17CD-AF39-4FC5-B36F-E00C7BC9368E}" type="slidenum">
              <a:rPr lang="en-US" smtClean="0"/>
              <a:t>18</a:t>
            </a:fld>
            <a:endParaRPr lang="en-US"/>
          </a:p>
        </p:txBody>
      </p:sp>
    </p:spTree>
    <p:extLst>
      <p:ext uri="{BB962C8B-B14F-4D97-AF65-F5344CB8AC3E}">
        <p14:creationId xmlns:p14="http://schemas.microsoft.com/office/powerpoint/2010/main" val="2521298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validation includes performing quality control on the source elevation derived data supplied from the contractor. </a:t>
            </a:r>
          </a:p>
          <a:p>
            <a:r>
              <a:rPr lang="en-US" dirty="0"/>
              <a:t>USGS will validate the network, </a:t>
            </a:r>
            <a:r>
              <a:rPr lang="en-US" dirty="0" err="1"/>
              <a:t>xyz</a:t>
            </a:r>
            <a:r>
              <a:rPr lang="en-US" dirty="0"/>
              <a:t> values, and double check all features have the correct feature type. </a:t>
            </a:r>
          </a:p>
          <a:p>
            <a:endParaRPr lang="en-US" dirty="0"/>
          </a:p>
          <a:p>
            <a:r>
              <a:rPr lang="en-US" dirty="0"/>
              <a:t>I also added the ingestion of the contracted delivered data into the 3DHP database. </a:t>
            </a:r>
          </a:p>
          <a:p>
            <a:r>
              <a:rPr lang="en-US" dirty="0"/>
              <a:t>While I’m not going to go into great detail about how this process works, this is where the 3DHP becomes what it is.</a:t>
            </a:r>
          </a:p>
          <a:p>
            <a:r>
              <a:rPr lang="en-US" dirty="0"/>
              <a:t>Additional attributes are added including flow network derivatives, catchments, mainstem network, and GNIS ID’s.</a:t>
            </a:r>
          </a:p>
          <a:p>
            <a:endParaRPr lang="en-US" dirty="0"/>
          </a:p>
        </p:txBody>
      </p:sp>
      <p:sp>
        <p:nvSpPr>
          <p:cNvPr id="4" name="Slide Number Placeholder 3"/>
          <p:cNvSpPr>
            <a:spLocks noGrp="1"/>
          </p:cNvSpPr>
          <p:nvPr>
            <p:ph type="sldNum" sz="quarter" idx="5"/>
          </p:nvPr>
        </p:nvSpPr>
        <p:spPr/>
        <p:txBody>
          <a:bodyPr/>
          <a:lstStyle/>
          <a:p>
            <a:fld id="{97EC9682-A23D-4F0E-AB3F-8D3EE31BC8BA}" type="slidenum">
              <a:rPr lang="en-US" smtClean="0"/>
              <a:t>19</a:t>
            </a:fld>
            <a:endParaRPr lang="en-US"/>
          </a:p>
        </p:txBody>
      </p:sp>
    </p:spTree>
    <p:extLst>
      <p:ext uri="{BB962C8B-B14F-4D97-AF65-F5344CB8AC3E}">
        <p14:creationId xmlns:p14="http://schemas.microsoft.com/office/powerpoint/2010/main" val="3682685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731838"/>
            <a:ext cx="6507163" cy="3660775"/>
          </a:xfrm>
        </p:spPr>
      </p:sp>
      <p:sp>
        <p:nvSpPr>
          <p:cNvPr id="3" name="Notes Placeholder 2"/>
          <p:cNvSpPr>
            <a:spLocks noGrp="1"/>
          </p:cNvSpPr>
          <p:nvPr>
            <p:ph type="body" idx="1"/>
          </p:nvPr>
        </p:nvSpPr>
        <p:spPr/>
        <p:txBody>
          <a:bodyPr/>
          <a:lstStyle/>
          <a:p>
            <a:pPr>
              <a:spcBef>
                <a:spcPts val="1269"/>
              </a:spcBef>
            </a:pPr>
            <a:r>
              <a:rPr lang="en-US" dirty="0"/>
              <a:t>Within USGS I’m part of the USGS National Geospatial Program(NGP). </a:t>
            </a:r>
          </a:p>
          <a:p>
            <a:pPr>
              <a:spcBef>
                <a:spcPts val="1269"/>
              </a:spcBef>
            </a:pPr>
            <a:endParaRPr lang="en-US" dirty="0"/>
          </a:p>
          <a:p>
            <a:pPr>
              <a:spcBef>
                <a:spcPts val="1269"/>
              </a:spcBef>
            </a:pPr>
            <a:r>
              <a:rPr lang="en-US" dirty="0"/>
              <a:t>NGP provides a foundation of digital geospatial data representing the topography, natural landscape, and manmade environment of the United States.</a:t>
            </a:r>
          </a:p>
          <a:p>
            <a:pPr>
              <a:spcBef>
                <a:spcPts val="1269"/>
              </a:spcBef>
            </a:pPr>
            <a:endParaRPr lang="en-US" dirty="0">
              <a:cs typeface="Calibri"/>
            </a:endParaRPr>
          </a:p>
          <a:p>
            <a:pPr>
              <a:spcBef>
                <a:spcPts val="1269"/>
              </a:spcBef>
            </a:pPr>
            <a:r>
              <a:rPr lang="en-US" dirty="0"/>
              <a:t>Here are some of the components of the NGP. </a:t>
            </a:r>
          </a:p>
          <a:p>
            <a:pPr>
              <a:spcBef>
                <a:spcPts val="1269"/>
              </a:spcBef>
            </a:pPr>
            <a:r>
              <a:rPr lang="en-US" baseline="0" dirty="0"/>
              <a:t>The National Map is the authoritative source for Hydrography, Elevation and Names.</a:t>
            </a:r>
          </a:p>
          <a:p>
            <a:pPr>
              <a:spcBef>
                <a:spcPts val="1269"/>
              </a:spcBef>
            </a:pPr>
            <a:endParaRPr lang="en-US" b="1" dirty="0"/>
          </a:p>
        </p:txBody>
      </p:sp>
      <p:sp>
        <p:nvSpPr>
          <p:cNvPr id="4" name="Slide Number Placeholder 3"/>
          <p:cNvSpPr>
            <a:spLocks noGrp="1"/>
          </p:cNvSpPr>
          <p:nvPr>
            <p:ph type="sldNum" sz="quarter" idx="10"/>
          </p:nvPr>
        </p:nvSpPr>
        <p:spPr/>
        <p:txBody>
          <a:bodyPr/>
          <a:lstStyle/>
          <a:p>
            <a:pPr algn="l" defTabSz="966612" fontAlgn="auto">
              <a:spcBef>
                <a:spcPts val="0"/>
              </a:spcBef>
              <a:spcAft>
                <a:spcPts val="0"/>
              </a:spcAft>
              <a:buClr>
                <a:srgbClr val="0000FF"/>
              </a:buClr>
              <a:defRPr/>
            </a:pPr>
            <a:fld id="{25E59CED-0EFA-422B-8048-F11A2941AD09}" type="slidenum">
              <a:rPr lang="en-US" sz="1500" kern="0">
                <a:solidFill>
                  <a:prstClr val="black"/>
                </a:solidFill>
                <a:latin typeface="Arial"/>
                <a:cs typeface="Arial"/>
                <a:sym typeface="Arial"/>
              </a:rPr>
              <a:pPr algn="l" defTabSz="966612" fontAlgn="auto">
                <a:spcBef>
                  <a:spcPts val="0"/>
                </a:spcBef>
                <a:spcAft>
                  <a:spcPts val="0"/>
                </a:spcAft>
                <a:buClr>
                  <a:srgbClr val="0000FF"/>
                </a:buClr>
                <a:defRPr/>
              </a:pPr>
              <a:t>2</a:t>
            </a:fld>
            <a:endParaRPr lang="en-US" sz="1500" kern="0">
              <a:solidFill>
                <a:prstClr val="black"/>
              </a:solidFill>
              <a:latin typeface="Arial"/>
              <a:cs typeface="Arial"/>
              <a:sym typeface="Arial"/>
            </a:endParaRPr>
          </a:p>
        </p:txBody>
      </p:sp>
    </p:spTree>
    <p:extLst>
      <p:ext uri="{BB962C8B-B14F-4D97-AF65-F5344CB8AC3E}">
        <p14:creationId xmlns:p14="http://schemas.microsoft.com/office/powerpoint/2010/main" val="896213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725488"/>
            <a:ext cx="6454775" cy="3630612"/>
          </a:xfrm>
        </p:spPr>
      </p:sp>
      <p:sp>
        <p:nvSpPr>
          <p:cNvPr id="3" name="Notes Placeholder 2"/>
          <p:cNvSpPr>
            <a:spLocks noGrp="1"/>
          </p:cNvSpPr>
          <p:nvPr>
            <p:ph type="body" idx="1"/>
          </p:nvPr>
        </p:nvSpPr>
        <p:spPr/>
        <p:txBody>
          <a:bodyPr/>
          <a:lstStyle/>
          <a:p>
            <a:pPr defTabSz="966612">
              <a:defRPr/>
            </a:pPr>
            <a:r>
              <a:rPr lang="en-US"/>
              <a:t>Pause, </a:t>
            </a:r>
          </a:p>
          <a:p>
            <a:pPr defTabSz="966612">
              <a:defRPr/>
            </a:pPr>
            <a:r>
              <a:rPr lang="en-US"/>
              <a:t>Click Play</a:t>
            </a:r>
          </a:p>
          <a:p>
            <a:pPr defTabSz="966612">
              <a:defRPr/>
            </a:pPr>
            <a:endParaRPr lang="en-US"/>
          </a:p>
          <a:p>
            <a:pPr defTabSz="966612">
              <a:defRPr/>
            </a:pPr>
            <a:r>
              <a:rPr lang="en-US"/>
              <a:t>Now let’s look at some data in Pennsylvania. </a:t>
            </a:r>
          </a:p>
          <a:p>
            <a:pPr defTabSz="966612">
              <a:defRPr/>
            </a:pPr>
            <a:r>
              <a:rPr lang="en-US"/>
              <a:t>Here you can see NHD in pink and </a:t>
            </a:r>
          </a:p>
          <a:p>
            <a:pPr defTabSz="966612">
              <a:defRPr/>
            </a:pPr>
            <a:r>
              <a:rPr lang="en-US"/>
              <a:t>3DHP in Blue. </a:t>
            </a:r>
          </a:p>
          <a:p>
            <a:pPr defTabSz="966612">
              <a:defRPr/>
            </a:pPr>
            <a:r>
              <a:rPr lang="en-US"/>
              <a:t>You can see the increase in locational accuracy as well as the increase density of features. </a:t>
            </a:r>
          </a:p>
          <a:p>
            <a:pPr defTabSz="966612">
              <a:defRPr/>
            </a:pPr>
            <a:r>
              <a:rPr lang="en-US"/>
              <a:t>Another benefit of 3DHP is the z-values on the data created more accurate data.</a:t>
            </a:r>
            <a:endParaRPr lang="en-US">
              <a:solidFill>
                <a:srgbClr val="424242"/>
              </a:solidFill>
              <a:latin typeface="Calibri" panose="020F0502020204030204" pitchFamily="34" charset="0"/>
            </a:endParaRPr>
          </a:p>
          <a:p>
            <a:pPr defTabSz="966612">
              <a:defRPr/>
            </a:pPr>
            <a:endParaRPr lang="en-US"/>
          </a:p>
          <a:p>
            <a:pPr defTabSz="966612">
              <a:defRPr/>
            </a:pPr>
            <a:r>
              <a:rPr lang="en-US">
                <a:solidFill>
                  <a:srgbClr val="424242"/>
                </a:solidFill>
                <a:latin typeface="Calibri" panose="020F0502020204030204" pitchFamily="34" charset="0"/>
              </a:rPr>
              <a:t>Let’s watch it again. (BACK ARROW, AND CLICK) </a:t>
            </a:r>
          </a:p>
          <a:p>
            <a:pPr defTabSz="966612">
              <a:defRPr/>
            </a:pPr>
            <a:endParaRPr lang="en-US"/>
          </a:p>
        </p:txBody>
      </p:sp>
      <p:sp>
        <p:nvSpPr>
          <p:cNvPr id="4" name="Slide Number Placeholder 3"/>
          <p:cNvSpPr>
            <a:spLocks noGrp="1"/>
          </p:cNvSpPr>
          <p:nvPr>
            <p:ph type="sldNum" sz="quarter" idx="10"/>
          </p:nvPr>
        </p:nvSpPr>
        <p:spPr/>
        <p:txBody>
          <a:bodyPr/>
          <a:lstStyle/>
          <a:p>
            <a:pPr algn="l" defTabSz="958299" fontAlgn="auto">
              <a:spcBef>
                <a:spcPts val="0"/>
              </a:spcBef>
              <a:spcAft>
                <a:spcPts val="0"/>
              </a:spcAft>
              <a:defRPr/>
            </a:pPr>
            <a:fld id="{49AE167B-B97D-4CF1-8AC7-E4CFD75A1775}" type="slidenum">
              <a:rPr lang="en-US" sz="1500" kern="0">
                <a:solidFill>
                  <a:srgbClr val="000000"/>
                </a:solidFill>
                <a:latin typeface="Arial"/>
                <a:cs typeface="Arial"/>
                <a:sym typeface="Arial"/>
              </a:rPr>
              <a:pPr algn="l" defTabSz="958299" fontAlgn="auto">
                <a:spcBef>
                  <a:spcPts val="0"/>
                </a:spcBef>
                <a:spcAft>
                  <a:spcPts val="0"/>
                </a:spcAft>
                <a:defRPr/>
              </a:pPr>
              <a:t>20</a:t>
            </a:fld>
            <a:endParaRPr lang="en-US" sz="1500" kern="0">
              <a:solidFill>
                <a:srgbClr val="000000"/>
              </a:solidFill>
              <a:latin typeface="Arial"/>
              <a:cs typeface="Arial"/>
              <a:sym typeface="Arial"/>
            </a:endParaRPr>
          </a:p>
        </p:txBody>
      </p:sp>
    </p:spTree>
    <p:extLst>
      <p:ext uri="{BB962C8B-B14F-4D97-AF65-F5344CB8AC3E}">
        <p14:creationId xmlns:p14="http://schemas.microsoft.com/office/powerpoint/2010/main" val="511719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3DHP data will be primarily provided through map services with an annual downloadable version. </a:t>
            </a:r>
          </a:p>
          <a:p>
            <a:endParaRPr lang="en-US" b="0" i="0" dirty="0">
              <a:solidFill>
                <a:srgbClr val="242424"/>
              </a:solidFill>
              <a:effectLst/>
              <a:latin typeface="Calibri" panose="020F0502020204030204" pitchFamily="34" charset="0"/>
            </a:endParaRPr>
          </a:p>
          <a:p>
            <a:r>
              <a:rPr lang="en-US" b="0" i="0" dirty="0">
                <a:solidFill>
                  <a:srgbClr val="242424"/>
                </a:solidFill>
                <a:effectLst/>
                <a:latin typeface="Calibri" panose="020F0502020204030204" pitchFamily="34" charset="0"/>
              </a:rPr>
              <a:t>One major benefit of services is ensuring everyone is using the same data at the same time.</a:t>
            </a:r>
          </a:p>
          <a:p>
            <a:endParaRPr lang="en-US" b="0" i="0" dirty="0">
              <a:solidFill>
                <a:srgbClr val="171717"/>
              </a:solidFill>
              <a:effectLst/>
              <a:latin typeface="Merriweather Web"/>
            </a:endParaRPr>
          </a:p>
        </p:txBody>
      </p:sp>
      <p:sp>
        <p:nvSpPr>
          <p:cNvPr id="4" name="Slide Number Placeholder 3"/>
          <p:cNvSpPr>
            <a:spLocks noGrp="1"/>
          </p:cNvSpPr>
          <p:nvPr>
            <p:ph type="sldNum" sz="quarter" idx="5"/>
          </p:nvPr>
        </p:nvSpPr>
        <p:spPr/>
        <p:txBody>
          <a:bodyPr/>
          <a:lstStyle/>
          <a:p>
            <a:fld id="{1549450A-CA39-4878-AD15-84760AB77579}" type="slidenum">
              <a:rPr lang="en-US" altLang="en-US" smtClean="0"/>
              <a:pPr/>
              <a:t>21</a:t>
            </a:fld>
            <a:endParaRPr lang="en-US" altLang="en-US"/>
          </a:p>
        </p:txBody>
      </p:sp>
    </p:spTree>
    <p:extLst>
      <p:ext uri="{BB962C8B-B14F-4D97-AF65-F5344CB8AC3E}">
        <p14:creationId xmlns:p14="http://schemas.microsoft.com/office/powerpoint/2010/main" val="4185475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cs typeface="Arial"/>
              </a:rPr>
              <a:t>The last step for 3DHP lifecycle is maybe the most important part, how can users access the data.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b="0" i="0" dirty="0">
              <a:solidFill>
                <a:srgbClr val="171717"/>
              </a:solidFill>
              <a:effectLst/>
              <a:latin typeface="Merriweather Web"/>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0" i="0" dirty="0">
                <a:solidFill>
                  <a:srgbClr val="171717"/>
                </a:solidFill>
                <a:effectLst/>
                <a:latin typeface="Merriweather Web"/>
              </a:rPr>
              <a:t>USGS has published a web map service, a map feature service, as well as an annual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b="0" i="0" dirty="0">
                <a:solidFill>
                  <a:srgbClr val="171717"/>
                </a:solidFill>
                <a:effectLst/>
                <a:latin typeface="Merriweather Web"/>
              </a:rPr>
              <a:t>downloadable product.</a:t>
            </a:r>
            <a:r>
              <a:rPr lang="en-US" b="0" i="0" dirty="0">
                <a:solidFill>
                  <a:srgbClr val="242424"/>
                </a:solidFill>
                <a:effectLst/>
                <a:latin typeface="Calibri" panose="020F0502020204030204" pitchFamily="34" charset="0"/>
              </a:rPr>
              <a:t> </a:t>
            </a:r>
          </a:p>
          <a:p>
            <a:pPr defTabSz="966612" eaLnBrk="1" fontAlgn="auto" hangingPunct="1">
              <a:spcBef>
                <a:spcPts val="0"/>
              </a:spcBef>
              <a:spcAft>
                <a:spcPts val="0"/>
              </a:spcAft>
              <a:defRPr/>
            </a:pPr>
            <a:endParaRPr lang="en-US" dirty="0">
              <a:cs typeface="Arial"/>
            </a:endParaRPr>
          </a:p>
          <a:p>
            <a:pPr defTabSz="966612" eaLnBrk="1" fontAlgn="auto" hangingPunct="1">
              <a:spcBef>
                <a:spcPts val="0"/>
              </a:spcBef>
              <a:spcAft>
                <a:spcPts val="0"/>
              </a:spcAft>
              <a:defRPr/>
            </a:pPr>
            <a:r>
              <a:rPr lang="en-US" dirty="0">
                <a:cs typeface="Arial"/>
              </a:rPr>
              <a:t>The 3DHP can be accessed under Theme Overlays near the bottom under “USGS 3DHP” </a:t>
            </a:r>
          </a:p>
          <a:p>
            <a:pPr defTabSz="966612" eaLnBrk="1" fontAlgn="auto" hangingPunct="1">
              <a:spcBef>
                <a:spcPts val="0"/>
              </a:spcBef>
              <a:spcAft>
                <a:spcPts val="0"/>
              </a:spcAft>
              <a:defRPr/>
            </a:pPr>
            <a:endParaRPr lang="en-US" dirty="0">
              <a:cs typeface="Arial"/>
            </a:endParaRPr>
          </a:p>
        </p:txBody>
      </p:sp>
      <p:sp>
        <p:nvSpPr>
          <p:cNvPr id="4" name="Slide Number Placeholder 3"/>
          <p:cNvSpPr>
            <a:spLocks noGrp="1"/>
          </p:cNvSpPr>
          <p:nvPr>
            <p:ph type="sldNum" sz="quarter" idx="5"/>
          </p:nvPr>
        </p:nvSpPr>
        <p:spPr/>
        <p:txBody>
          <a:bodyPr/>
          <a:lstStyle/>
          <a:p>
            <a:fld id="{501BBB31-0EDF-4D00-8417-B1147B92A2D0}" type="slidenum">
              <a:rPr lang="en-US"/>
              <a:t>22</a:t>
            </a:fld>
            <a:endParaRPr lang="en-US"/>
          </a:p>
        </p:txBody>
      </p:sp>
    </p:spTree>
    <p:extLst>
      <p:ext uri="{BB962C8B-B14F-4D97-AF65-F5344CB8AC3E}">
        <p14:creationId xmlns:p14="http://schemas.microsoft.com/office/powerpoint/2010/main" val="3545049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downloadable product can be found within the science base catalog or the USGS website</a:t>
            </a:r>
          </a:p>
        </p:txBody>
      </p:sp>
      <p:sp>
        <p:nvSpPr>
          <p:cNvPr id="4" name="Slide Number Placeholder 3"/>
          <p:cNvSpPr>
            <a:spLocks noGrp="1"/>
          </p:cNvSpPr>
          <p:nvPr>
            <p:ph type="sldNum" sz="quarter" idx="5"/>
          </p:nvPr>
        </p:nvSpPr>
        <p:spPr/>
        <p:txBody>
          <a:bodyPr/>
          <a:lstStyle/>
          <a:p>
            <a:fld id="{1549450A-CA39-4878-AD15-84760AB77579}" type="slidenum">
              <a:rPr lang="en-US" altLang="en-US" smtClean="0"/>
              <a:pPr/>
              <a:t>23</a:t>
            </a:fld>
            <a:endParaRPr lang="en-US" altLang="en-US"/>
          </a:p>
        </p:txBody>
      </p:sp>
    </p:spTree>
    <p:extLst>
      <p:ext uri="{BB962C8B-B14F-4D97-AF65-F5344CB8AC3E}">
        <p14:creationId xmlns:p14="http://schemas.microsoft.com/office/powerpoint/2010/main" val="2877728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8925" indent="-225425" fontAlgn="base">
              <a:lnSpc>
                <a:spcPct val="110000"/>
              </a:lnSpc>
              <a:spcBef>
                <a:spcPts val="1200"/>
              </a:spcBef>
              <a:spcAft>
                <a:spcPct val="0"/>
              </a:spcAft>
              <a:defRPr/>
            </a:pPr>
            <a:r>
              <a:rPr lang="en-US" dirty="0">
                <a:latin typeface="Arial" panose="020B0604020202020204" pitchFamily="34" charset="0"/>
                <a:cs typeface="Arial" panose="020B0604020202020204" pitchFamily="34" charset="0"/>
              </a:rPr>
              <a:t>WMS and a WFS map service is available for visualizing and querying the 3DHP_all data. </a:t>
            </a:r>
          </a:p>
          <a:p>
            <a:pPr marL="288925" indent="-225425" fontAlgn="base">
              <a:lnSpc>
                <a:spcPct val="110000"/>
              </a:lnSpc>
              <a:spcBef>
                <a:spcPts val="1200"/>
              </a:spcBef>
              <a:spcAft>
                <a:spcPct val="0"/>
              </a:spcAft>
              <a:defRPr/>
            </a:pPr>
            <a:r>
              <a:rPr lang="en-US" dirty="0">
                <a:latin typeface="Arial" panose="020B0604020202020204" pitchFamily="34" charset="0"/>
                <a:cs typeface="Arial" panose="020B0604020202020204" pitchFamily="34" charset="0"/>
              </a:rPr>
              <a:t>All data, NHD and Elevation-derived Hydrography sourced data provides National coverage</a:t>
            </a:r>
          </a:p>
          <a:p>
            <a:endParaRPr lang="en-US" dirty="0"/>
          </a:p>
        </p:txBody>
      </p:sp>
      <p:sp>
        <p:nvSpPr>
          <p:cNvPr id="4" name="Slide Number Placeholder 3"/>
          <p:cNvSpPr>
            <a:spLocks noGrp="1"/>
          </p:cNvSpPr>
          <p:nvPr>
            <p:ph type="sldNum" sz="quarter" idx="5"/>
          </p:nvPr>
        </p:nvSpPr>
        <p:spPr/>
        <p:txBody>
          <a:bodyPr/>
          <a:lstStyle/>
          <a:p>
            <a:fld id="{1549450A-CA39-4878-AD15-84760AB77579}" type="slidenum">
              <a:rPr lang="en-US" altLang="en-US" smtClean="0"/>
              <a:pPr/>
              <a:t>24</a:t>
            </a:fld>
            <a:endParaRPr lang="en-US" altLang="en-US"/>
          </a:p>
        </p:txBody>
      </p:sp>
    </p:spTree>
    <p:extLst>
      <p:ext uri="{BB962C8B-B14F-4D97-AF65-F5344CB8AC3E}">
        <p14:creationId xmlns:p14="http://schemas.microsoft.com/office/powerpoint/2010/main" val="408844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the 3DHP still contains point, line and polygon features but is much simpler than NHD or NHDPlus HR was. </a:t>
            </a:r>
          </a:p>
          <a:p>
            <a:endParaRPr lang="en-US" dirty="0"/>
          </a:p>
          <a:p>
            <a:r>
              <a:rPr lang="en-US" dirty="0"/>
              <a:t>The is also a drainage area feature class which will be similar to WBD.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549450A-CA39-4878-AD15-84760AB77579}" type="slidenum">
              <a:rPr lang="en-US" altLang="en-US" smtClean="0"/>
              <a:pPr/>
              <a:t>25</a:t>
            </a:fld>
            <a:endParaRPr lang="en-US" altLang="en-US"/>
          </a:p>
        </p:txBody>
      </p:sp>
    </p:spTree>
    <p:extLst>
      <p:ext uri="{BB962C8B-B14F-4D97-AF65-F5344CB8AC3E}">
        <p14:creationId xmlns:p14="http://schemas.microsoft.com/office/powerpoint/2010/main" val="2424211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Arial"/>
                <a:cs typeface="Arial"/>
              </a:rPr>
              <a:t>USGS is in the process of building the 3-D National Topography Model or 3D N T M </a:t>
            </a:r>
          </a:p>
          <a:p>
            <a:pPr defTabSz="966612">
              <a:defRPr/>
            </a:pPr>
            <a:endParaRPr lang="en-US" dirty="0">
              <a:latin typeface="Arial"/>
              <a:cs typeface="Arial"/>
            </a:endParaRPr>
          </a:p>
          <a:p>
            <a:pPr defTabSz="966612">
              <a:defRPr/>
            </a:pPr>
            <a:r>
              <a:rPr lang="en-US" dirty="0">
                <a:latin typeface="Arial"/>
                <a:cs typeface="Arial"/>
              </a:rPr>
              <a:t>The </a:t>
            </a:r>
            <a:r>
              <a:rPr lang="en-US" dirty="0"/>
              <a:t>3DNTM includes 3 components:</a:t>
            </a:r>
          </a:p>
          <a:p>
            <a:pPr defTabSz="966612">
              <a:defRPr/>
            </a:pPr>
            <a:r>
              <a:rPr lang="en-US" dirty="0"/>
              <a:t>The first is the 3D Hydrography Program, or 3DHP.  </a:t>
            </a:r>
          </a:p>
          <a:p>
            <a:pPr defTabSz="966612">
              <a:defRPr/>
            </a:pPr>
            <a:r>
              <a:rPr 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(CLICK) </a:t>
            </a:r>
          </a:p>
          <a:p>
            <a:pPr>
              <a:lnSpc>
                <a:spcPct val="107000"/>
              </a:lnSpc>
              <a:spcBef>
                <a:spcPts val="0"/>
              </a:spcBef>
              <a:spcAft>
                <a:spcPts val="846"/>
              </a:spcAft>
            </a:pPr>
            <a:r>
              <a:rPr 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The second component is the next generation of the 3D Elevation Program. This is really targeting areas where we have data older data. </a:t>
            </a:r>
          </a:p>
          <a:p>
            <a:pPr>
              <a:lnSpc>
                <a:spcPct val="107000"/>
              </a:lnSpc>
              <a:spcBef>
                <a:spcPts val="0"/>
              </a:spcBef>
              <a:spcAft>
                <a:spcPts val="846"/>
              </a:spcAft>
            </a:pPr>
            <a:r>
              <a:rPr 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The Next Gen 3DEP will also integrate inland bathymetry.</a:t>
            </a:r>
          </a:p>
          <a:p>
            <a:pPr>
              <a:lnSpc>
                <a:spcPct val="107000"/>
              </a:lnSpc>
              <a:spcBef>
                <a:spcPts val="0"/>
              </a:spcBef>
              <a:spcAft>
                <a:spcPts val="846"/>
              </a:spcAft>
            </a:pPr>
            <a:r>
              <a:rPr 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p>
          <a:p>
            <a:pPr>
              <a:lnSpc>
                <a:spcPct val="107000"/>
              </a:lnSpc>
              <a:spcBef>
                <a:spcPts val="0"/>
              </a:spcBef>
              <a:spcAft>
                <a:spcPts val="846"/>
              </a:spcAft>
            </a:pPr>
            <a:r>
              <a:rPr 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Also as part of this, the 3DEP Ecosystem is envisioned as a federated system of data holdings allowing sharing of data, tools, code, and other resources. </a:t>
            </a:r>
          </a:p>
          <a:p>
            <a:pPr>
              <a:lnSpc>
                <a:spcPct val="107000"/>
              </a:lnSpc>
              <a:spcBef>
                <a:spcPts val="0"/>
              </a:spcBef>
              <a:spcAft>
                <a:spcPts val="846"/>
              </a:spcAft>
            </a:pPr>
            <a:r>
              <a:rPr 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(Click) </a:t>
            </a:r>
          </a:p>
          <a:p>
            <a:pPr marL="302066" indent="-302066">
              <a:lnSpc>
                <a:spcPct val="107000"/>
              </a:lnSpc>
              <a:spcBef>
                <a:spcPts val="0"/>
              </a:spcBef>
              <a:spcAft>
                <a:spcPts val="846"/>
              </a:spcAft>
              <a:buFont typeface="Arial" panose="020B0604020202020204" pitchFamily="34" charset="0"/>
              <a:buChar char="•"/>
            </a:pPr>
            <a:endParaRPr lang="en-US" sz="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0"/>
              </a:spcBef>
              <a:spcAft>
                <a:spcPts val="846"/>
              </a:spcAft>
            </a:pPr>
            <a:r>
              <a:rPr 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Finally, with the future being integrated elevation and hydrography data, these datasets can be further integrated with other data from The National Map.</a:t>
            </a:r>
          </a:p>
        </p:txBody>
      </p:sp>
      <p:sp>
        <p:nvSpPr>
          <p:cNvPr id="4" name="Slide Number Placeholder 3"/>
          <p:cNvSpPr>
            <a:spLocks noGrp="1"/>
          </p:cNvSpPr>
          <p:nvPr>
            <p:ph type="sldNum" sz="quarter" idx="5"/>
          </p:nvPr>
        </p:nvSpPr>
        <p:spPr/>
        <p:txBody>
          <a:bodyPr/>
          <a:lstStyle/>
          <a:p>
            <a:pPr>
              <a:defRPr/>
            </a:pPr>
            <a:fld id="{1549450A-CA39-4878-AD15-84760AB77579}" type="slidenum">
              <a:rPr lang="en-US" altLang="en-US">
                <a:solidFill>
                  <a:srgbClr val="000000"/>
                </a:solidFill>
                <a:cs typeface="Arial"/>
                <a:sym typeface="Arial"/>
              </a:rPr>
              <a:pPr>
                <a:defRPr/>
              </a:pPr>
              <a:t>26</a:t>
            </a:fld>
            <a:endParaRPr lang="en-US" altLang="en-US">
              <a:solidFill>
                <a:srgbClr val="000000"/>
              </a:solidFill>
              <a:cs typeface="Arial"/>
              <a:sym typeface="Arial"/>
            </a:endParaRPr>
          </a:p>
        </p:txBody>
      </p:sp>
    </p:spTree>
    <p:extLst>
      <p:ext uri="{BB962C8B-B14F-4D97-AF65-F5344CB8AC3E}">
        <p14:creationId xmlns:p14="http://schemas.microsoft.com/office/powerpoint/2010/main" val="345725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latin typeface="-apple-system"/>
              </a:rPr>
              <a:t>Let’s look at what is the Hydrography Data is part included of The National Map. </a:t>
            </a:r>
          </a:p>
          <a:p>
            <a:pPr defTabSz="966612">
              <a:defRPr/>
            </a:pPr>
            <a:endParaRPr lang="en-US" sz="1200" dirty="0">
              <a:latin typeface="-apple-system"/>
            </a:endParaRPr>
          </a:p>
          <a:p>
            <a:pPr marL="0" marR="0" lvl="0" indent="0" algn="l" defTabSz="966612" rtl="0" eaLnBrk="0" fontAlgn="base" latinLnBrk="0" hangingPunct="0">
              <a:lnSpc>
                <a:spcPct val="100000"/>
              </a:lnSpc>
              <a:spcBef>
                <a:spcPct val="30000"/>
              </a:spcBef>
              <a:spcAft>
                <a:spcPct val="0"/>
              </a:spcAft>
              <a:buClrTx/>
              <a:buSzTx/>
              <a:buFontTx/>
              <a:buNone/>
              <a:tabLst/>
              <a:defRPr/>
            </a:pPr>
            <a:r>
              <a:rPr lang="en-US" sz="1200" dirty="0">
                <a:latin typeface="-apple-system"/>
              </a:rPr>
              <a:t>(Click) The NHD was the first national surface water dataset. </a:t>
            </a:r>
            <a:r>
              <a:rPr lang="en-US" sz="1200" dirty="0">
                <a:solidFill>
                  <a:schemeClr val="dk1"/>
                </a:solidFill>
              </a:rPr>
              <a:t>It</a:t>
            </a:r>
            <a:r>
              <a:rPr lang="en-US" sz="1200" dirty="0">
                <a:solidFill>
                  <a:schemeClr val="dk1"/>
                </a:solidFill>
                <a:latin typeface="Arial"/>
                <a:ea typeface="Arial"/>
                <a:cs typeface="Arial"/>
                <a:sym typeface="Arial"/>
              </a:rPr>
              <a:t> is a powerful database </a:t>
            </a:r>
            <a:r>
              <a:rPr lang="en-US" sz="1200" dirty="0">
                <a:solidFill>
                  <a:schemeClr val="dk1"/>
                </a:solidFill>
              </a:rPr>
              <a:t>that contains</a:t>
            </a:r>
            <a:r>
              <a:rPr lang="en-US" sz="1200" dirty="0">
                <a:solidFill>
                  <a:schemeClr val="dk1"/>
                </a:solidFill>
                <a:latin typeface="Arial"/>
                <a:ea typeface="Arial"/>
                <a:cs typeface="Arial"/>
                <a:sym typeface="Arial"/>
              </a:rPr>
              <a:t> a flow network </a:t>
            </a:r>
            <a:r>
              <a:rPr lang="en-US" sz="1200" dirty="0">
                <a:solidFill>
                  <a:schemeClr val="dk1"/>
                </a:solidFill>
              </a:rPr>
              <a:t>allowing</a:t>
            </a:r>
            <a:r>
              <a:rPr lang="en-US" sz="1200" dirty="0">
                <a:solidFill>
                  <a:schemeClr val="dk1"/>
                </a:solidFill>
                <a:latin typeface="Arial"/>
                <a:ea typeface="Arial"/>
                <a:cs typeface="Arial"/>
                <a:sym typeface="Arial"/>
              </a:rPr>
              <a:t> for modeling and tracing water downstream or upstream.</a:t>
            </a:r>
            <a:r>
              <a:rPr lang="en-US" sz="1200" dirty="0">
                <a:solidFill>
                  <a:schemeClr val="dk1"/>
                </a:solidFill>
              </a:rPr>
              <a:t> T</a:t>
            </a:r>
            <a:r>
              <a:rPr lang="en-US" sz="1200" dirty="0"/>
              <a:t>he majority of the NHD originally digitized from the 7.5 min topo maps. The NHD has 1:24,0000-scale or greater, with</a:t>
            </a:r>
          </a:p>
          <a:p>
            <a:pPr marL="0" marR="0" lvl="0" indent="0" algn="l" defTabSz="966612"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(Click) The WBD established a drainage boundary framework. Made up of many hydrologic units (HU’s) the WBD became the containers for the NHD data.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0" i="0" u="none" strike="noStrike" cap="none"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SzPct val="25000"/>
              <a:buFont typeface="Arial" panose="020B0604020202020204" pitchFamily="34" charset="0"/>
              <a:buNone/>
            </a:pPr>
            <a:r>
              <a:rPr lang="en-US" sz="1000" b="0" i="0" u="none" strike="noStrike" kern="1200" cap="none" spc="0" normalizeH="0" baseline="0" noProof="0" dirty="0">
                <a:ln>
                  <a:noFill/>
                </a:ln>
                <a:solidFill>
                  <a:schemeClr val="dk1"/>
                </a:solidFill>
                <a:effectLst/>
                <a:uLnTx/>
                <a:uFillTx/>
                <a:latin typeface="Times New Roman"/>
                <a:ea typeface="Arial"/>
                <a:cs typeface="Times New Roman"/>
                <a:sym typeface="Times New Roman"/>
              </a:rPr>
              <a:t>(Click) NHDPlus HR was USGS’ first attempt at elevation derived hydrography. Using the NHD, WBD, as well as the 3DEP elevation data to derive the NHDPlus HR. </a:t>
            </a:r>
            <a:r>
              <a:rPr lang="en-US" sz="1200" dirty="0">
                <a:latin typeface="-apple-system"/>
              </a:rPr>
              <a:t>NHDPlus HR provided additional features including hundreds attributes known as the NHDPlus VAA’s, catchments, as well as associated </a:t>
            </a:r>
            <a:r>
              <a:rPr lang="en-US" sz="1200" dirty="0" err="1">
                <a:latin typeface="-apple-system"/>
              </a:rPr>
              <a:t>rasters</a:t>
            </a:r>
            <a:r>
              <a:rPr lang="en-US" sz="1200" dirty="0">
                <a:latin typeface="-apple-system"/>
              </a:rPr>
              <a:t>. These additional features provided a more user-friendly dataset for network navigation and analysis. </a:t>
            </a:r>
          </a:p>
          <a:p>
            <a:pPr defTabSz="966612">
              <a:defRPr/>
            </a:pPr>
            <a:endParaRPr kumimoji="1" lang="en-US" sz="12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effectLst/>
                <a:latin typeface="Calibri" panose="020F0502020204030204" pitchFamily="34" charset="0"/>
                <a:ea typeface="Calibri" panose="020F0502020204030204" pitchFamily="34" charset="0"/>
                <a:cs typeface="Times New Roman" panose="02020603050405020304" pitchFamily="18" charset="0"/>
              </a:rPr>
              <a:t>The NHD and the WBD leveraged local knowledge and updates through a stewardship program with participants from 41 states and Washington, D.C. The updates to the data are not uniform. Only some areas have been updated. The national consistency of data quality has decreased over time.  And NHD surface water features don’t align well with highly accurate 3DEP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effectLst/>
                <a:latin typeface="Calibri" panose="020F0502020204030204" pitchFamily="34" charset="0"/>
                <a:ea typeface="Calibri" panose="020F0502020204030204" pitchFamily="34" charset="0"/>
                <a:cs typeface="Times New Roman" panose="02020603050405020304" pitchFamily="18" charset="0"/>
              </a:rPr>
              <a:t>(Click) In 2023, USGS began rebuilding a national water dataset the 3DHP.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Clr>
                <a:schemeClr val="dk1"/>
              </a:buClr>
              <a:buSzPct val="25000"/>
              <a:buFont typeface="Arial" panose="020B0604020202020204" pitchFamily="34" charset="0"/>
              <a:buNone/>
            </a:pPr>
            <a:r>
              <a:rPr lang="en-US" sz="1200" b="0" i="0" u="none" strike="noStrike" cap="none" dirty="0">
                <a:solidFill>
                  <a:schemeClr val="dk1"/>
                </a:solidFill>
                <a:latin typeface="Times New Roman"/>
                <a:ea typeface="Times New Roman"/>
                <a:cs typeface="Times New Roman"/>
                <a:sym typeface="Times New Roman"/>
              </a:rPr>
              <a:t>The NHD, WBD, and NHDPlus HR are now considered legacy datasets and static versions can be found on our website. </a:t>
            </a:r>
          </a:p>
          <a:p>
            <a:pPr marL="0" marR="0" lvl="0" indent="0" algn="l" rtl="0">
              <a:spcBef>
                <a:spcPts val="0"/>
              </a:spcBef>
              <a:spcAft>
                <a:spcPts val="0"/>
              </a:spcAft>
              <a:buClr>
                <a:schemeClr val="dk1"/>
              </a:buClr>
              <a:buSzPct val="25000"/>
              <a:buFont typeface="Arial" panose="020B0604020202020204" pitchFamily="34" charset="0"/>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ct val="25000"/>
              <a:buFont typeface="Arial" panose="020B0604020202020204" pitchFamily="34" charset="0"/>
              <a:buNone/>
            </a:pPr>
            <a:r>
              <a:rPr lang="en-US" sz="1200" b="0" i="0" u="none" strike="noStrike" cap="none" dirty="0">
                <a:solidFill>
                  <a:schemeClr val="dk1"/>
                </a:solidFill>
                <a:latin typeface="Times New Roman"/>
                <a:ea typeface="Times New Roman"/>
                <a:cs typeface="Times New Roman"/>
                <a:sym typeface="Times New Roman"/>
              </a:rPr>
              <a:t>Moving forward USGS is focused on building 3DHP</a:t>
            </a:r>
            <a:endParaRPr lang="en-US" dirty="0"/>
          </a:p>
        </p:txBody>
      </p:sp>
      <p:sp>
        <p:nvSpPr>
          <p:cNvPr id="4" name="Slide Number Placeholder 3"/>
          <p:cNvSpPr>
            <a:spLocks noGrp="1"/>
          </p:cNvSpPr>
          <p:nvPr>
            <p:ph type="sldNum" sz="quarter" idx="5"/>
          </p:nvPr>
        </p:nvSpPr>
        <p:spPr/>
        <p:txBody>
          <a:bodyPr/>
          <a:lstStyle/>
          <a:p>
            <a:fld id="{3C7D7262-2583-4B47-A5A9-F89DBA90AAF4}" type="slidenum">
              <a:rPr lang="en-US" smtClean="0"/>
              <a:t>3</a:t>
            </a:fld>
            <a:endParaRPr lang="en-US"/>
          </a:p>
        </p:txBody>
      </p:sp>
    </p:spTree>
    <p:extLst>
      <p:ext uri="{BB962C8B-B14F-4D97-AF65-F5344CB8AC3E}">
        <p14:creationId xmlns:p14="http://schemas.microsoft.com/office/powerpoint/2010/main" val="3132230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buClr>
                <a:schemeClr val="dk1"/>
              </a:buClr>
              <a:buSzPts val="300"/>
              <a:defRPr/>
            </a:pPr>
            <a:r>
              <a:rPr lang="en-US" sz="1100" dirty="0">
                <a:latin typeface="-apple-system"/>
              </a:rPr>
              <a:t>First, we have the National Hydrography </a:t>
            </a:r>
            <a:r>
              <a:rPr lang="en-US" sz="1100" dirty="0" err="1">
                <a:latin typeface="-apple-system"/>
              </a:rPr>
              <a:t>Datatset</a:t>
            </a:r>
            <a:r>
              <a:rPr lang="en-US" sz="1100" dirty="0">
                <a:latin typeface="-apple-system"/>
              </a:rPr>
              <a:t> or NHD.</a:t>
            </a:r>
          </a:p>
          <a:p>
            <a:pPr>
              <a:buClr>
                <a:schemeClr val="dk1"/>
              </a:buClr>
              <a:buSzPts val="300"/>
            </a:pPr>
            <a:endParaRPr lang="en-US" sz="1100" dirty="0">
              <a:solidFill>
                <a:schemeClr val="dk1"/>
              </a:solidFill>
              <a:latin typeface="Arial"/>
              <a:ea typeface="Arial"/>
              <a:cs typeface="Arial"/>
              <a:sym typeface="Arial"/>
            </a:endParaRPr>
          </a:p>
          <a:p>
            <a:pPr>
              <a:buClr>
                <a:schemeClr val="dk1"/>
              </a:buClr>
              <a:buSzPts val="300"/>
            </a:pPr>
            <a:r>
              <a:rPr lang="en-US" sz="1100" dirty="0">
                <a:solidFill>
                  <a:schemeClr val="dk1"/>
                </a:solidFill>
                <a:latin typeface="Arial"/>
                <a:ea typeface="Arial"/>
                <a:cs typeface="Arial"/>
                <a:sym typeface="Arial"/>
              </a:rPr>
              <a:t>The </a:t>
            </a:r>
            <a:r>
              <a:rPr lang="en-US" sz="1100" dirty="0">
                <a:solidFill>
                  <a:schemeClr val="dk1"/>
                </a:solidFill>
              </a:rPr>
              <a:t>National Hydrography Dataset (known as the NHD) </a:t>
            </a:r>
            <a:r>
              <a:rPr lang="en-US" sz="1100" dirty="0">
                <a:solidFill>
                  <a:schemeClr val="dk1"/>
                </a:solidFill>
                <a:latin typeface="Arial"/>
                <a:ea typeface="Arial"/>
                <a:cs typeface="Arial"/>
                <a:sym typeface="Arial"/>
              </a:rPr>
              <a:t>is more than </a:t>
            </a:r>
            <a:r>
              <a:rPr lang="en-US" sz="1100" dirty="0">
                <a:solidFill>
                  <a:schemeClr val="dk1"/>
                </a:solidFill>
              </a:rPr>
              <a:t>just blue</a:t>
            </a:r>
            <a:r>
              <a:rPr lang="en-US" sz="1100" dirty="0">
                <a:solidFill>
                  <a:schemeClr val="dk1"/>
                </a:solidFill>
                <a:latin typeface="Arial"/>
                <a:ea typeface="Arial"/>
                <a:cs typeface="Arial"/>
                <a:sym typeface="Arial"/>
              </a:rPr>
              <a:t> lines on the map</a:t>
            </a:r>
            <a:r>
              <a:rPr lang="en-US" sz="1100" dirty="0">
                <a:solidFill>
                  <a:schemeClr val="dk1"/>
                </a:solidFill>
              </a:rPr>
              <a:t>. </a:t>
            </a:r>
            <a:endParaRPr lang="en-US" dirty="0">
              <a:solidFill>
                <a:schemeClr val="dk1"/>
              </a:solidFill>
            </a:endParaRPr>
          </a:p>
          <a:p>
            <a:pPr marL="181240" indent="-181240">
              <a:buClr>
                <a:schemeClr val="dk1"/>
              </a:buClr>
              <a:buSzPts val="300"/>
              <a:buFontTx/>
              <a:buChar char="-"/>
            </a:pPr>
            <a:endParaRPr lang="en-US" sz="1100" dirty="0">
              <a:latin typeface="-apple-system"/>
            </a:endParaRPr>
          </a:p>
          <a:p>
            <a:pPr defTabSz="966612">
              <a:defRPr/>
            </a:pPr>
            <a:r>
              <a:rPr lang="en-US" sz="1100" dirty="0">
                <a:latin typeface="-apple-system"/>
              </a:rPr>
              <a:t>The NHD was the first national surface water dataset including features such as </a:t>
            </a:r>
            <a:r>
              <a:rPr lang="en-US" sz="1100" dirty="0">
                <a:solidFill>
                  <a:srgbClr val="595959"/>
                </a:solidFill>
              </a:rPr>
              <a:t>rivers, streams, canals, lakes, ponds, and </a:t>
            </a:r>
            <a:r>
              <a:rPr lang="en-US" sz="1100" dirty="0" err="1">
                <a:solidFill>
                  <a:srgbClr val="595959"/>
                </a:solidFill>
              </a:rPr>
              <a:t>streamgages</a:t>
            </a:r>
            <a:endParaRPr lang="en-US" sz="1100" dirty="0">
              <a:solidFill>
                <a:schemeClr val="dk1"/>
              </a:solidFill>
              <a:latin typeface="Times New Roman"/>
              <a:ea typeface="Times New Roman"/>
              <a:cs typeface="Times New Roman"/>
            </a:endParaRPr>
          </a:p>
          <a:p>
            <a:pPr>
              <a:buClr>
                <a:schemeClr val="dk1"/>
              </a:buClr>
              <a:buSzPts val="300"/>
            </a:pPr>
            <a:endParaRPr lang="en-US" sz="1100" dirty="0">
              <a:solidFill>
                <a:schemeClr val="dk1"/>
              </a:solidFill>
            </a:endParaRPr>
          </a:p>
          <a:p>
            <a:pPr>
              <a:buClr>
                <a:schemeClr val="dk1"/>
              </a:buClr>
              <a:buSzPts val="300"/>
            </a:pPr>
            <a:r>
              <a:rPr lang="en-US" sz="1100" dirty="0">
                <a:solidFill>
                  <a:schemeClr val="dk1"/>
                </a:solidFill>
              </a:rPr>
              <a:t>It</a:t>
            </a:r>
            <a:r>
              <a:rPr lang="en-US" sz="1100" dirty="0">
                <a:solidFill>
                  <a:schemeClr val="dk1"/>
                </a:solidFill>
                <a:latin typeface="Arial"/>
                <a:ea typeface="Arial"/>
                <a:cs typeface="Arial"/>
                <a:sym typeface="Arial"/>
              </a:rPr>
              <a:t> is a powerful database </a:t>
            </a:r>
            <a:r>
              <a:rPr lang="en-US" sz="1100" dirty="0">
                <a:solidFill>
                  <a:schemeClr val="dk1"/>
                </a:solidFill>
              </a:rPr>
              <a:t>that contains</a:t>
            </a:r>
            <a:r>
              <a:rPr lang="en-US" sz="1100" dirty="0">
                <a:solidFill>
                  <a:schemeClr val="dk1"/>
                </a:solidFill>
                <a:latin typeface="Arial"/>
                <a:ea typeface="Arial"/>
                <a:cs typeface="Arial"/>
                <a:sym typeface="Arial"/>
              </a:rPr>
              <a:t> a flow network </a:t>
            </a:r>
            <a:r>
              <a:rPr lang="en-US" sz="1100" dirty="0">
                <a:solidFill>
                  <a:schemeClr val="dk1"/>
                </a:solidFill>
              </a:rPr>
              <a:t>allowing</a:t>
            </a:r>
            <a:r>
              <a:rPr lang="en-US" sz="1100" dirty="0">
                <a:solidFill>
                  <a:schemeClr val="dk1"/>
                </a:solidFill>
                <a:latin typeface="Arial"/>
                <a:ea typeface="Arial"/>
                <a:cs typeface="Arial"/>
                <a:sym typeface="Arial"/>
              </a:rPr>
              <a:t> for modeling and tracing water downstream or upstream.</a:t>
            </a:r>
            <a:r>
              <a:rPr lang="en-US" sz="1100" dirty="0">
                <a:solidFill>
                  <a:schemeClr val="dk1"/>
                </a:solidFill>
              </a:rPr>
              <a:t> </a:t>
            </a:r>
            <a:endParaRPr lang="en-US" dirty="0"/>
          </a:p>
          <a:p>
            <a:pPr>
              <a:spcBef>
                <a:spcPts val="0"/>
              </a:spcBef>
              <a:spcAft>
                <a:spcPts val="0"/>
              </a:spcAft>
              <a:buClr>
                <a:schemeClr val="dk1"/>
              </a:buClr>
              <a:buSzPts val="300"/>
            </a:pPr>
            <a:endParaRPr lang="en-US" sz="1100" dirty="0"/>
          </a:p>
          <a:p>
            <a:pPr marL="181240" indent="-181240">
              <a:buClr>
                <a:schemeClr val="dk1"/>
              </a:buClr>
              <a:buSzPts val="300"/>
              <a:buFontTx/>
              <a:buChar char="-"/>
            </a:pPr>
            <a:r>
              <a:rPr lang="en-US" sz="1100" dirty="0"/>
              <a:t>The NHD has </a:t>
            </a:r>
            <a:r>
              <a:rPr lang="en-US" dirty="0"/>
              <a:t>1:24,0000-scale or greater, with the majority of the NHD originally digitized from the 7.5 min topo maps. </a:t>
            </a:r>
          </a:p>
          <a:p>
            <a:pPr marL="181240" indent="-181240">
              <a:buClr>
                <a:schemeClr val="dk1"/>
              </a:buClr>
              <a:buSzPts val="300"/>
              <a:buFontTx/>
              <a:buChar char="-"/>
            </a:pPr>
            <a:r>
              <a:rPr lang="en-US" dirty="0"/>
              <a:t>The NHD is a </a:t>
            </a:r>
            <a:r>
              <a:rPr lang="en-US" i="1" dirty="0"/>
              <a:t>multi-resolution </a:t>
            </a:r>
            <a:r>
              <a:rPr lang="en-US" dirty="0"/>
              <a:t>dataset because it is built from a variety of data sources, including EPA, Forest Service, and NHD partners.</a:t>
            </a:r>
            <a:endParaRPr lang="en-US" sz="1100" dirty="0">
              <a:solidFill>
                <a:schemeClr val="dk1"/>
              </a:solidFill>
              <a:latin typeface="Times New Roman"/>
              <a:ea typeface="Times New Roman"/>
              <a:cs typeface="Times New Roman"/>
            </a:endParaRPr>
          </a:p>
          <a:p>
            <a:pPr>
              <a:buNone/>
            </a:pPr>
            <a:endParaRPr lang="en-US" dirty="0"/>
          </a:p>
          <a:p>
            <a:pPr>
              <a:buNone/>
            </a:pPr>
            <a:r>
              <a:rPr lang="en-US" dirty="0"/>
              <a:t>Here are some of the NHD's attributes: </a:t>
            </a:r>
          </a:p>
          <a:p>
            <a:pPr>
              <a:buNone/>
            </a:pPr>
            <a:r>
              <a:rPr lang="en-US" dirty="0"/>
              <a:t> including flow direction, flow navigation, </a:t>
            </a:r>
            <a:r>
              <a:rPr lang="en-US" dirty="0" err="1"/>
              <a:t>reachcodes</a:t>
            </a:r>
            <a:r>
              <a:rPr lang="en-US" dirty="0"/>
              <a:t>, and measures. </a:t>
            </a:r>
          </a:p>
          <a:p>
            <a:pPr>
              <a:buNone/>
            </a:pPr>
            <a:endParaRPr lang="en-US" dirty="0"/>
          </a:p>
          <a:p>
            <a:pPr defTabSz="966612">
              <a:defRPr/>
            </a:pPr>
            <a:r>
              <a:rPr lang="en-US" sz="1200" dirty="0">
                <a:latin typeface="-apple-system"/>
              </a:rPr>
              <a:t>Maintaining and improving the NHD was a challenge utilizing local knowledge through a network of state-organized stewards. </a:t>
            </a:r>
          </a:p>
          <a:p>
            <a:pPr defTabSz="966612">
              <a:defRPr/>
            </a:pPr>
            <a:endParaRPr lang="en-US" sz="1200" dirty="0">
              <a:latin typeface="-apple-system"/>
            </a:endParaRPr>
          </a:p>
          <a:p>
            <a:pPr defTabSz="966612">
              <a:defRPr/>
            </a:pPr>
            <a:r>
              <a:rPr lang="en-US" sz="1200" dirty="0">
                <a:latin typeface="-apple-system"/>
              </a:rPr>
              <a:t>While this worked in most areas, this did not provide a nationally consistent dataset or was updated on a regular basis.</a:t>
            </a:r>
          </a:p>
        </p:txBody>
      </p:sp>
      <p:sp>
        <p:nvSpPr>
          <p:cNvPr id="4" name="Slide Number Placeholder 3">
            <a:extLst>
              <a:ext uri="{FF2B5EF4-FFF2-40B4-BE49-F238E27FC236}">
                <a16:creationId xmlns:a16="http://schemas.microsoft.com/office/drawing/2014/main" id="{467C26B2-B5E5-66B0-E3E7-6C1AD65C07F1}"/>
              </a:ext>
            </a:extLst>
          </p:cNvPr>
          <p:cNvSpPr>
            <a:spLocks noGrp="1"/>
          </p:cNvSpPr>
          <p:nvPr>
            <p:ph type="sldNum" sz="quarter" idx="5"/>
          </p:nvPr>
        </p:nvSpPr>
        <p:spPr/>
        <p:txBody>
          <a:bodyPr/>
          <a:lstStyle/>
          <a:p>
            <a:fld id="{1549450A-CA39-4878-AD15-84760AB77579}" type="slidenum">
              <a:rPr lang="en-US" altLang="en-US" smtClean="0"/>
              <a:pPr/>
              <a:t>4</a:t>
            </a:fld>
            <a:endParaRPr lang="en-US" altLang="en-US"/>
          </a:p>
        </p:txBody>
      </p:sp>
    </p:spTree>
    <p:extLst>
      <p:ext uri="{BB962C8B-B14F-4D97-AF65-F5344CB8AC3E}">
        <p14:creationId xmlns:p14="http://schemas.microsoft.com/office/powerpoint/2010/main" val="13432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f8e0adc9a_0_209:notes"/>
          <p:cNvSpPr>
            <a:spLocks noGrp="1" noRot="1" noChangeAspect="1"/>
          </p:cNvSpPr>
          <p:nvPr>
            <p:ph type="sldImg" idx="2"/>
          </p:nvPr>
        </p:nvSpPr>
        <p:spPr>
          <a:xfrm>
            <a:off x="508000" y="708025"/>
            <a:ext cx="6299200" cy="3543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55" name="Google Shape;355;g3f8e0adc9a_0_209:notes"/>
          <p:cNvSpPr txBox="1">
            <a:spLocks noGrp="1"/>
          </p:cNvSpPr>
          <p:nvPr>
            <p:ph type="body" idx="1"/>
          </p:nvPr>
        </p:nvSpPr>
        <p:spPr>
          <a:xfrm>
            <a:off x="731520" y="4485806"/>
            <a:ext cx="5852160" cy="4249665"/>
          </a:xfrm>
          <a:prstGeom prst="rect">
            <a:avLst/>
          </a:prstGeom>
          <a:noFill/>
          <a:ln>
            <a:noFill/>
          </a:ln>
        </p:spPr>
        <p:txBody>
          <a:bodyPr spcFirstLastPara="1" wrap="square" lIns="96645" tIns="96645" rIns="96645" bIns="96645" anchor="t" anchorCtr="0">
            <a:noAutofit/>
          </a:bodyPr>
          <a:lstStyle/>
          <a:p>
            <a:pPr fontAlgn="auto">
              <a:lnSpc>
                <a:spcPct val="90000"/>
              </a:lnSpc>
              <a:spcBef>
                <a:spcPts val="1269"/>
              </a:spcBef>
              <a:spcAft>
                <a:spcPts val="0"/>
              </a:spcAft>
              <a:buClr>
                <a:srgbClr val="006600"/>
              </a:buClr>
            </a:pPr>
            <a:r>
              <a:rPr lang="en-US" sz="1300" dirty="0">
                <a:solidFill>
                  <a:srgbClr val="595959"/>
                </a:solidFill>
              </a:rPr>
              <a:t>Next is the Watershed Boundary Dataset (WBD) </a:t>
            </a:r>
          </a:p>
          <a:p>
            <a:pPr defTabSz="966612" fontAlgn="auto">
              <a:lnSpc>
                <a:spcPct val="90000"/>
              </a:lnSpc>
              <a:spcBef>
                <a:spcPts val="1269"/>
              </a:spcBef>
              <a:spcAft>
                <a:spcPts val="0"/>
              </a:spcAft>
              <a:buClr>
                <a:srgbClr val="006600"/>
              </a:buClr>
              <a:defRPr/>
            </a:pPr>
            <a:r>
              <a:rPr lang="en-US" sz="1300" dirty="0"/>
              <a:t>- Watershed Boundaries are determined solely upon science-based hydrologic principles, not favoring any administrative boundaries or special projects, nor particular program or agency.</a:t>
            </a:r>
          </a:p>
          <a:p>
            <a:pPr>
              <a:spcBef>
                <a:spcPts val="0"/>
              </a:spcBef>
              <a:spcAft>
                <a:spcPts val="0"/>
              </a:spcAft>
              <a:buClr>
                <a:srgbClr val="00387E"/>
              </a:buClr>
            </a:pPr>
            <a:endParaRPr sz="1300" dirty="0"/>
          </a:p>
          <a:p>
            <a:pPr>
              <a:spcBef>
                <a:spcPts val="0"/>
              </a:spcBef>
              <a:spcAft>
                <a:spcPts val="0"/>
              </a:spcAft>
              <a:buClr>
                <a:srgbClr val="00387E"/>
              </a:buClr>
            </a:pPr>
            <a:r>
              <a:rPr lang="en-US" sz="1300" dirty="0"/>
              <a:t>- The intent of defining Hydrologic Units (HU) for the Watershed Boundary Dataset is to establish a base-line drainage boundary framework, accounting for all land and surface areas.</a:t>
            </a:r>
            <a:endParaRPr sz="1300" dirty="0"/>
          </a:p>
          <a:p>
            <a:pPr>
              <a:spcBef>
                <a:spcPts val="0"/>
              </a:spcBef>
              <a:spcAft>
                <a:spcPts val="0"/>
              </a:spcAft>
              <a:buClr>
                <a:srgbClr val="00387E"/>
              </a:buClr>
            </a:pPr>
            <a:endParaRPr sz="1300" dirty="0"/>
          </a:p>
          <a:p>
            <a:pPr>
              <a:spcBef>
                <a:spcPts val="0"/>
              </a:spcBef>
              <a:spcAft>
                <a:spcPts val="0"/>
              </a:spcAft>
              <a:buClr>
                <a:srgbClr val="00387E"/>
              </a:buClr>
            </a:pPr>
            <a:r>
              <a:rPr lang="en-US" sz="1300" dirty="0"/>
              <a:t>- Hydrologic units are given a Hydrologic Unit Code which describes where the unit is in the country and the extent of that unit. </a:t>
            </a:r>
            <a:endParaRPr sz="1300" dirty="0"/>
          </a:p>
          <a:p>
            <a:pPr defTabSz="966612">
              <a:spcBef>
                <a:spcPts val="0"/>
              </a:spcBef>
              <a:spcAft>
                <a:spcPts val="0"/>
              </a:spcAft>
              <a:buClr>
                <a:srgbClr val="00387E"/>
              </a:buClr>
              <a:defRPr/>
            </a:pPr>
            <a:r>
              <a:rPr lang="en-US" sz="1300" dirty="0">
                <a:solidFill>
                  <a:srgbClr val="595959"/>
                </a:solidFill>
              </a:rPr>
              <a:t>The WBD can be thought of as containers for the hydrologic features. </a:t>
            </a:r>
          </a:p>
          <a:p>
            <a:pPr>
              <a:spcBef>
                <a:spcPts val="0"/>
              </a:spcBef>
              <a:spcAft>
                <a:spcPts val="0"/>
              </a:spcAft>
              <a:buClr>
                <a:srgbClr val="00387E"/>
              </a:buClr>
            </a:pPr>
            <a:endParaRPr sz="1300" dirty="0"/>
          </a:p>
          <a:p>
            <a:pPr>
              <a:spcBef>
                <a:spcPts val="0"/>
              </a:spcBef>
              <a:spcAft>
                <a:spcPts val="0"/>
              </a:spcAft>
              <a:buClr>
                <a:srgbClr val="00387E"/>
              </a:buClr>
            </a:pPr>
            <a:r>
              <a:rPr lang="en-US" sz="1300" dirty="0"/>
              <a:t>- The images on the right show the various HU levels from the HU2 to the HU12.</a:t>
            </a:r>
          </a:p>
          <a:p>
            <a:pPr>
              <a:spcBef>
                <a:spcPts val="0"/>
              </a:spcBef>
              <a:spcAft>
                <a:spcPts val="0"/>
              </a:spcAft>
              <a:buClr>
                <a:srgbClr val="00387E"/>
              </a:buClr>
            </a:pPr>
            <a:endParaRPr lang="en-US" sz="1300" dirty="0"/>
          </a:p>
        </p:txBody>
      </p:sp>
      <p:sp>
        <p:nvSpPr>
          <p:cNvPr id="2" name="Slide Number Placeholder 1">
            <a:extLst>
              <a:ext uri="{FF2B5EF4-FFF2-40B4-BE49-F238E27FC236}">
                <a16:creationId xmlns:a16="http://schemas.microsoft.com/office/drawing/2014/main" id="{06B5FD22-902C-7212-19E6-A15F47B9ABD4}"/>
              </a:ext>
            </a:extLst>
          </p:cNvPr>
          <p:cNvSpPr>
            <a:spLocks noGrp="1"/>
          </p:cNvSpPr>
          <p:nvPr>
            <p:ph type="sldNum" sz="quarter" idx="5"/>
          </p:nvPr>
        </p:nvSpPr>
        <p:spPr/>
        <p:txBody>
          <a:bodyPr/>
          <a:lstStyle/>
          <a:p>
            <a:fld id="{1549450A-CA39-4878-AD15-84760AB77579}"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dirty="0">
                <a:latin typeface="+mn-lt"/>
                <a:cs typeface="+mn-cs"/>
              </a:rPr>
              <a:t>NHDPlus Hi Res was the one of the first phases of moving toward the integration of hydro and elevation data. </a:t>
            </a:r>
          </a:p>
          <a:p>
            <a:pPr rtl="0" fontAlgn="base"/>
            <a:endParaRPr lang="en-US" sz="1200" dirty="0">
              <a:latin typeface="+mn-lt"/>
              <a:cs typeface="+mn-cs"/>
            </a:endParaRPr>
          </a:p>
          <a:p>
            <a:pPr rtl="0" fontAlgn="base"/>
            <a:r>
              <a:rPr lang="en-US" sz="1200" dirty="0">
                <a:latin typeface="+mn-lt"/>
                <a:cs typeface="+mn-cs"/>
              </a:rPr>
              <a:t>NHDPlus Hi Res, was </a:t>
            </a:r>
            <a:r>
              <a:rPr lang="en-US" sz="1200" dirty="0" err="1">
                <a:latin typeface="+mn-lt"/>
                <a:cs typeface="+mn-cs"/>
              </a:rPr>
              <a:t>derivated</a:t>
            </a:r>
            <a:r>
              <a:rPr lang="en-US" sz="1200" dirty="0">
                <a:latin typeface="+mn-lt"/>
                <a:cs typeface="+mn-cs"/>
              </a:rPr>
              <a:t> using the NHD, WBD and 3DEP datasets.</a:t>
            </a:r>
          </a:p>
          <a:p>
            <a:pPr defTabSz="966612">
              <a:defRPr/>
            </a:pPr>
            <a:r>
              <a:rPr lang="en-US" sz="1200" dirty="0">
                <a:latin typeface="-apple-system"/>
              </a:rPr>
              <a:t> </a:t>
            </a:r>
          </a:p>
          <a:p>
            <a:pPr marL="0" marR="0" lvl="0" indent="0" algn="l" defTabSz="966612" rtl="0" eaLnBrk="0" fontAlgn="base" latinLnBrk="0" hangingPunct="0">
              <a:lnSpc>
                <a:spcPct val="100000"/>
              </a:lnSpc>
              <a:spcBef>
                <a:spcPct val="30000"/>
              </a:spcBef>
              <a:spcAft>
                <a:spcPct val="0"/>
              </a:spcAft>
              <a:buClrTx/>
              <a:buSzTx/>
              <a:buFontTx/>
              <a:buNone/>
              <a:tabLst/>
              <a:defRPr/>
            </a:pPr>
            <a:r>
              <a:rPr lang="en-US" sz="1200" dirty="0">
                <a:latin typeface="-apple-system"/>
              </a:rPr>
              <a:t>NHDPlus HR provided additional features including hundreds attributes known as the NHDPlus VAA’s, catchments, as well as associated </a:t>
            </a:r>
            <a:r>
              <a:rPr lang="en-US" sz="1200" dirty="0" err="1">
                <a:latin typeface="-apple-system"/>
              </a:rPr>
              <a:t>rasters</a:t>
            </a:r>
            <a:r>
              <a:rPr lang="en-US" sz="1200" dirty="0">
                <a:latin typeface="-apple-system"/>
              </a:rPr>
              <a:t>. These additional features provided a more user-friendly dataset for network navigation and analysis. </a:t>
            </a:r>
          </a:p>
          <a:p>
            <a:pPr defTabSz="966612">
              <a:defRPr/>
            </a:pPr>
            <a:endParaRPr lang="en-US" sz="1200" dirty="0">
              <a:latin typeface="+mn-lt"/>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549450A-CA39-4878-AD15-84760AB77579}" type="slidenum">
              <a:rPr lang="en-US" altLang="en-US" smtClean="0"/>
              <a:pPr/>
              <a:t>6</a:t>
            </a:fld>
            <a:endParaRPr lang="en-US" altLang="en-US"/>
          </a:p>
        </p:txBody>
      </p:sp>
    </p:spTree>
    <p:extLst>
      <p:ext uri="{BB962C8B-B14F-4D97-AF65-F5344CB8AC3E}">
        <p14:creationId xmlns:p14="http://schemas.microsoft.com/office/powerpoint/2010/main" val="3289813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6b5b2a87a5_0_72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g6b5b2a87a5_0_724: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defTabSz="966612" eaLnBrk="1" fontAlgn="auto" hangingPunct="1">
              <a:spcBef>
                <a:spcPts val="0"/>
              </a:spcBef>
              <a:spcAft>
                <a:spcPts val="0"/>
              </a:spcAft>
              <a:buClr>
                <a:srgbClr val="000000"/>
              </a:buClr>
              <a:buSzPts val="1100"/>
              <a:defRPr/>
            </a:pPr>
            <a:r>
              <a:rPr lang="en" sz="1300"/>
              <a:t>The raster data includes </a:t>
            </a:r>
            <a:r>
              <a:rPr lang="en-US" sz="1300"/>
              <a:t>raster catchment files, </a:t>
            </a:r>
            <a:r>
              <a:rPr lang="en" sz="1300"/>
              <a:t>source elevation data(elev_cm.tif), shaded relief, flow direction grids and flow accumulation rasters. </a:t>
            </a:r>
            <a:endParaRPr lang="en-US" sz="1300"/>
          </a:p>
          <a:p>
            <a:endParaRPr lang="en" sz="1300"/>
          </a:p>
          <a:p>
            <a:r>
              <a:rPr lang="en" sz="1300"/>
              <a:t>While </a:t>
            </a:r>
            <a:r>
              <a:rPr lang="en-US" sz="1300"/>
              <a:t>these </a:t>
            </a:r>
            <a:r>
              <a:rPr lang="en" sz="1300"/>
              <a:t>are raster files ie pixels you can see how some of them quickly start to look lik</a:t>
            </a:r>
            <a:r>
              <a:rPr lang="en-US" sz="1300"/>
              <a:t>e a stream network.</a:t>
            </a:r>
            <a:endParaRPr lang="en" sz="1300"/>
          </a:p>
        </p:txBody>
      </p:sp>
      <p:sp>
        <p:nvSpPr>
          <p:cNvPr id="2" name="Slide Number Placeholder 1">
            <a:extLst>
              <a:ext uri="{FF2B5EF4-FFF2-40B4-BE49-F238E27FC236}">
                <a16:creationId xmlns:a16="http://schemas.microsoft.com/office/drawing/2014/main" id="{7B22AB0E-94CE-D37A-4487-8F6024ACECFF}"/>
              </a:ext>
            </a:extLst>
          </p:cNvPr>
          <p:cNvSpPr>
            <a:spLocks noGrp="1"/>
          </p:cNvSpPr>
          <p:nvPr>
            <p:ph type="sldNum" sz="quarter" idx="5"/>
          </p:nvPr>
        </p:nvSpPr>
        <p:spPr/>
        <p:txBody>
          <a:bodyPr/>
          <a:lstStyle/>
          <a:p>
            <a:fld id="{1549450A-CA39-4878-AD15-84760AB77579}"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780288" y="4788599"/>
            <a:ext cx="6242304" cy="4536567"/>
          </a:xfrm>
          <a:prstGeom prst="rect">
            <a:avLst/>
          </a:prstGeom>
        </p:spPr>
        <p:txBody>
          <a:bodyPr spcFirstLastPara="1" wrap="square" lIns="102163" tIns="102163" rIns="102163" bIns="102163" anchor="t" anchorCtr="0">
            <a:noAutofit/>
          </a:bodyPr>
          <a:lstStyle/>
          <a:p>
            <a:pPr marL="0" marR="0">
              <a:lnSpc>
                <a:spcPct val="107000"/>
              </a:lnSpc>
              <a:spcBef>
                <a:spcPts val="0"/>
              </a:spcBef>
              <a:spcAft>
                <a:spcPts val="800"/>
              </a:spcAft>
            </a:pPr>
            <a:r>
              <a:rPr lang="en-US" sz="1900" dirty="0">
                <a:latin typeface="-apple-system"/>
              </a:rPr>
              <a:t>Building on decades of previous hydrography concepts, the 3DHP is being established to completely refresh </a:t>
            </a:r>
            <a:r>
              <a:rPr lang="en-US" sz="1800"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the Nation’s hydrography data and improve discovery and sharing of water-related data.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sz="1800" dirty="0">
              <a:latin typeface="-apple-system"/>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New hydrography will be standardized to align vertically, horizontally and temporally with 3DEP data.</a:t>
            </a:r>
            <a:endParaRPr lang="en-US" sz="1800" dirty="0">
              <a:latin typeface="-apple-system"/>
            </a:endParaRPr>
          </a:p>
          <a:p>
            <a:pPr rtl="0"/>
            <a:endParaRPr lang="en-US" sz="1900" dirty="0">
              <a:latin typeface="-apple-system"/>
            </a:endParaRPr>
          </a:p>
          <a:p>
            <a:pPr>
              <a:defRPr/>
            </a:pPr>
            <a:r>
              <a:rPr lang="en-US" sz="1900" dirty="0">
                <a:latin typeface="-apple-system"/>
              </a:rPr>
              <a:t>Transitioning the hydrography program to 3DHP, allowed us to simplify the data and resources required to maintain a nationwide hydrography dataset. </a:t>
            </a:r>
          </a:p>
          <a:p>
            <a:pPr>
              <a:spcBef>
                <a:spcPts val="0"/>
              </a:spcBef>
              <a:spcAft>
                <a:spcPts val="0"/>
              </a:spcAft>
            </a:pPr>
            <a:endParaRPr lang="en-US" sz="2000" dirty="0">
              <a:latin typeface="Calibri"/>
              <a:cs typeface="Calibri"/>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US" sz="2000" dirty="0">
                <a:solidFill>
                  <a:schemeClr val="tx1">
                    <a:lumMod val="65000"/>
                    <a:lumOff val="35000"/>
                  </a:schemeClr>
                </a:solidFill>
              </a:rPr>
              <a:t>Estimations to create 3DHP are about $685M over 9 years.</a:t>
            </a:r>
          </a:p>
          <a:p>
            <a:pPr>
              <a:spcBef>
                <a:spcPts val="0"/>
              </a:spcBef>
              <a:spcAft>
                <a:spcPts val="0"/>
              </a:spcAft>
            </a:pPr>
            <a:endParaRPr lang="en-US" sz="2000" dirty="0">
              <a:latin typeface="Calibri"/>
              <a:cs typeface="Calibri"/>
            </a:endParaRPr>
          </a:p>
        </p:txBody>
      </p:sp>
      <p:sp>
        <p:nvSpPr>
          <p:cNvPr id="64" name="Google Shape;64;g5257bde901_3_26: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F93EA546-0375-62A8-E837-AC90AF5CAD1B}"/>
              </a:ext>
            </a:extLst>
          </p:cNvPr>
          <p:cNvSpPr>
            <a:spLocks noGrp="1"/>
          </p:cNvSpPr>
          <p:nvPr>
            <p:ph type="sldNum" sz="quarter" idx="5"/>
          </p:nvPr>
        </p:nvSpPr>
        <p:spPr/>
        <p:txBody>
          <a:bodyPr/>
          <a:lstStyle/>
          <a:p>
            <a:fld id="{1549450A-CA39-4878-AD15-84760AB77579}" type="slidenum">
              <a:rPr lang="en-US" altLang="en-US" smtClean="0"/>
              <a:pPr/>
              <a:t>8</a:t>
            </a:fld>
            <a:endParaRPr lang="en-US" altLang="en-US"/>
          </a:p>
        </p:txBody>
      </p:sp>
    </p:spTree>
    <p:extLst>
      <p:ext uri="{BB962C8B-B14F-4D97-AF65-F5344CB8AC3E}">
        <p14:creationId xmlns:p14="http://schemas.microsoft.com/office/powerpoint/2010/main" val="2298776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9df703ba1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gc9df703ba1_0_0: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pPr>
              <a:buSzPts val="1400"/>
            </a:pPr>
            <a:r>
              <a:rPr lang="en" dirty="0"/>
              <a:t>Let’s briefly walk through the steps of the 3DHP data lifecycle. </a:t>
            </a:r>
          </a:p>
          <a:p>
            <a:pPr>
              <a:buSzPts val="1400"/>
            </a:pPr>
            <a:endParaRPr lang="en" dirty="0"/>
          </a:p>
          <a:p>
            <a:pPr>
              <a:buSzPts val="1400"/>
            </a:pPr>
            <a:r>
              <a:rPr lang="en" dirty="0"/>
              <a:t>Once a 3DHP project is planned, the data will be aquired through the USGS Geospatioal G P S C  or Co-op project</a:t>
            </a:r>
          </a:p>
          <a:p>
            <a:pPr>
              <a:buSzPts val="1400"/>
            </a:pPr>
            <a:endParaRPr lang="en" dirty="0"/>
          </a:p>
          <a:p>
            <a:pPr>
              <a:buSzPts val="1400"/>
            </a:pPr>
            <a:r>
              <a:rPr lang="en" dirty="0"/>
              <a:t>Validation will occur using our standand process and specifications. </a:t>
            </a:r>
          </a:p>
          <a:p>
            <a:pPr>
              <a:buSzPts val="1400"/>
            </a:pPr>
            <a:endParaRPr lang="en" dirty="0"/>
          </a:p>
          <a:p>
            <a:pPr>
              <a:buSzPts val="1400"/>
            </a:pPr>
            <a:r>
              <a:rPr lang="en" dirty="0"/>
              <a:t>Once the data has passed our validation checks, it will be distributed through The National Map and cloud services. </a:t>
            </a:r>
          </a:p>
          <a:p>
            <a:pPr>
              <a:buSzPts val="1400"/>
            </a:pPr>
            <a:endParaRPr lang="en" dirty="0"/>
          </a:p>
          <a:p>
            <a:pPr>
              <a:buSzPts val="1400"/>
            </a:pPr>
            <a:r>
              <a:rPr lang="en" dirty="0"/>
              <a:t>Once planned, a 3DHP can be acquired. Once USGS receives the data validation checks will be performed to ensure it meet our standards. </a:t>
            </a:r>
            <a:endParaRPr lang="en" dirty="0">
              <a:cs typeface="Calibri"/>
            </a:endParaRPr>
          </a:p>
          <a:p>
            <a:pPr>
              <a:buSzPts val="1400"/>
            </a:pPr>
            <a:r>
              <a:rPr lang="en" dirty="0"/>
              <a:t>Once published, the data can be access by any users. </a:t>
            </a:r>
            <a:endParaRPr lang="en" dirty="0">
              <a:cs typeface="Calibri"/>
            </a:endParaRPr>
          </a:p>
        </p:txBody>
      </p:sp>
      <p:sp>
        <p:nvSpPr>
          <p:cNvPr id="2" name="Slide Number Placeholder 1">
            <a:extLst>
              <a:ext uri="{FF2B5EF4-FFF2-40B4-BE49-F238E27FC236}">
                <a16:creationId xmlns:a16="http://schemas.microsoft.com/office/drawing/2014/main" id="{017A7772-0BFB-ED22-E3D1-41F0DF629A68}"/>
              </a:ext>
            </a:extLst>
          </p:cNvPr>
          <p:cNvSpPr>
            <a:spLocks noGrp="1"/>
          </p:cNvSpPr>
          <p:nvPr>
            <p:ph type="sldNum" sz="quarter" idx="5"/>
          </p:nvPr>
        </p:nvSpPr>
        <p:spPr/>
        <p:txBody>
          <a:bodyPr/>
          <a:lstStyle/>
          <a:p>
            <a:fld id="{1549450A-CA39-4878-AD15-84760AB77579}" type="slidenum">
              <a:rPr lang="en-US" altLang="en-US" smtClean="0"/>
              <a:pPr/>
              <a:t>9</a:t>
            </a:fld>
            <a:endParaRPr lang="en-US" altLang="en-US"/>
          </a:p>
        </p:txBody>
      </p:sp>
    </p:spTree>
    <p:extLst>
      <p:ext uri="{BB962C8B-B14F-4D97-AF65-F5344CB8AC3E}">
        <p14:creationId xmlns:p14="http://schemas.microsoft.com/office/powerpoint/2010/main" val="393022129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pd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0.pdf"/><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gif"/><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00800" y="5562600"/>
            <a:ext cx="5384800" cy="748553"/>
          </a:xfrm>
        </p:spPr>
        <p:txBody>
          <a:bodyPr>
            <a:normAutofit/>
          </a:bodyPr>
          <a:lstStyle>
            <a:lvl1pPr marL="0" indent="0" algn="l">
              <a:spcBef>
                <a:spcPts val="300"/>
              </a:spcBef>
              <a:buNone/>
              <a:defRPr sz="1800">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a:t>
            </a:r>
            <a:endParaRPr/>
          </a:p>
        </p:txBody>
      </p:sp>
      <p:sp>
        <p:nvSpPr>
          <p:cNvPr id="4" name="Date Placeholder 3"/>
          <p:cNvSpPr>
            <a:spLocks noGrp="1"/>
          </p:cNvSpPr>
          <p:nvPr>
            <p:ph type="dt" sz="half" idx="10"/>
          </p:nvPr>
        </p:nvSpPr>
        <p:spPr>
          <a:xfrm>
            <a:off x="6400801" y="6425641"/>
            <a:ext cx="1643529" cy="365125"/>
          </a:xfrm>
        </p:spPr>
        <p:txBody>
          <a:bodyPr/>
          <a:lstStyle>
            <a:lvl1pPr algn="l">
              <a:defRPr sz="1400">
                <a:latin typeface="+mj-lt"/>
              </a:defRPr>
            </a:lvl1p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1" y="6425641"/>
            <a:ext cx="3490259" cy="365125"/>
          </a:xfrm>
        </p:spPr>
        <p:txBody>
          <a:bodyPr/>
          <a:lstStyle>
            <a:lvl1pPr algn="r">
              <a:defRPr sz="1400">
                <a:latin typeface="+mj-lt"/>
              </a:defRPr>
            </a:lvl1pPr>
          </a:lstStyle>
          <a:p>
            <a:endParaRPr lang="en-US">
              <a:solidFill>
                <a:prstClr val="black">
                  <a:lumMod val="65000"/>
                  <a:lumOff val="35000"/>
                </a:prstClr>
              </a:solidFill>
            </a:endParaRPr>
          </a:p>
        </p:txBody>
      </p:sp>
      <p:sp>
        <p:nvSpPr>
          <p:cNvPr id="7" name="Rectangle 6"/>
          <p:cNvSpPr/>
          <p:nvPr/>
        </p:nvSpPr>
        <p:spPr>
          <a:xfrm>
            <a:off x="376767" y="228600"/>
            <a:ext cx="5647267"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8" name="Rectangle 7"/>
          <p:cNvSpPr/>
          <p:nvPr/>
        </p:nvSpPr>
        <p:spPr>
          <a:xfrm>
            <a:off x="9069917" y="228600"/>
            <a:ext cx="27432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10" name="Rectangle 9"/>
          <p:cNvSpPr/>
          <p:nvPr/>
        </p:nvSpPr>
        <p:spPr>
          <a:xfrm>
            <a:off x="6165851" y="2377440"/>
            <a:ext cx="27432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pPr fontAlgn="auto">
              <a:spcBef>
                <a:spcPts val="0"/>
              </a:spcBef>
              <a:spcAft>
                <a:spcPts val="0"/>
              </a:spcAft>
              <a:buClrTx/>
              <a:buSzTx/>
              <a:buFontTx/>
              <a:buNone/>
            </a:pPr>
            <a:r>
              <a:rPr sz="5400" b="1">
                <a:solidFill>
                  <a:srgbClr val="1C5B2C"/>
                </a:solidFill>
                <a:latin typeface="Times New Roman"/>
              </a:rPr>
              <a:t>+</a:t>
            </a:r>
          </a:p>
        </p:txBody>
      </p:sp>
      <p:sp>
        <p:nvSpPr>
          <p:cNvPr id="16" name="Rectangle 15"/>
          <p:cNvSpPr/>
          <p:nvPr/>
        </p:nvSpPr>
        <p:spPr>
          <a:xfrm>
            <a:off x="376767" y="6633441"/>
            <a:ext cx="1747696"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Tx/>
              <a:buSzTx/>
              <a:buFontTx/>
              <a:buNone/>
            </a:pPr>
            <a:endParaRPr lang="en-US" sz="1800">
              <a:solidFill>
                <a:prstClr val="white"/>
              </a:solidFill>
            </a:endParaRPr>
          </a:p>
        </p:txBody>
      </p:sp>
      <p:pic>
        <p:nvPicPr>
          <p:cNvPr id="14" name="Picture 13" descr="TNM_green_3line_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369881" y="5616214"/>
            <a:ext cx="3726119" cy="2349104"/>
          </a:xfrm>
          <a:prstGeom prst="rect">
            <a:avLst/>
          </a:prstGeom>
        </p:spPr>
      </p:pic>
      <p:pic>
        <p:nvPicPr>
          <p:cNvPr id="20" name="Picture 19" descr="white.png"/>
          <p:cNvPicPr>
            <a:picLocks noChangeAspect="1"/>
          </p:cNvPicPr>
          <p:nvPr/>
        </p:nvPicPr>
        <p:blipFill>
          <a:blip r:embed="rId4">
            <a:alphaModFix amt="50000"/>
          </a:blip>
          <a:stretch>
            <a:fillRect/>
          </a:stretch>
        </p:blipFill>
        <p:spPr>
          <a:xfrm>
            <a:off x="7284789" y="0"/>
            <a:ext cx="4907212" cy="3771284"/>
          </a:xfrm>
          <a:prstGeom prst="rect">
            <a:avLst/>
          </a:prstGeom>
        </p:spPr>
      </p:pic>
      <p:sp>
        <p:nvSpPr>
          <p:cNvPr id="21" name="Rectangle 20"/>
          <p:cNvSpPr/>
          <p:nvPr/>
        </p:nvSpPr>
        <p:spPr>
          <a:xfrm>
            <a:off x="6160043" y="228600"/>
            <a:ext cx="2743200" cy="2039112"/>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2" name="Rectangle 21"/>
          <p:cNvSpPr/>
          <p:nvPr/>
        </p:nvSpPr>
        <p:spPr>
          <a:xfrm>
            <a:off x="9064109" y="2377440"/>
            <a:ext cx="2743200" cy="2039112"/>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3" name="Rectangle 22"/>
          <p:cNvSpPr/>
          <p:nvPr/>
        </p:nvSpPr>
        <p:spPr>
          <a:xfrm>
            <a:off x="6160043" y="2377440"/>
            <a:ext cx="2743200" cy="2039112"/>
          </a:xfrm>
          <a:prstGeom prst="rect">
            <a:avLst/>
          </a:prstGeom>
          <a:blipFill rotWithShape="1">
            <a:blip r:embed="rId7">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 name="Title 1"/>
          <p:cNvSpPr>
            <a:spLocks noGrp="1"/>
          </p:cNvSpPr>
          <p:nvPr>
            <p:ph type="ctrTitle" hasCustomPrompt="1"/>
          </p:nvPr>
        </p:nvSpPr>
        <p:spPr>
          <a:xfrm>
            <a:off x="487496" y="1591733"/>
            <a:ext cx="5384800" cy="2641601"/>
          </a:xfrm>
        </p:spPr>
        <p:txBody>
          <a:bodyPr anchor="b">
            <a:normAutofit/>
          </a:bodyPr>
          <a:lstStyle>
            <a:lvl1pPr>
              <a:defRPr sz="2800">
                <a:solidFill>
                  <a:srgbClr val="FFFFFF"/>
                </a:solidFill>
              </a:defRPr>
            </a:lvl1pPr>
          </a:lstStyle>
          <a:p>
            <a:r>
              <a:rPr lang="en-US"/>
              <a:t>Title</a:t>
            </a:r>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888" y="5676900"/>
            <a:ext cx="1587575" cy="502920"/>
          </a:xfrm>
          <a:prstGeom prst="rect">
            <a:avLst/>
          </a:prstGeom>
        </p:spPr>
      </p:pic>
    </p:spTree>
    <p:extLst>
      <p:ext uri="{BB962C8B-B14F-4D97-AF65-F5344CB8AC3E}">
        <p14:creationId xmlns:p14="http://schemas.microsoft.com/office/powerpoint/2010/main" val="190629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pPr>
              <a:buClr>
                <a:srgbClr val="BC5FBC"/>
              </a:buClr>
            </a:pPr>
            <a:fld id="{54A5C739-8F65-4C28-91E6-DBA95E16A9EF}" type="datetime1">
              <a:rPr lang="en-US" smtClean="0">
                <a:solidFill>
                  <a:prstClr val="black">
                    <a:lumMod val="65000"/>
                    <a:lumOff val="35000"/>
                  </a:prstClr>
                </a:solidFill>
              </a:rPr>
              <a:pPr>
                <a:buClr>
                  <a:srgbClr val="BC5FBC"/>
                </a:buClr>
              </a:pPr>
              <a:t>2/12/2026</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268941" y="6423586"/>
            <a:ext cx="8163859" cy="365125"/>
          </a:xfrm>
        </p:spPr>
        <p:txBody>
          <a:bodyPr/>
          <a:lstStyle/>
          <a:p>
            <a:pPr>
              <a:buClr>
                <a:srgbClr val="BC5FBC"/>
              </a:buClr>
            </a:pPr>
            <a:endParaRPr lang="en-US">
              <a:solidFill>
                <a:prstClr val="black">
                  <a:lumMod val="65000"/>
                  <a:lumOff val="35000"/>
                </a:prstClr>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lang="en-US" sz="3600" b="1" kern="1200">
                <a:solidFill>
                  <a:prstClr val="black">
                    <a:lumMod val="50000"/>
                    <a:lumOff val="50000"/>
                  </a:prstClr>
                </a:solidFill>
                <a:latin typeface="Times New Roman"/>
                <a:ea typeface="+mn-ea"/>
              </a:rPr>
              <a:t>+</a:t>
            </a: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algn="ctr"/>
            <a:fld id="{C82C3CAB-5DAE-364E-A5B2-3FA4B22A277F}" type="slidenum">
              <a:rPr lang="en-US" sz="1800" kern="1200">
                <a:solidFill>
                  <a:prstClr val="white"/>
                </a:solidFill>
                <a:ea typeface="+mn-ea"/>
              </a:rPr>
              <a:pPr algn="ctr"/>
              <a:t>‹#›</a:t>
            </a:fld>
            <a:endParaRPr lang="en-US" sz="1800" kern="1200">
              <a:solidFill>
                <a:prstClr val="white"/>
              </a:solidFill>
              <a:ea typeface="+mn-ea"/>
            </a:endParaRPr>
          </a:p>
        </p:txBody>
      </p:sp>
    </p:spTree>
    <p:extLst>
      <p:ext uri="{BB962C8B-B14F-4D97-AF65-F5344CB8AC3E}">
        <p14:creationId xmlns:p14="http://schemas.microsoft.com/office/powerpoint/2010/main" val="179607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Normal">
    <p:spTree>
      <p:nvGrpSpPr>
        <p:cNvPr id="1" name=""/>
        <p:cNvGrpSpPr/>
        <p:nvPr/>
      </p:nvGrpSpPr>
      <p:grpSpPr>
        <a:xfrm>
          <a:off x="0" y="0"/>
          <a:ext cx="0" cy="0"/>
          <a:chOff x="0" y="0"/>
          <a:chExt cx="0" cy="0"/>
        </a:xfrm>
      </p:grpSpPr>
      <p:sp>
        <p:nvSpPr>
          <p:cNvPr id="4" name="Rectangle 3"/>
          <p:cNvSpPr/>
          <p:nvPr userDrawn="1"/>
        </p:nvSpPr>
        <p:spPr>
          <a:xfrm>
            <a:off x="0" y="6322485"/>
            <a:ext cx="12192000" cy="53551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800" kern="1200">
              <a:solidFill>
                <a:prstClr val="white"/>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56851" y="6400800"/>
            <a:ext cx="122554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582077"/>
            <a:ext cx="10972800" cy="611724"/>
          </a:xfrm>
        </p:spPr>
        <p:txBody>
          <a:bodyPr/>
          <a:lstStyle/>
          <a:p>
            <a:r>
              <a:rPr lang="en-US"/>
              <a:t>Click to edit Master title style</a:t>
            </a:r>
          </a:p>
        </p:txBody>
      </p:sp>
      <p:sp>
        <p:nvSpPr>
          <p:cNvPr id="6" name="Content Placeholder 5"/>
          <p:cNvSpPr>
            <a:spLocks noGrp="1"/>
          </p:cNvSpPr>
          <p:nvPr>
            <p:ph sz="quarter" idx="10"/>
          </p:nvPr>
        </p:nvSpPr>
        <p:spPr>
          <a:xfrm>
            <a:off x="609600" y="1397000"/>
            <a:ext cx="10972800"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humbnail for version as of 05:29, 12 September 20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2" y="5566461"/>
            <a:ext cx="1948329" cy="77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80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00800" y="5562602"/>
            <a:ext cx="5384800" cy="748553"/>
          </a:xfrm>
        </p:spPr>
        <p:txBody>
          <a:bodyPr>
            <a:normAutofit/>
          </a:bodyPr>
          <a:lstStyle>
            <a:lvl1pPr marL="0" indent="0" algn="l">
              <a:spcBef>
                <a:spcPts val="225"/>
              </a:spcBef>
              <a:buNone/>
              <a:defRPr sz="1350">
                <a:solidFill>
                  <a:schemeClr val="tx1">
                    <a:tint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a:t>
            </a:r>
            <a:endParaRPr/>
          </a:p>
        </p:txBody>
      </p:sp>
      <p:sp>
        <p:nvSpPr>
          <p:cNvPr id="4" name="Date Placeholder 3"/>
          <p:cNvSpPr>
            <a:spLocks noGrp="1"/>
          </p:cNvSpPr>
          <p:nvPr>
            <p:ph type="dt" sz="half" idx="10"/>
          </p:nvPr>
        </p:nvSpPr>
        <p:spPr>
          <a:xfrm>
            <a:off x="6400802" y="6425643"/>
            <a:ext cx="1643529" cy="365125"/>
          </a:xfrm>
        </p:spPr>
        <p:txBody>
          <a:bodyPr/>
          <a:lstStyle>
            <a:lvl1pPr algn="l">
              <a:defRPr sz="1050">
                <a:latin typeface="+mj-lt"/>
              </a:defRPr>
            </a:lvl1p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2" y="6425643"/>
            <a:ext cx="3490259" cy="365125"/>
          </a:xfrm>
        </p:spPr>
        <p:txBody>
          <a:bodyPr/>
          <a:lstStyle>
            <a:lvl1pPr algn="r">
              <a:defRPr sz="1050">
                <a:latin typeface="+mj-lt"/>
              </a:defRPr>
            </a:lvl1pPr>
          </a:lstStyle>
          <a:p>
            <a:endParaRPr lang="en-US">
              <a:solidFill>
                <a:prstClr val="black">
                  <a:lumMod val="65000"/>
                  <a:lumOff val="35000"/>
                </a:prstClr>
              </a:solidFill>
            </a:endParaRPr>
          </a:p>
        </p:txBody>
      </p:sp>
      <p:sp>
        <p:nvSpPr>
          <p:cNvPr id="7" name="Rectangle 6"/>
          <p:cNvSpPr/>
          <p:nvPr/>
        </p:nvSpPr>
        <p:spPr>
          <a:xfrm>
            <a:off x="376768" y="228600"/>
            <a:ext cx="5647267"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8" name="Rectangle 7"/>
          <p:cNvSpPr/>
          <p:nvPr/>
        </p:nvSpPr>
        <p:spPr>
          <a:xfrm>
            <a:off x="9069917" y="228600"/>
            <a:ext cx="27432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10" name="Rectangle 9"/>
          <p:cNvSpPr/>
          <p:nvPr/>
        </p:nvSpPr>
        <p:spPr>
          <a:xfrm>
            <a:off x="6165851" y="2377440"/>
            <a:ext cx="27432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15" name="TextBox 14"/>
          <p:cNvSpPr txBox="1"/>
          <p:nvPr/>
        </p:nvSpPr>
        <p:spPr>
          <a:xfrm>
            <a:off x="566523" y="174813"/>
            <a:ext cx="551079" cy="623248"/>
          </a:xfrm>
          <a:prstGeom prst="rect">
            <a:avLst/>
          </a:prstGeom>
          <a:noFill/>
        </p:spPr>
        <p:txBody>
          <a:bodyPr wrap="square" lIns="0" tIns="0" rIns="0" bIns="0" rtlCol="0">
            <a:spAutoFit/>
          </a:bodyPr>
          <a:lstStyle/>
          <a:p>
            <a:pPr fontAlgn="auto">
              <a:spcBef>
                <a:spcPts val="0"/>
              </a:spcBef>
              <a:spcAft>
                <a:spcPts val="0"/>
              </a:spcAft>
              <a:buClrTx/>
              <a:buSzTx/>
              <a:buFontTx/>
              <a:buNone/>
            </a:pPr>
            <a:r>
              <a:rPr sz="4050" b="1">
                <a:solidFill>
                  <a:srgbClr val="1C5B2C"/>
                </a:solidFill>
                <a:latin typeface="Times New Roman"/>
              </a:rPr>
              <a:t>+</a:t>
            </a:r>
          </a:p>
        </p:txBody>
      </p:sp>
      <p:sp>
        <p:nvSpPr>
          <p:cNvPr id="16" name="Rectangle 15"/>
          <p:cNvSpPr/>
          <p:nvPr/>
        </p:nvSpPr>
        <p:spPr>
          <a:xfrm>
            <a:off x="376767" y="6633443"/>
            <a:ext cx="1747696"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Tx/>
              <a:buSzTx/>
              <a:buFontTx/>
              <a:buNone/>
            </a:pPr>
            <a:endParaRPr lang="en-US" sz="1350">
              <a:solidFill>
                <a:prstClr val="white"/>
              </a:solidFill>
            </a:endParaRPr>
          </a:p>
        </p:txBody>
      </p:sp>
      <p:pic>
        <p:nvPicPr>
          <p:cNvPr id="14" name="Picture 13" descr="TNM_green_3line_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369882" y="5616214"/>
            <a:ext cx="3726119" cy="2349104"/>
          </a:xfrm>
          <a:prstGeom prst="rect">
            <a:avLst/>
          </a:prstGeom>
        </p:spPr>
      </p:pic>
      <p:pic>
        <p:nvPicPr>
          <p:cNvPr id="20" name="Picture 19" descr="white.png"/>
          <p:cNvPicPr>
            <a:picLocks noChangeAspect="1"/>
          </p:cNvPicPr>
          <p:nvPr/>
        </p:nvPicPr>
        <p:blipFill>
          <a:blip r:embed="rId4">
            <a:alphaModFix amt="50000"/>
          </a:blip>
          <a:stretch>
            <a:fillRect/>
          </a:stretch>
        </p:blipFill>
        <p:spPr>
          <a:xfrm>
            <a:off x="7284790" y="0"/>
            <a:ext cx="4907212" cy="3771284"/>
          </a:xfrm>
          <a:prstGeom prst="rect">
            <a:avLst/>
          </a:prstGeom>
        </p:spPr>
      </p:pic>
      <p:sp>
        <p:nvSpPr>
          <p:cNvPr id="21" name="Rectangle 20"/>
          <p:cNvSpPr/>
          <p:nvPr/>
        </p:nvSpPr>
        <p:spPr>
          <a:xfrm>
            <a:off x="6160043" y="228600"/>
            <a:ext cx="2743200" cy="2039112"/>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2" name="Rectangle 21"/>
          <p:cNvSpPr/>
          <p:nvPr/>
        </p:nvSpPr>
        <p:spPr>
          <a:xfrm>
            <a:off x="9064109" y="2377440"/>
            <a:ext cx="2743200" cy="2039112"/>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3" name="Rectangle 22"/>
          <p:cNvSpPr/>
          <p:nvPr/>
        </p:nvSpPr>
        <p:spPr>
          <a:xfrm>
            <a:off x="6160043" y="2377440"/>
            <a:ext cx="2743200" cy="2039112"/>
          </a:xfrm>
          <a:prstGeom prst="rect">
            <a:avLst/>
          </a:prstGeom>
          <a:blipFill rotWithShape="1">
            <a:blip r:embed="rId7">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 name="Title 1"/>
          <p:cNvSpPr>
            <a:spLocks noGrp="1"/>
          </p:cNvSpPr>
          <p:nvPr>
            <p:ph type="ctrTitle" hasCustomPrompt="1"/>
          </p:nvPr>
        </p:nvSpPr>
        <p:spPr>
          <a:xfrm>
            <a:off x="487496" y="1591735"/>
            <a:ext cx="5384800" cy="2641601"/>
          </a:xfrm>
        </p:spPr>
        <p:txBody>
          <a:bodyPr anchor="b">
            <a:normAutofit/>
          </a:bodyPr>
          <a:lstStyle>
            <a:lvl1pPr>
              <a:defRPr sz="2100">
                <a:solidFill>
                  <a:srgbClr val="FFFFFF"/>
                </a:solidFill>
              </a:defRPr>
            </a:lvl1pPr>
          </a:lstStyle>
          <a:p>
            <a:r>
              <a:rPr lang="en-US"/>
              <a:t>Title</a:t>
            </a:r>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889" y="5676900"/>
            <a:ext cx="1587575" cy="502920"/>
          </a:xfrm>
          <a:prstGeom prst="rect">
            <a:avLst/>
          </a:prstGeom>
        </p:spPr>
      </p:pic>
    </p:spTree>
    <p:extLst>
      <p:ext uri="{BB962C8B-B14F-4D97-AF65-F5344CB8AC3E}">
        <p14:creationId xmlns:p14="http://schemas.microsoft.com/office/powerpoint/2010/main" val="403845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 name="Title 1"/>
          <p:cNvSpPr>
            <a:spLocks noGrp="1"/>
          </p:cNvSpPr>
          <p:nvPr>
            <p:ph type="title"/>
          </p:nvPr>
        </p:nvSpPr>
        <p:spPr>
          <a:xfrm>
            <a:off x="664634"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9" name="TextBox 8"/>
          <p:cNvSpPr txBox="1"/>
          <p:nvPr/>
        </p:nvSpPr>
        <p:spPr>
          <a:xfrm>
            <a:off x="297582" y="228600"/>
            <a:ext cx="347879" cy="4154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27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1800" b="0" i="0" u="none" strike="noStrike" kern="1200" cap="none" spc="0" normalizeH="0" baseline="0">
                <a:ln>
                  <a:noFill/>
                </a:ln>
                <a:solidFill>
                  <a:srgbClr val="493A13"/>
                </a:solidFill>
                <a:effectLst/>
                <a:uLnTx/>
                <a:uFillTx/>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0008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350" smtClean="0">
                <a:solidFill>
                  <a:prstClr val="white"/>
                </a:solidFill>
                <a:latin typeface="Arial"/>
              </a:rPr>
              <a:pPr algn="ctr" fontAlgn="auto">
                <a:spcBef>
                  <a:spcPts val="0"/>
                </a:spcBef>
                <a:spcAft>
                  <a:spcPts val="0"/>
                </a:spcAft>
                <a:buClrTx/>
                <a:buSzTx/>
                <a:buFontTx/>
                <a:buNone/>
              </a:pPr>
              <a:t>‹#›</a:t>
            </a:fld>
            <a:endParaRPr lang="en-US" sz="1350">
              <a:solidFill>
                <a:prstClr val="white"/>
              </a:solidFill>
              <a:latin typeface="Arial"/>
            </a:endParaRPr>
          </a:p>
        </p:txBody>
      </p:sp>
    </p:spTree>
    <p:extLst>
      <p:ext uri="{BB962C8B-B14F-4D97-AF65-F5344CB8AC3E}">
        <p14:creationId xmlns:p14="http://schemas.microsoft.com/office/powerpoint/2010/main" val="1159865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s Only - Normal">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p:cNvSpPr>
            <a:spLocks noGrp="1"/>
          </p:cNvSpPr>
          <p:nvPr>
            <p:ph type="title"/>
          </p:nvPr>
        </p:nvSpPr>
        <p:spPr>
          <a:xfrm>
            <a:off x="664634"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9" name="TextBox 8"/>
          <p:cNvSpPr txBox="1"/>
          <p:nvPr/>
        </p:nvSpPr>
        <p:spPr>
          <a:xfrm>
            <a:off x="297582" y="228600"/>
            <a:ext cx="34787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lumMod val="50000"/>
                    <a:lumOff val="50000"/>
                  </a:prstClr>
                </a:solidFill>
                <a:effectLst/>
                <a:uLnTx/>
                <a:uFillTx/>
                <a:latin typeface="Times New Roman"/>
                <a:ea typeface="+mn-ea"/>
                <a:cs typeface="+mn-cs"/>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82C3CAB-5DAE-364E-A5B2-3FA4B22A277F}" type="slidenum">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64959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53FC7-F80F-F351-3BF6-97AD8CE1DB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7CD1A0-B46D-2886-F9C5-167A9BC9E6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5D7D08-9F1F-4709-639D-E7FCF79912D7}"/>
              </a:ext>
            </a:extLst>
          </p:cNvPr>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5" name="Footer Placeholder 4">
            <a:extLst>
              <a:ext uri="{FF2B5EF4-FFF2-40B4-BE49-F238E27FC236}">
                <a16:creationId xmlns:a16="http://schemas.microsoft.com/office/drawing/2014/main" id="{973395D3-72D9-1150-BC67-8AA5368D1D69}"/>
              </a:ext>
            </a:extLst>
          </p:cNvPr>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a:extLst>
              <a:ext uri="{FF2B5EF4-FFF2-40B4-BE49-F238E27FC236}">
                <a16:creationId xmlns:a16="http://schemas.microsoft.com/office/drawing/2014/main" id="{0936E4D9-EA9F-9E9B-37B8-ED325F8D34B9}"/>
              </a:ext>
            </a:extLst>
          </p:cNvPr>
          <p:cNvSpPr>
            <a:spLocks noGrp="1"/>
          </p:cNvSpPr>
          <p:nvPr>
            <p:ph type="sldNum" sz="quarter" idx="12"/>
          </p:nvPr>
        </p:nvSpPr>
        <p:spPr/>
        <p:txBody>
          <a:bodyPr/>
          <a:lstStyle/>
          <a:p>
            <a:fld id="{58AB48FB-2FA9-42BE-A897-97D658289A29}" type="slidenum">
              <a:rPr lang="en-US" smtClean="0"/>
              <a:t>‹#›</a:t>
            </a:fld>
            <a:endParaRPr lang="en-US"/>
          </a:p>
        </p:txBody>
      </p:sp>
    </p:spTree>
    <p:extLst>
      <p:ext uri="{BB962C8B-B14F-4D97-AF65-F5344CB8AC3E}">
        <p14:creationId xmlns:p14="http://schemas.microsoft.com/office/powerpoint/2010/main" val="228531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A71EB-8E9B-8893-FA5D-15F2720C0E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BD3E9-09FF-0F54-7857-1FE3969A70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70BFC-C7D5-10B0-D0BE-6200EBCCAE31}"/>
              </a:ext>
            </a:extLst>
          </p:cNvPr>
          <p:cNvSpPr>
            <a:spLocks noGrp="1"/>
          </p:cNvSpPr>
          <p:nvPr>
            <p:ph type="dt" sz="half" idx="10"/>
          </p:nvPr>
        </p:nvSpPr>
        <p:spPr/>
        <p:txBody>
          <a:bodyPr/>
          <a:lstStyle/>
          <a:p>
            <a:pPr>
              <a:buClr>
                <a:srgbClr val="BC5FBC"/>
              </a:buClr>
              <a:defRPr/>
            </a:pPr>
            <a:endParaRPr lang="en-US"/>
          </a:p>
        </p:txBody>
      </p:sp>
      <p:sp>
        <p:nvSpPr>
          <p:cNvPr id="5" name="Footer Placeholder 4">
            <a:extLst>
              <a:ext uri="{FF2B5EF4-FFF2-40B4-BE49-F238E27FC236}">
                <a16:creationId xmlns:a16="http://schemas.microsoft.com/office/drawing/2014/main" id="{0DD26D80-5238-79B9-B130-9C239AE50B5F}"/>
              </a:ext>
            </a:extLst>
          </p:cNvPr>
          <p:cNvSpPr>
            <a:spLocks noGrp="1"/>
          </p:cNvSpPr>
          <p:nvPr>
            <p:ph type="ftr" sz="quarter" idx="11"/>
          </p:nvPr>
        </p:nvSpPr>
        <p:spPr/>
        <p:txBody>
          <a:bodyPr/>
          <a:lstStyle/>
          <a:p>
            <a:pPr>
              <a:buClr>
                <a:srgbClr val="BC5FBC"/>
              </a:buClr>
              <a:defRPr/>
            </a:pPr>
            <a:endParaRPr lang="en-US"/>
          </a:p>
        </p:txBody>
      </p:sp>
      <p:sp>
        <p:nvSpPr>
          <p:cNvPr id="6" name="Slide Number Placeholder 5">
            <a:extLst>
              <a:ext uri="{FF2B5EF4-FFF2-40B4-BE49-F238E27FC236}">
                <a16:creationId xmlns:a16="http://schemas.microsoft.com/office/drawing/2014/main" id="{13C62395-4E60-E97C-B037-6616A3F6D0C1}"/>
              </a:ext>
            </a:extLst>
          </p:cNvPr>
          <p:cNvSpPr>
            <a:spLocks noGrp="1"/>
          </p:cNvSpPr>
          <p:nvPr>
            <p:ph type="sldNum" sz="quarter" idx="12"/>
          </p:nvPr>
        </p:nvSpPr>
        <p:spPr/>
        <p:txBody>
          <a:bodyPr/>
          <a:lstStyle/>
          <a:p>
            <a:pPr>
              <a:spcBef>
                <a:spcPts val="0"/>
              </a:spcBef>
              <a:spcAft>
                <a:spcPts val="0"/>
              </a:spcAft>
              <a:buClr>
                <a:srgbClr val="000000"/>
              </a:buClr>
              <a:buSzPct val="25000"/>
              <a:buFont typeface="Wingdings" panose="05000000000000000000" pitchFamily="2" charset="2"/>
              <a:buNone/>
              <a:defRPr/>
            </a:pPr>
            <a:fld id="{00000000-1234-1234-1234-123412341234}" type="slidenum">
              <a:rPr lang="en-US" sz="1800" smtClean="0">
                <a:solidFill>
                  <a:srgbClr val="000000"/>
                </a:solidFill>
                <a:latin typeface="Times New Roman"/>
                <a:ea typeface="Times New Roman"/>
                <a:cs typeface="Times New Roman"/>
                <a:sym typeface="Times New Roman"/>
              </a:rPr>
              <a:pPr>
                <a:spcBef>
                  <a:spcPts val="0"/>
                </a:spcBef>
                <a:spcAft>
                  <a:spcPts val="0"/>
                </a:spcAft>
                <a:buClr>
                  <a:srgbClr val="000000"/>
                </a:buClr>
                <a:buSzPct val="25000"/>
                <a:buFont typeface="Wingdings" panose="05000000000000000000" pitchFamily="2" charset="2"/>
                <a:buNone/>
                <a:defRPr/>
              </a:pPr>
              <a:t>‹#›</a:t>
            </a:fld>
            <a:endParaRPr lang="en-US" sz="180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75801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EB01-A9FF-4EE0-7615-CC6EBAB441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BC19F7-AFD7-06EA-22F4-CD06BBDF5E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8EE37-CF8B-2CCA-DDF1-8A3952A8D6A0}"/>
              </a:ext>
            </a:extLst>
          </p:cNvPr>
          <p:cNvSpPr>
            <a:spLocks noGrp="1"/>
          </p:cNvSpPr>
          <p:nvPr>
            <p:ph type="dt" sz="half" idx="10"/>
          </p:nvPr>
        </p:nvSpPr>
        <p:spPr/>
        <p:txBody>
          <a:body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5" name="Footer Placeholder 4">
            <a:extLst>
              <a:ext uri="{FF2B5EF4-FFF2-40B4-BE49-F238E27FC236}">
                <a16:creationId xmlns:a16="http://schemas.microsoft.com/office/drawing/2014/main" id="{C088F641-4800-0296-966C-28A25F2B6494}"/>
              </a:ext>
            </a:extLst>
          </p:cNvPr>
          <p:cNvSpPr>
            <a:spLocks noGrp="1"/>
          </p:cNvSpPr>
          <p:nvPr>
            <p:ph type="ftr" sz="quarter" idx="11"/>
          </p:nvPr>
        </p:nvSpPr>
        <p:spPr/>
        <p:txBody>
          <a:body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sp>
        <p:nvSpPr>
          <p:cNvPr id="6" name="Slide Number Placeholder 5">
            <a:extLst>
              <a:ext uri="{FF2B5EF4-FFF2-40B4-BE49-F238E27FC236}">
                <a16:creationId xmlns:a16="http://schemas.microsoft.com/office/drawing/2014/main" id="{E66A01A6-E4F8-5781-49A3-BD6CE28949FD}"/>
              </a:ext>
            </a:extLst>
          </p:cNvPr>
          <p:cNvSpPr>
            <a:spLocks noGrp="1"/>
          </p:cNvSpPr>
          <p:nvPr>
            <p:ph type="sldNum" sz="quarter" idx="12"/>
          </p:nvPr>
        </p:nvSpPr>
        <p:spPr/>
        <p:txBody>
          <a:bodyPr/>
          <a:lstStyle/>
          <a:p>
            <a:fld id="{58AB48FB-2FA9-42BE-A897-97D658289A29}" type="slidenum">
              <a:rPr lang="en-US" smtClean="0"/>
              <a:t>‹#›</a:t>
            </a:fld>
            <a:endParaRPr lang="en-US"/>
          </a:p>
        </p:txBody>
      </p:sp>
    </p:spTree>
    <p:extLst>
      <p:ext uri="{BB962C8B-B14F-4D97-AF65-F5344CB8AC3E}">
        <p14:creationId xmlns:p14="http://schemas.microsoft.com/office/powerpoint/2010/main" val="2990684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E1E60-1F4F-B81C-1022-47201DAD3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D674A-73D0-DBDA-7743-3156502E3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E0B5B2-F511-A38B-AFD2-B67B207061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7BB5F5-BE03-BEC1-9A67-46ABC7A87C75}"/>
              </a:ext>
            </a:extLst>
          </p:cNvPr>
          <p:cNvSpPr>
            <a:spLocks noGrp="1"/>
          </p:cNvSpPr>
          <p:nvPr>
            <p:ph type="dt" sz="half" idx="10"/>
          </p:nvPr>
        </p:nvSpPr>
        <p:spPr/>
        <p:txBody>
          <a:body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6" name="Footer Placeholder 5">
            <a:extLst>
              <a:ext uri="{FF2B5EF4-FFF2-40B4-BE49-F238E27FC236}">
                <a16:creationId xmlns:a16="http://schemas.microsoft.com/office/drawing/2014/main" id="{6AF123C4-FAAA-D9B2-F7DF-6C3549A60487}"/>
              </a:ext>
            </a:extLst>
          </p:cNvPr>
          <p:cNvSpPr>
            <a:spLocks noGrp="1"/>
          </p:cNvSpPr>
          <p:nvPr>
            <p:ph type="ftr" sz="quarter" idx="11"/>
          </p:nvPr>
        </p:nvSpPr>
        <p:spPr/>
        <p:txBody>
          <a:body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sp>
        <p:nvSpPr>
          <p:cNvPr id="7" name="Slide Number Placeholder 6">
            <a:extLst>
              <a:ext uri="{FF2B5EF4-FFF2-40B4-BE49-F238E27FC236}">
                <a16:creationId xmlns:a16="http://schemas.microsoft.com/office/drawing/2014/main" id="{48774BB7-3D73-8E1E-3145-3CC6F4AF5CD3}"/>
              </a:ext>
            </a:extLst>
          </p:cNvPr>
          <p:cNvSpPr>
            <a:spLocks noGrp="1"/>
          </p:cNvSpPr>
          <p:nvPr>
            <p:ph type="sldNum" sz="quarter" idx="12"/>
          </p:nvPr>
        </p:nvSpPr>
        <p:spPr/>
        <p:txBody>
          <a:bodyPr/>
          <a:lstStyle/>
          <a:p>
            <a:fld id="{38036A0C-B455-4C3B-9B66-A2BFD4F21E94}" type="slidenum">
              <a:rPr lang="en-US" smtClean="0"/>
              <a:t>‹#›</a:t>
            </a:fld>
            <a:endParaRPr lang="en-US"/>
          </a:p>
        </p:txBody>
      </p:sp>
    </p:spTree>
    <p:extLst>
      <p:ext uri="{BB962C8B-B14F-4D97-AF65-F5344CB8AC3E}">
        <p14:creationId xmlns:p14="http://schemas.microsoft.com/office/powerpoint/2010/main" val="513466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C5CB-47CE-9BC4-84DC-629A123CC1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230DC-954D-1D97-CA12-CA8F7918A3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2BE476-A2E7-44A3-F6D1-B372926897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80FE00-CBA5-1809-D058-B02C5849CB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F48FA6-760D-0BD9-2570-987219249D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2AC8D-E1C3-8D26-DF6B-5FE8B00DCA29}"/>
              </a:ext>
            </a:extLst>
          </p:cNvPr>
          <p:cNvSpPr>
            <a:spLocks noGrp="1"/>
          </p:cNvSpPr>
          <p:nvPr>
            <p:ph type="dt" sz="half" idx="10"/>
          </p:nvPr>
        </p:nvSpPr>
        <p:spPr/>
        <p:txBody>
          <a:body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8" name="Footer Placeholder 7">
            <a:extLst>
              <a:ext uri="{FF2B5EF4-FFF2-40B4-BE49-F238E27FC236}">
                <a16:creationId xmlns:a16="http://schemas.microsoft.com/office/drawing/2014/main" id="{8623EE57-088C-60C0-42E1-B73768E3C63F}"/>
              </a:ext>
            </a:extLst>
          </p:cNvPr>
          <p:cNvSpPr>
            <a:spLocks noGrp="1"/>
          </p:cNvSpPr>
          <p:nvPr>
            <p:ph type="ftr" sz="quarter" idx="11"/>
          </p:nvPr>
        </p:nvSpPr>
        <p:spPr/>
        <p:txBody>
          <a:body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sp>
        <p:nvSpPr>
          <p:cNvPr id="9" name="Slide Number Placeholder 8">
            <a:extLst>
              <a:ext uri="{FF2B5EF4-FFF2-40B4-BE49-F238E27FC236}">
                <a16:creationId xmlns:a16="http://schemas.microsoft.com/office/drawing/2014/main" id="{EEC4323B-432F-5A15-6605-60A8AFC42213}"/>
              </a:ext>
            </a:extLst>
          </p:cNvPr>
          <p:cNvSpPr>
            <a:spLocks noGrp="1"/>
          </p:cNvSpPr>
          <p:nvPr>
            <p:ph type="sldNum" sz="quarter" idx="12"/>
          </p:nvPr>
        </p:nvSpPr>
        <p:spPr/>
        <p:txBody>
          <a:bodyPr/>
          <a:lstStyle/>
          <a:p>
            <a:fld id="{58AB48FB-2FA9-42BE-A897-97D658289A29}" type="slidenum">
              <a:rPr lang="en-US" smtClean="0"/>
              <a:t>‹#›</a:t>
            </a:fld>
            <a:endParaRPr lang="en-US"/>
          </a:p>
        </p:txBody>
      </p:sp>
    </p:spTree>
    <p:extLst>
      <p:ext uri="{BB962C8B-B14F-4D97-AF65-F5344CB8AC3E}">
        <p14:creationId xmlns:p14="http://schemas.microsoft.com/office/powerpoint/2010/main" val="1158502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36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800" smtClean="0">
                <a:solidFill>
                  <a:prstClr val="white"/>
                </a:solidFill>
                <a:latin typeface="Arial"/>
              </a:rPr>
              <a:pPr algn="ctr" fontAlgn="auto">
                <a:spcBef>
                  <a:spcPts val="0"/>
                </a:spcBef>
                <a:spcAft>
                  <a:spcPts val="0"/>
                </a:spcAft>
                <a:buClrTx/>
                <a:buSzTx/>
                <a:buFontTx/>
                <a:buNone/>
              </a:pPr>
              <a:t>‹#›</a:t>
            </a:fld>
            <a:endParaRPr lang="en-US" sz="1800">
              <a:solidFill>
                <a:prstClr val="white"/>
              </a:solidFill>
              <a:latin typeface="Arial"/>
            </a:endParaRPr>
          </a:p>
        </p:txBody>
      </p:sp>
    </p:spTree>
    <p:extLst>
      <p:ext uri="{BB962C8B-B14F-4D97-AF65-F5344CB8AC3E}">
        <p14:creationId xmlns:p14="http://schemas.microsoft.com/office/powerpoint/2010/main" val="116307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4D78-1297-9FC2-0670-71AD45D8E2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B5ACFD-4FEC-31E1-FB20-8D07640E5909}"/>
              </a:ext>
            </a:extLst>
          </p:cNvPr>
          <p:cNvSpPr>
            <a:spLocks noGrp="1"/>
          </p:cNvSpPr>
          <p:nvPr>
            <p:ph type="dt" sz="half" idx="10"/>
          </p:nvPr>
        </p:nvSpPr>
        <p:spPr/>
        <p:txBody>
          <a:body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4" name="Footer Placeholder 3">
            <a:extLst>
              <a:ext uri="{FF2B5EF4-FFF2-40B4-BE49-F238E27FC236}">
                <a16:creationId xmlns:a16="http://schemas.microsoft.com/office/drawing/2014/main" id="{44989461-346C-D2F4-7F1A-1DE7A019E24B}"/>
              </a:ext>
            </a:extLst>
          </p:cNvPr>
          <p:cNvSpPr>
            <a:spLocks noGrp="1"/>
          </p:cNvSpPr>
          <p:nvPr>
            <p:ph type="ftr" sz="quarter" idx="11"/>
          </p:nvPr>
        </p:nvSpPr>
        <p:spPr/>
        <p:txBody>
          <a:body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sp>
        <p:nvSpPr>
          <p:cNvPr id="5" name="Slide Number Placeholder 4">
            <a:extLst>
              <a:ext uri="{FF2B5EF4-FFF2-40B4-BE49-F238E27FC236}">
                <a16:creationId xmlns:a16="http://schemas.microsoft.com/office/drawing/2014/main" id="{34E73638-7DA1-1839-97FA-ABD3980C68AF}"/>
              </a:ext>
            </a:extLst>
          </p:cNvPr>
          <p:cNvSpPr>
            <a:spLocks noGrp="1"/>
          </p:cNvSpPr>
          <p:nvPr>
            <p:ph type="sldNum" sz="quarter" idx="12"/>
          </p:nvPr>
        </p:nvSpPr>
        <p:spPr/>
        <p:txBody>
          <a:bodyPr/>
          <a:lstStyle/>
          <a:p>
            <a:fld id="{58AB48FB-2FA9-42BE-A897-97D658289A29}" type="slidenum">
              <a:rPr lang="en-US" smtClean="0"/>
              <a:t>‹#›</a:t>
            </a:fld>
            <a:endParaRPr lang="en-US"/>
          </a:p>
        </p:txBody>
      </p:sp>
    </p:spTree>
    <p:extLst>
      <p:ext uri="{BB962C8B-B14F-4D97-AF65-F5344CB8AC3E}">
        <p14:creationId xmlns:p14="http://schemas.microsoft.com/office/powerpoint/2010/main" val="3187895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B9240-5F5F-6FB1-858A-B9D8CEEF46FB}"/>
              </a:ext>
            </a:extLst>
          </p:cNvPr>
          <p:cNvSpPr>
            <a:spLocks noGrp="1"/>
          </p:cNvSpPr>
          <p:nvPr>
            <p:ph type="dt" sz="half" idx="10"/>
          </p:nvPr>
        </p:nvSpPr>
        <p:spPr/>
        <p:txBody>
          <a:bodyPr/>
          <a:lstStyle/>
          <a:p>
            <a:fld id="{DF6BBA9E-6BB0-40C8-88A8-4B174873533C}" type="datetimeFigureOut">
              <a:rPr lang="en-US" smtClean="0"/>
              <a:t>2/12/2026</a:t>
            </a:fld>
            <a:endParaRPr lang="en-US"/>
          </a:p>
        </p:txBody>
      </p:sp>
      <p:sp>
        <p:nvSpPr>
          <p:cNvPr id="3" name="Footer Placeholder 2">
            <a:extLst>
              <a:ext uri="{FF2B5EF4-FFF2-40B4-BE49-F238E27FC236}">
                <a16:creationId xmlns:a16="http://schemas.microsoft.com/office/drawing/2014/main" id="{7A2112E2-6F0A-D33E-C4AC-C53D849CEF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C61C4B-FF3A-9176-622B-F640B3C2E625}"/>
              </a:ext>
            </a:extLst>
          </p:cNvPr>
          <p:cNvSpPr>
            <a:spLocks noGrp="1"/>
          </p:cNvSpPr>
          <p:nvPr>
            <p:ph type="sldNum" sz="quarter" idx="12"/>
          </p:nvPr>
        </p:nvSpPr>
        <p:spPr/>
        <p:txBody>
          <a:bodyPr/>
          <a:lstStyle/>
          <a:p>
            <a:fld id="{58AB48FB-2FA9-42BE-A897-97D658289A29}" type="slidenum">
              <a:rPr lang="en-US" smtClean="0"/>
              <a:t>‹#›</a:t>
            </a:fld>
            <a:endParaRPr lang="en-US"/>
          </a:p>
        </p:txBody>
      </p:sp>
    </p:spTree>
    <p:extLst>
      <p:ext uri="{BB962C8B-B14F-4D97-AF65-F5344CB8AC3E}">
        <p14:creationId xmlns:p14="http://schemas.microsoft.com/office/powerpoint/2010/main" val="3570851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1A396-7E65-877A-DC60-A04C320058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EAA956-DD89-B77E-45ED-162D4D59AB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F75AB4-9C03-0F71-8453-5D91FCB4F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F62EE2-C7EA-B7D9-6326-9F2330283A4E}"/>
              </a:ext>
            </a:extLst>
          </p:cNvPr>
          <p:cNvSpPr>
            <a:spLocks noGrp="1"/>
          </p:cNvSpPr>
          <p:nvPr>
            <p:ph type="dt" sz="half" idx="10"/>
          </p:nvPr>
        </p:nvSpPr>
        <p:spPr/>
        <p:txBody>
          <a:body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6" name="Footer Placeholder 5">
            <a:extLst>
              <a:ext uri="{FF2B5EF4-FFF2-40B4-BE49-F238E27FC236}">
                <a16:creationId xmlns:a16="http://schemas.microsoft.com/office/drawing/2014/main" id="{D9E5F088-E36F-3509-210F-F130C7D81BC9}"/>
              </a:ext>
            </a:extLst>
          </p:cNvPr>
          <p:cNvSpPr>
            <a:spLocks noGrp="1"/>
          </p:cNvSpPr>
          <p:nvPr>
            <p:ph type="ftr" sz="quarter" idx="11"/>
          </p:nvPr>
        </p:nvSpPr>
        <p:spPr/>
        <p:txBody>
          <a:body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sp>
        <p:nvSpPr>
          <p:cNvPr id="7" name="Slide Number Placeholder 6">
            <a:extLst>
              <a:ext uri="{FF2B5EF4-FFF2-40B4-BE49-F238E27FC236}">
                <a16:creationId xmlns:a16="http://schemas.microsoft.com/office/drawing/2014/main" id="{37341472-3A8D-C4F9-5F09-B196DA539011}"/>
              </a:ext>
            </a:extLst>
          </p:cNvPr>
          <p:cNvSpPr>
            <a:spLocks noGrp="1"/>
          </p:cNvSpPr>
          <p:nvPr>
            <p:ph type="sldNum" sz="quarter" idx="12"/>
          </p:nvPr>
        </p:nvSpPr>
        <p:spPr/>
        <p:txBody>
          <a:bodyPr/>
          <a:lstStyle/>
          <a:p>
            <a:fld id="{58AB48FB-2FA9-42BE-A897-97D658289A29}" type="slidenum">
              <a:rPr lang="en-US" smtClean="0"/>
              <a:t>‹#›</a:t>
            </a:fld>
            <a:endParaRPr lang="en-US"/>
          </a:p>
        </p:txBody>
      </p:sp>
    </p:spTree>
    <p:extLst>
      <p:ext uri="{BB962C8B-B14F-4D97-AF65-F5344CB8AC3E}">
        <p14:creationId xmlns:p14="http://schemas.microsoft.com/office/powerpoint/2010/main" val="1973119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F90D-497E-A9D3-1506-FBAA550EAE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1F0242-5A71-B468-B340-2D4DD0656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0F13D3-42F1-DEE9-AB65-16BE068DF1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D2ED4A-7F2C-BD03-EDED-D33352637F84}"/>
              </a:ext>
            </a:extLst>
          </p:cNvPr>
          <p:cNvSpPr>
            <a:spLocks noGrp="1"/>
          </p:cNvSpPr>
          <p:nvPr>
            <p:ph type="dt" sz="half" idx="10"/>
          </p:nvPr>
        </p:nvSpPr>
        <p:spPr/>
        <p:txBody>
          <a:body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6" name="Footer Placeholder 5">
            <a:extLst>
              <a:ext uri="{FF2B5EF4-FFF2-40B4-BE49-F238E27FC236}">
                <a16:creationId xmlns:a16="http://schemas.microsoft.com/office/drawing/2014/main" id="{4E50F406-36EB-9BE0-2062-924A45A6481D}"/>
              </a:ext>
            </a:extLst>
          </p:cNvPr>
          <p:cNvSpPr>
            <a:spLocks noGrp="1"/>
          </p:cNvSpPr>
          <p:nvPr>
            <p:ph type="ftr" sz="quarter" idx="11"/>
          </p:nvPr>
        </p:nvSpPr>
        <p:spPr/>
        <p:txBody>
          <a:body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sp>
        <p:nvSpPr>
          <p:cNvPr id="7" name="Slide Number Placeholder 6">
            <a:extLst>
              <a:ext uri="{FF2B5EF4-FFF2-40B4-BE49-F238E27FC236}">
                <a16:creationId xmlns:a16="http://schemas.microsoft.com/office/drawing/2014/main" id="{17314B6D-41A4-3FCC-A26B-510112108EBA}"/>
              </a:ext>
            </a:extLst>
          </p:cNvPr>
          <p:cNvSpPr>
            <a:spLocks noGrp="1"/>
          </p:cNvSpPr>
          <p:nvPr>
            <p:ph type="sldNum" sz="quarter" idx="12"/>
          </p:nvPr>
        </p:nvSpPr>
        <p:spPr/>
        <p:txBody>
          <a:bodyPr/>
          <a:lstStyle/>
          <a:p>
            <a:fld id="{58AB48FB-2FA9-42BE-A897-97D658289A29}" type="slidenum">
              <a:rPr lang="en-US" smtClean="0"/>
              <a:t>‹#›</a:t>
            </a:fld>
            <a:endParaRPr lang="en-US"/>
          </a:p>
        </p:txBody>
      </p:sp>
    </p:spTree>
    <p:extLst>
      <p:ext uri="{BB962C8B-B14F-4D97-AF65-F5344CB8AC3E}">
        <p14:creationId xmlns:p14="http://schemas.microsoft.com/office/powerpoint/2010/main" val="2639922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F21CD-91C1-A3CD-2FA0-C64D2B18F3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832F7C-ECB6-71C5-FD93-8BC09170F0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79D33-6804-2905-CFD1-FB8C9AFC5FCD}"/>
              </a:ext>
            </a:extLst>
          </p:cNvPr>
          <p:cNvSpPr>
            <a:spLocks noGrp="1"/>
          </p:cNvSpPr>
          <p:nvPr>
            <p:ph type="dt" sz="half" idx="10"/>
          </p:nvPr>
        </p:nvSpPr>
        <p:spPr/>
        <p:txBody>
          <a:body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5" name="Footer Placeholder 4">
            <a:extLst>
              <a:ext uri="{FF2B5EF4-FFF2-40B4-BE49-F238E27FC236}">
                <a16:creationId xmlns:a16="http://schemas.microsoft.com/office/drawing/2014/main" id="{7F144E01-098C-9DF4-6490-1CE080261670}"/>
              </a:ext>
            </a:extLst>
          </p:cNvPr>
          <p:cNvSpPr>
            <a:spLocks noGrp="1"/>
          </p:cNvSpPr>
          <p:nvPr>
            <p:ph type="ftr" sz="quarter" idx="11"/>
          </p:nvPr>
        </p:nvSpPr>
        <p:spPr/>
        <p:txBody>
          <a:body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sp>
        <p:nvSpPr>
          <p:cNvPr id="6" name="Slide Number Placeholder 5">
            <a:extLst>
              <a:ext uri="{FF2B5EF4-FFF2-40B4-BE49-F238E27FC236}">
                <a16:creationId xmlns:a16="http://schemas.microsoft.com/office/drawing/2014/main" id="{4DF94DF6-CC95-3236-4D9F-8EED5D94F38A}"/>
              </a:ext>
            </a:extLst>
          </p:cNvPr>
          <p:cNvSpPr>
            <a:spLocks noGrp="1"/>
          </p:cNvSpPr>
          <p:nvPr>
            <p:ph type="sldNum" sz="quarter" idx="12"/>
          </p:nvPr>
        </p:nvSpPr>
        <p:spPr/>
        <p:txBody>
          <a:bodyPr/>
          <a:lstStyle/>
          <a:p>
            <a:fld id="{58AB48FB-2FA9-42BE-A897-97D658289A29}" type="slidenum">
              <a:rPr lang="en-US" smtClean="0"/>
              <a:t>‹#›</a:t>
            </a:fld>
            <a:endParaRPr lang="en-US"/>
          </a:p>
        </p:txBody>
      </p:sp>
    </p:spTree>
    <p:extLst>
      <p:ext uri="{BB962C8B-B14F-4D97-AF65-F5344CB8AC3E}">
        <p14:creationId xmlns:p14="http://schemas.microsoft.com/office/powerpoint/2010/main" val="2878825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DB11E2-190A-3F4D-CF1A-7D8E10DE9A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E9F77B-C66B-7DA3-91A0-0D3E962DA5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E0543-4BE3-57F8-5E45-342B3DFC6B29}"/>
              </a:ext>
            </a:extLst>
          </p:cNvPr>
          <p:cNvSpPr>
            <a:spLocks noGrp="1"/>
          </p:cNvSpPr>
          <p:nvPr>
            <p:ph type="dt" sz="half" idx="10"/>
          </p:nvPr>
        </p:nvSpPr>
        <p:spPr/>
        <p:txBody>
          <a:body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5" name="Footer Placeholder 4">
            <a:extLst>
              <a:ext uri="{FF2B5EF4-FFF2-40B4-BE49-F238E27FC236}">
                <a16:creationId xmlns:a16="http://schemas.microsoft.com/office/drawing/2014/main" id="{1A3C60AD-5166-29DF-A40B-BB4402CCD206}"/>
              </a:ext>
            </a:extLst>
          </p:cNvPr>
          <p:cNvSpPr>
            <a:spLocks noGrp="1"/>
          </p:cNvSpPr>
          <p:nvPr>
            <p:ph type="ftr" sz="quarter" idx="11"/>
          </p:nvPr>
        </p:nvSpPr>
        <p:spPr/>
        <p:txBody>
          <a:body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sp>
        <p:nvSpPr>
          <p:cNvPr id="6" name="Slide Number Placeholder 5">
            <a:extLst>
              <a:ext uri="{FF2B5EF4-FFF2-40B4-BE49-F238E27FC236}">
                <a16:creationId xmlns:a16="http://schemas.microsoft.com/office/drawing/2014/main" id="{B2E53B51-8296-8057-53B4-5086CD6173CB}"/>
              </a:ext>
            </a:extLst>
          </p:cNvPr>
          <p:cNvSpPr>
            <a:spLocks noGrp="1"/>
          </p:cNvSpPr>
          <p:nvPr>
            <p:ph type="sldNum" sz="quarter" idx="12"/>
          </p:nvPr>
        </p:nvSpPr>
        <p:spPr/>
        <p:txBody>
          <a:bodyPr/>
          <a:lstStyle/>
          <a:p>
            <a:fld id="{58AB48FB-2FA9-42BE-A897-97D658289A29}" type="slidenum">
              <a:rPr lang="en-US" smtClean="0"/>
              <a:t>‹#›</a:t>
            </a:fld>
            <a:endParaRPr lang="en-US"/>
          </a:p>
        </p:txBody>
      </p:sp>
    </p:spTree>
    <p:extLst>
      <p:ext uri="{BB962C8B-B14F-4D97-AF65-F5344CB8AC3E}">
        <p14:creationId xmlns:p14="http://schemas.microsoft.com/office/powerpoint/2010/main" val="3006623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and subtitle dark">
    <p:bg>
      <p:bgPr>
        <a:gradFill flip="none" rotWithShape="1">
          <a:gsLst>
            <a:gs pos="100000">
              <a:srgbClr val="27572E"/>
            </a:gs>
            <a:gs pos="29000">
              <a:srgbClr val="132F1B"/>
            </a:gs>
          </a:gsLst>
          <a:lin ang="5400000" scaled="1"/>
          <a:tileRect/>
        </a:gradFill>
        <a:effectLst/>
      </p:bgPr>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735D38A4-D6E4-9B7C-094C-3C851EA63509}"/>
              </a:ext>
            </a:extLst>
          </p:cNvPr>
          <p:cNvPicPr>
            <a:picLocks noChangeAspect="1"/>
          </p:cNvPicPr>
          <p:nvPr/>
        </p:nvPicPr>
        <p:blipFill>
          <a:blip r:embed="rId2"/>
          <a:stretch>
            <a:fillRect/>
          </a:stretch>
        </p:blipFill>
        <p:spPr>
          <a:xfrm>
            <a:off x="147597" y="194503"/>
            <a:ext cx="1768243" cy="676353"/>
          </a:xfrm>
          <a:prstGeom prst="rect">
            <a:avLst/>
          </a:prstGeom>
        </p:spPr>
      </p:pic>
      <p:pic>
        <p:nvPicPr>
          <p:cNvPr id="3" name="TNM Logo">
            <a:extLst>
              <a:ext uri="{FF2B5EF4-FFF2-40B4-BE49-F238E27FC236}">
                <a16:creationId xmlns:a16="http://schemas.microsoft.com/office/drawing/2014/main" id="{B5B05E00-A70D-A207-9C5C-986AAC1CEDAA}"/>
              </a:ext>
            </a:extLst>
          </p:cNvPr>
          <p:cNvPicPr>
            <a:picLocks noChangeAspect="1"/>
          </p:cNvPicPr>
          <p:nvPr/>
        </p:nvPicPr>
        <p:blipFill rotWithShape="1">
          <a:blip r:embed="rId3">
            <a:alphaModFix amt="8000"/>
            <a:duotone>
              <a:prstClr val="black"/>
              <a:schemeClr val="accent3">
                <a:tint val="45000"/>
                <a:satMod val="400000"/>
              </a:schemeClr>
            </a:duotone>
            <a:extLst>
              <a:ext uri="{BEBA8EAE-BF5A-486C-A8C5-ECC9F3942E4B}">
                <a14:imgProps xmlns:a14="http://schemas.microsoft.com/office/drawing/2010/main">
                  <a14:imgLayer r:embed="rId4">
                    <a14:imgEffect>
                      <a14:sharpenSoften amount="50000"/>
                    </a14:imgEffect>
                    <a14:imgEffect>
                      <a14:colorTemperature colorTemp="11500"/>
                    </a14:imgEffect>
                    <a14:imgEffect>
                      <a14:saturation sat="233000"/>
                    </a14:imgEffect>
                    <a14:imgEffect>
                      <a14:brightnessContrast bright="-23000" contrast="-40000"/>
                    </a14:imgEffect>
                  </a14:imgLayer>
                </a14:imgProps>
              </a:ext>
            </a:extLst>
          </a:blip>
          <a:srcRect l="711" t="17583" r="51966" b="35328"/>
          <a:stretch/>
        </p:blipFill>
        <p:spPr>
          <a:xfrm>
            <a:off x="-3629" y="0"/>
            <a:ext cx="12192000" cy="6858000"/>
          </a:xfrm>
          <a:prstGeom prst="rect">
            <a:avLst/>
          </a:prstGeom>
          <a:noFill/>
          <a:effectLst/>
        </p:spPr>
      </p:pic>
      <p:sp>
        <p:nvSpPr>
          <p:cNvPr id="7" name="Title 1">
            <a:extLst>
              <a:ext uri="{FF2B5EF4-FFF2-40B4-BE49-F238E27FC236}">
                <a16:creationId xmlns:a16="http://schemas.microsoft.com/office/drawing/2014/main" id="{B92F4682-7057-F11D-4E1C-43C6FEE3BE27}"/>
              </a:ext>
            </a:extLst>
          </p:cNvPr>
          <p:cNvSpPr>
            <a:spLocks noGrp="1"/>
          </p:cNvSpPr>
          <p:nvPr>
            <p:ph type="title"/>
          </p:nvPr>
        </p:nvSpPr>
        <p:spPr>
          <a:xfrm>
            <a:off x="817610" y="2712720"/>
            <a:ext cx="10075084" cy="792480"/>
          </a:xfrm>
        </p:spPr>
        <p:txBody>
          <a:bodyPr/>
          <a:lstStyle>
            <a:lvl1pPr algn="ctr">
              <a:defRPr sz="4700" b="1">
                <a:solidFill>
                  <a:schemeClr val="bg1"/>
                </a:solidFill>
                <a:latin typeface="+mj-lt"/>
                <a:cs typeface="Segoe UI Semilight" panose="020B0402040204020203" pitchFamily="34" charset="0"/>
              </a:defRPr>
            </a:lvl1pPr>
          </a:lstStyle>
          <a:p>
            <a:r>
              <a:rPr lang="en-US"/>
              <a:t>Click to edit Master title style</a:t>
            </a:r>
          </a:p>
        </p:txBody>
      </p:sp>
    </p:spTree>
    <p:extLst>
      <p:ext uri="{BB962C8B-B14F-4D97-AF65-F5344CB8AC3E}">
        <p14:creationId xmlns:p14="http://schemas.microsoft.com/office/powerpoint/2010/main" val="508287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Only Dark">
    <p:bg>
      <p:bgPr>
        <a:gradFill>
          <a:gsLst>
            <a:gs pos="100000">
              <a:srgbClr val="27572E"/>
            </a:gs>
            <a:gs pos="29000">
              <a:srgbClr val="132F1B"/>
            </a:gs>
          </a:gsLst>
          <a:lin ang="5400000" scaled="0"/>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A77D12-5C5C-4246-B762-CFF058B88DD2}"/>
              </a:ext>
            </a:extLst>
          </p:cNvPr>
          <p:cNvSpPr>
            <a:spLocks noGrp="1"/>
          </p:cNvSpPr>
          <p:nvPr>
            <p:ph type="title"/>
          </p:nvPr>
        </p:nvSpPr>
        <p:spPr>
          <a:xfrm>
            <a:off x="664633" y="441158"/>
            <a:ext cx="10075084" cy="611447"/>
          </a:xfrm>
          <a:prstGeom prst="rect">
            <a:avLst/>
          </a:prstGeom>
        </p:spPr>
        <p:txBody>
          <a:bodyPr anchor="t" anchorCtr="0"/>
          <a:lstStyle>
            <a:lvl1pPr>
              <a:defRPr b="1">
                <a:solidFill>
                  <a:schemeClr val="bg1"/>
                </a:solidFill>
              </a:defRPr>
            </a:lvl1pPr>
          </a:lstStyle>
          <a:p>
            <a:r>
              <a:rPr lang="en-US"/>
              <a:t>Click to edit Master title style</a:t>
            </a:r>
            <a:endParaRPr/>
          </a:p>
        </p:txBody>
      </p:sp>
      <p:sp>
        <p:nvSpPr>
          <p:cNvPr id="2" name="TextBox 1">
            <a:extLst>
              <a:ext uri="{FF2B5EF4-FFF2-40B4-BE49-F238E27FC236}">
                <a16:creationId xmlns:a16="http://schemas.microsoft.com/office/drawing/2014/main" id="{158482F8-27C2-DADB-DC7B-BB2C6742230D}"/>
              </a:ext>
            </a:extLst>
          </p:cNvPr>
          <p:cNvSpPr txBox="1"/>
          <p:nvPr/>
        </p:nvSpPr>
        <p:spPr>
          <a:xfrm>
            <a:off x="11169101" y="6390760"/>
            <a:ext cx="914400" cy="338554"/>
          </a:xfrm>
          <a:prstGeom prst="rect">
            <a:avLst/>
          </a:prstGeom>
          <a:noFill/>
        </p:spPr>
        <p:txBody>
          <a:bodyPr wrap="square" rtlCol="0">
            <a:spAutoFit/>
          </a:bodyPr>
          <a:lstStyle/>
          <a:p>
            <a:pPr algn="ctr" fontAlgn="auto">
              <a:spcBef>
                <a:spcPts val="0"/>
              </a:spcBef>
              <a:spcAft>
                <a:spcPts val="0"/>
              </a:spcAft>
              <a:buClrTx/>
              <a:buSzTx/>
              <a:buFontTx/>
              <a:buNone/>
            </a:pPr>
            <a:fld id="{D3DCFC8B-A080-8843-95A7-25512C0D1D12}" type="slidenum">
              <a:rPr lang="en-US" sz="1600" smtClean="0">
                <a:solidFill>
                  <a:schemeClr val="bg1">
                    <a:lumMod val="65000"/>
                  </a:schemeClr>
                </a:solidFill>
                <a:latin typeface="Segoe UI" panose="020B0502040204020203" pitchFamily="34" charset="0"/>
                <a:cs typeface="Segoe UI" panose="020B0502040204020203" pitchFamily="34" charset="0"/>
              </a:rPr>
              <a:pPr algn="ctr" fontAlgn="auto">
                <a:spcBef>
                  <a:spcPts val="0"/>
                </a:spcBef>
                <a:spcAft>
                  <a:spcPts val="0"/>
                </a:spcAft>
                <a:buClrTx/>
                <a:buSzTx/>
                <a:buFontTx/>
                <a:buNone/>
              </a:pPr>
              <a:t>‹#›</a:t>
            </a:fld>
            <a:endParaRPr lang="en-US" sz="1600">
              <a:solidFill>
                <a:schemeClr val="bg1">
                  <a:lumMod val="65000"/>
                </a:schemeClr>
              </a:solidFill>
              <a:latin typeface="Segoe UI" panose="020B0502040204020203" pitchFamily="34" charset="0"/>
              <a:cs typeface="Segoe UI" panose="020B0502040204020203" pitchFamily="34" charset="0"/>
            </a:endParaRPr>
          </a:p>
        </p:txBody>
      </p:sp>
      <p:pic>
        <p:nvPicPr>
          <p:cNvPr id="4" name="Picture 3" descr="Logo, company name&#10;&#10;Description automatically generated">
            <a:extLst>
              <a:ext uri="{FF2B5EF4-FFF2-40B4-BE49-F238E27FC236}">
                <a16:creationId xmlns:a16="http://schemas.microsoft.com/office/drawing/2014/main" id="{38CC0A4E-B758-904C-69FE-5B7DB59F4877}"/>
              </a:ext>
            </a:extLst>
          </p:cNvPr>
          <p:cNvPicPr>
            <a:picLocks noChangeAspect="1"/>
          </p:cNvPicPr>
          <p:nvPr/>
        </p:nvPicPr>
        <p:blipFill>
          <a:blip r:embed="rId2"/>
          <a:stretch>
            <a:fillRect/>
          </a:stretch>
        </p:blipFill>
        <p:spPr>
          <a:xfrm>
            <a:off x="85550" y="6431622"/>
            <a:ext cx="909062" cy="338410"/>
          </a:xfrm>
          <a:prstGeom prst="rect">
            <a:avLst/>
          </a:prstGeom>
        </p:spPr>
      </p:pic>
      <p:pic>
        <p:nvPicPr>
          <p:cNvPr id="6" name="Picture 5" descr="Text&#10;&#10;Description automatically generated">
            <a:extLst>
              <a:ext uri="{FF2B5EF4-FFF2-40B4-BE49-F238E27FC236}">
                <a16:creationId xmlns:a16="http://schemas.microsoft.com/office/drawing/2014/main" id="{44B5A24C-60E1-5739-61FE-17967094D15B}"/>
              </a:ext>
            </a:extLst>
          </p:cNvPr>
          <p:cNvPicPr>
            <a:picLocks noChangeAspect="1"/>
          </p:cNvPicPr>
          <p:nvPr/>
        </p:nvPicPr>
        <p:blipFill>
          <a:blip r:embed="rId3"/>
          <a:stretch>
            <a:fillRect/>
          </a:stretch>
        </p:blipFill>
        <p:spPr>
          <a:xfrm>
            <a:off x="1115400" y="6435322"/>
            <a:ext cx="1499464" cy="334709"/>
          </a:xfrm>
          <a:prstGeom prst="rect">
            <a:avLst/>
          </a:prstGeom>
        </p:spPr>
      </p:pic>
    </p:spTree>
    <p:extLst>
      <p:ext uri="{BB962C8B-B14F-4D97-AF65-F5344CB8AC3E}">
        <p14:creationId xmlns:p14="http://schemas.microsoft.com/office/powerpoint/2010/main" val="1248779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DF9A0C-671B-4CB8-ADAC-464A7835E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50" y="6429482"/>
            <a:ext cx="909061" cy="338410"/>
          </a:xfrm>
          <a:prstGeom prst="rect">
            <a:avLst/>
          </a:prstGeom>
        </p:spPr>
      </p:pic>
      <p:pic>
        <p:nvPicPr>
          <p:cNvPr id="4" name="Picture 3">
            <a:extLst>
              <a:ext uri="{FF2B5EF4-FFF2-40B4-BE49-F238E27FC236}">
                <a16:creationId xmlns:a16="http://schemas.microsoft.com/office/drawing/2014/main" id="{DFEB7D05-61B2-CFE6-1EE2-F61BAFB1CFB8}"/>
              </a:ext>
            </a:extLst>
          </p:cNvPr>
          <p:cNvPicPr>
            <a:picLocks noChangeAspect="1"/>
          </p:cNvPicPr>
          <p:nvPr/>
        </p:nvPicPr>
        <p:blipFill>
          <a:blip r:embed="rId3"/>
          <a:srcRect/>
          <a:stretch/>
        </p:blipFill>
        <p:spPr>
          <a:xfrm>
            <a:off x="1115400" y="6429809"/>
            <a:ext cx="1499464" cy="334055"/>
          </a:xfrm>
          <a:prstGeom prst="rect">
            <a:avLst/>
          </a:prstGeom>
        </p:spPr>
      </p:pic>
      <p:pic>
        <p:nvPicPr>
          <p:cNvPr id="19" name="TNM Logo">
            <a:extLst>
              <a:ext uri="{FF2B5EF4-FFF2-40B4-BE49-F238E27FC236}">
                <a16:creationId xmlns:a16="http://schemas.microsoft.com/office/drawing/2014/main" id="{8BA009F5-7AC0-4735-86DE-09F564908749}"/>
              </a:ext>
            </a:extLst>
          </p:cNvPr>
          <p:cNvPicPr>
            <a:picLocks noChangeAspect="1"/>
          </p:cNvPicPr>
          <p:nvPr/>
        </p:nvPicPr>
        <p:blipFill rotWithShape="1">
          <a:blip r:embed="rId4">
            <a:duotone>
              <a:prstClr val="black"/>
              <a:schemeClr val="accent3">
                <a:tint val="45000"/>
                <a:satMod val="400000"/>
              </a:schemeClr>
            </a:duotone>
            <a:alphaModFix amt="7000"/>
            <a:extLst>
              <a:ext uri="{BEBA8EAE-BF5A-486C-A8C5-ECC9F3942E4B}">
                <a14:imgProps xmlns:a14="http://schemas.microsoft.com/office/drawing/2010/main">
                  <a14:imgLayer r:embed="rId5">
                    <a14:imgEffect>
                      <a14:sharpenSoften amount="50000"/>
                    </a14:imgEffect>
                    <a14:imgEffect>
                      <a14:colorTemperature colorTemp="11500"/>
                    </a14:imgEffect>
                    <a14:imgEffect>
                      <a14:saturation sat="0"/>
                    </a14:imgEffect>
                    <a14:imgEffect>
                      <a14:brightnessContrast bright="-61000"/>
                    </a14:imgEffect>
                  </a14:imgLayer>
                </a14:imgProps>
              </a:ext>
            </a:extLst>
          </a:blip>
          <a:srcRect r="51966" b="15265"/>
          <a:stretch/>
        </p:blipFill>
        <p:spPr>
          <a:xfrm>
            <a:off x="11062394" y="99528"/>
            <a:ext cx="1013381" cy="1039725"/>
          </a:xfrm>
          <a:prstGeom prst="rect">
            <a:avLst/>
          </a:prstGeom>
          <a:noFill/>
          <a:effectLst/>
        </p:spPr>
      </p:pic>
      <p:sp>
        <p:nvSpPr>
          <p:cNvPr id="22" name="TextBox 21">
            <a:extLst>
              <a:ext uri="{FF2B5EF4-FFF2-40B4-BE49-F238E27FC236}">
                <a16:creationId xmlns:a16="http://schemas.microsoft.com/office/drawing/2014/main" id="{5AAE6BF7-40A6-0ADB-8524-91EBED9AA6F9}"/>
              </a:ext>
            </a:extLst>
          </p:cNvPr>
          <p:cNvSpPr txBox="1"/>
          <p:nvPr/>
        </p:nvSpPr>
        <p:spPr>
          <a:xfrm>
            <a:off x="11285239" y="483981"/>
            <a:ext cx="548640" cy="338554"/>
          </a:xfrm>
          <a:prstGeom prst="rect">
            <a:avLst/>
          </a:prstGeom>
          <a:noFill/>
        </p:spPr>
        <p:txBody>
          <a:bodyPr wrap="square">
            <a:spAutoFit/>
          </a:bodyPr>
          <a:lstStyle/>
          <a:p>
            <a:pPr algn="ctr"/>
            <a:fld id="{D3DCFC8B-A080-8843-95A7-25512C0D1D12}" type="slidenum">
              <a:rPr lang="en-US" sz="1600" smtClean="0">
                <a:solidFill>
                  <a:srgbClr val="123020"/>
                </a:solidFill>
                <a:latin typeface="Segoe UI" panose="020B0502040204020203" pitchFamily="34" charset="0"/>
                <a:cs typeface="Segoe UI" panose="020B0502040204020203" pitchFamily="34" charset="0"/>
              </a:rPr>
              <a:pPr algn="ctr"/>
              <a:t>‹#›</a:t>
            </a:fld>
            <a:endParaRPr lang="en-US" sz="1600"/>
          </a:p>
        </p:txBody>
      </p:sp>
    </p:spTree>
    <p:extLst>
      <p:ext uri="{BB962C8B-B14F-4D97-AF65-F5344CB8AC3E}">
        <p14:creationId xmlns:p14="http://schemas.microsoft.com/office/powerpoint/2010/main" val="2748982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3749585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856893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Alt.">
  <p:cSld name="Title and Content, Alt.">
    <p:spTree>
      <p:nvGrpSpPr>
        <p:cNvPr id="1" name="Shape 165"/>
        <p:cNvGrpSpPr/>
        <p:nvPr/>
      </p:nvGrpSpPr>
      <p:grpSpPr>
        <a:xfrm>
          <a:off x="0" y="0"/>
          <a:ext cx="0" cy="0"/>
          <a:chOff x="0" y="0"/>
          <a:chExt cx="0" cy="0"/>
        </a:xfrm>
      </p:grpSpPr>
      <p:sp>
        <p:nvSpPr>
          <p:cNvPr id="167" name="Google Shape;167;p16"/>
          <p:cNvSpPr txBox="1">
            <a:spLocks noGrp="1"/>
          </p:cNvSpPr>
          <p:nvPr>
            <p:ph type="title"/>
          </p:nvPr>
        </p:nvSpPr>
        <p:spPr>
          <a:xfrm>
            <a:off x="664632" y="134469"/>
            <a:ext cx="10075200" cy="99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F4B"/>
              </a:buClr>
              <a:buSzPts val="3600"/>
              <a:buFont typeface="Arial"/>
              <a:buNone/>
              <a:defRPr sz="3600" b="0" i="0" u="none" strike="noStrike" cap="none">
                <a:solidFill>
                  <a:srgbClr val="006F4B"/>
                </a:solidFill>
                <a:latin typeface="Arial"/>
                <a:ea typeface="Arial"/>
                <a:cs typeface="Arial"/>
                <a:sym typeface="Arial"/>
              </a:defRPr>
            </a:lvl1pPr>
            <a:lvl2pPr lvl="1" algn="l" rtl="0">
              <a:lnSpc>
                <a:spcPct val="100000"/>
              </a:lnSpc>
              <a:spcBef>
                <a:spcPts val="0"/>
              </a:spcBef>
              <a:spcAft>
                <a:spcPts val="0"/>
              </a:spcAft>
              <a:buSzPts val="1800"/>
              <a:buFont typeface="Arial"/>
              <a:buNone/>
              <a:defRPr sz="1800"/>
            </a:lvl2pPr>
            <a:lvl3pPr lvl="2" algn="l" rtl="0">
              <a:lnSpc>
                <a:spcPct val="100000"/>
              </a:lnSpc>
              <a:spcBef>
                <a:spcPts val="0"/>
              </a:spcBef>
              <a:spcAft>
                <a:spcPts val="0"/>
              </a:spcAft>
              <a:buSzPts val="1800"/>
              <a:buFont typeface="Arial"/>
              <a:buNone/>
              <a:defRPr sz="1800"/>
            </a:lvl3pPr>
            <a:lvl4pPr lvl="3" algn="l" rtl="0">
              <a:lnSpc>
                <a:spcPct val="100000"/>
              </a:lnSpc>
              <a:spcBef>
                <a:spcPts val="0"/>
              </a:spcBef>
              <a:spcAft>
                <a:spcPts val="0"/>
              </a:spcAft>
              <a:buSzPts val="1800"/>
              <a:buFont typeface="Arial"/>
              <a:buNone/>
              <a:defRPr sz="1800"/>
            </a:lvl4pPr>
            <a:lvl5pPr lvl="4" algn="l" rtl="0">
              <a:lnSpc>
                <a:spcPct val="100000"/>
              </a:lnSpc>
              <a:spcBef>
                <a:spcPts val="0"/>
              </a:spcBef>
              <a:spcAft>
                <a:spcPts val="0"/>
              </a:spcAft>
              <a:buSzPts val="1800"/>
              <a:buFont typeface="Arial"/>
              <a:buNone/>
              <a:defRPr sz="1800"/>
            </a:lvl5pPr>
            <a:lvl6pPr lvl="5" algn="l" rtl="0">
              <a:lnSpc>
                <a:spcPct val="100000"/>
              </a:lnSpc>
              <a:spcBef>
                <a:spcPts val="0"/>
              </a:spcBef>
              <a:spcAft>
                <a:spcPts val="0"/>
              </a:spcAft>
              <a:buSzPts val="1800"/>
              <a:buFont typeface="Arial"/>
              <a:buNone/>
              <a:defRPr sz="1800"/>
            </a:lvl6pPr>
            <a:lvl7pPr lvl="6" algn="l" rtl="0">
              <a:lnSpc>
                <a:spcPct val="100000"/>
              </a:lnSpc>
              <a:spcBef>
                <a:spcPts val="0"/>
              </a:spcBef>
              <a:spcAft>
                <a:spcPts val="0"/>
              </a:spcAft>
              <a:buSzPts val="1800"/>
              <a:buFont typeface="Arial"/>
              <a:buNone/>
              <a:defRPr sz="1800"/>
            </a:lvl7pPr>
            <a:lvl8pPr lvl="7" algn="l" rtl="0">
              <a:lnSpc>
                <a:spcPct val="100000"/>
              </a:lnSpc>
              <a:spcBef>
                <a:spcPts val="0"/>
              </a:spcBef>
              <a:spcAft>
                <a:spcPts val="0"/>
              </a:spcAft>
              <a:buSzPts val="1800"/>
              <a:buFont typeface="Arial"/>
              <a:buNone/>
              <a:defRPr sz="1800"/>
            </a:lvl8pPr>
            <a:lvl9pPr lvl="8" algn="l" rtl="0">
              <a:lnSpc>
                <a:spcPct val="100000"/>
              </a:lnSpc>
              <a:spcBef>
                <a:spcPts val="0"/>
              </a:spcBef>
              <a:spcAft>
                <a:spcPts val="0"/>
              </a:spcAft>
              <a:buSzPts val="1800"/>
              <a:buFont typeface="Arial"/>
              <a:buNone/>
              <a:defRPr sz="1800"/>
            </a:lvl9pPr>
          </a:lstStyle>
          <a:p>
            <a:r>
              <a:rPr lang="en-US"/>
              <a:t>Click to edit Master title style</a:t>
            </a:r>
            <a:endParaRPr/>
          </a:p>
        </p:txBody>
      </p:sp>
      <p:sp>
        <p:nvSpPr>
          <p:cNvPr id="168" name="Google Shape;168;p16"/>
          <p:cNvSpPr txBox="1">
            <a:spLocks noGrp="1"/>
          </p:cNvSpPr>
          <p:nvPr>
            <p:ph type="body" idx="1"/>
          </p:nvPr>
        </p:nvSpPr>
        <p:spPr>
          <a:xfrm>
            <a:off x="664632" y="1981200"/>
            <a:ext cx="10075200" cy="41451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100000"/>
              </a:lnSpc>
              <a:spcBef>
                <a:spcPts val="2000"/>
              </a:spcBef>
              <a:spcAft>
                <a:spcPts val="0"/>
              </a:spcAft>
              <a:buClr>
                <a:srgbClr val="493A13"/>
              </a:buClr>
              <a:buSzPts val="1500"/>
              <a:buFont typeface="Noto Sans Symbols"/>
              <a:buChar char="■"/>
              <a:defRPr sz="2000" b="0" i="0" u="none" strike="noStrike" cap="none">
                <a:solidFill>
                  <a:srgbClr val="595959"/>
                </a:solidFill>
                <a:latin typeface="Arial"/>
                <a:ea typeface="Arial"/>
                <a:cs typeface="Arial"/>
                <a:sym typeface="Arial"/>
              </a:defRPr>
            </a:lvl1pPr>
            <a:lvl2pPr marL="914400" marR="0" lvl="1" indent="-314325" algn="l" rtl="0">
              <a:lnSpc>
                <a:spcPct val="100000"/>
              </a:lnSpc>
              <a:spcBef>
                <a:spcPts val="600"/>
              </a:spcBef>
              <a:spcAft>
                <a:spcPts val="0"/>
              </a:spcAft>
              <a:buClr>
                <a:schemeClr val="accent4"/>
              </a:buClr>
              <a:buSzPts val="1350"/>
              <a:buFont typeface="Noto Sans Symbols"/>
              <a:buChar char="■"/>
              <a:defRPr sz="1800" b="0" i="0" u="none" strike="noStrike" cap="none">
                <a:solidFill>
                  <a:srgbClr val="595959"/>
                </a:solidFill>
                <a:latin typeface="Arial"/>
                <a:ea typeface="Arial"/>
                <a:cs typeface="Arial"/>
                <a:sym typeface="Arial"/>
              </a:defRPr>
            </a:lvl2pPr>
            <a:lvl3pPr marL="1371600" marR="0" lvl="2" indent="-314325" algn="l" rtl="0">
              <a:lnSpc>
                <a:spcPct val="100000"/>
              </a:lnSpc>
              <a:spcBef>
                <a:spcPts val="600"/>
              </a:spcBef>
              <a:spcAft>
                <a:spcPts val="0"/>
              </a:spcAft>
              <a:buClr>
                <a:srgbClr val="493A13"/>
              </a:buClr>
              <a:buSzPts val="1350"/>
              <a:buFont typeface="Noto Sans Symbols"/>
              <a:buChar char="■"/>
              <a:defRPr sz="1800" b="0" i="0" u="none" strike="noStrike" cap="none">
                <a:solidFill>
                  <a:srgbClr val="595959"/>
                </a:solidFill>
                <a:latin typeface="Arial"/>
                <a:ea typeface="Arial"/>
                <a:cs typeface="Arial"/>
                <a:sym typeface="Arial"/>
              </a:defRPr>
            </a:lvl3pPr>
            <a:lvl4pPr marL="1828800" marR="0" lvl="3" indent="-314325" algn="l" rtl="0">
              <a:lnSpc>
                <a:spcPct val="100000"/>
              </a:lnSpc>
              <a:spcBef>
                <a:spcPts val="600"/>
              </a:spcBef>
              <a:spcAft>
                <a:spcPts val="0"/>
              </a:spcAft>
              <a:buClr>
                <a:schemeClr val="accent4"/>
              </a:buClr>
              <a:buSzPts val="1350"/>
              <a:buFont typeface="Noto Sans Symbols"/>
              <a:buChar char="■"/>
              <a:defRPr sz="1800" b="0" i="0" u="none" strike="noStrike" cap="none">
                <a:solidFill>
                  <a:srgbClr val="595959"/>
                </a:solidFill>
                <a:latin typeface="Arial"/>
                <a:ea typeface="Arial"/>
                <a:cs typeface="Arial"/>
                <a:sym typeface="Arial"/>
              </a:defRPr>
            </a:lvl4pPr>
            <a:lvl5pPr marL="2286000" marR="0" lvl="4" indent="-314325" algn="l" rtl="0">
              <a:lnSpc>
                <a:spcPct val="100000"/>
              </a:lnSpc>
              <a:spcBef>
                <a:spcPts val="600"/>
              </a:spcBef>
              <a:spcAft>
                <a:spcPts val="0"/>
              </a:spcAft>
              <a:buClr>
                <a:srgbClr val="493A13"/>
              </a:buClr>
              <a:buSzPts val="135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pPr lvl="0"/>
            <a:r>
              <a:rPr lang="en-US"/>
              <a:t>Click to edit Master text styles</a:t>
            </a:r>
          </a:p>
        </p:txBody>
      </p:sp>
      <p:sp>
        <p:nvSpPr>
          <p:cNvPr id="169" name="Google Shape;169;p16"/>
          <p:cNvSpPr txBox="1">
            <a:spLocks noGrp="1"/>
          </p:cNvSpPr>
          <p:nvPr>
            <p:ph type="dt" idx="10"/>
          </p:nvPr>
        </p:nvSpPr>
        <p:spPr>
          <a:xfrm>
            <a:off x="9060328" y="6423585"/>
            <a:ext cx="28448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220"/>
              </a:spcBef>
              <a:spcAft>
                <a:spcPts val="0"/>
              </a:spcAft>
              <a:buClr>
                <a:schemeClr val="hlink"/>
              </a:buClr>
              <a:buSzPts val="1210"/>
              <a:buFont typeface="Noto Sans Symbols"/>
              <a:buChar char="•"/>
              <a:defRPr sz="1100" b="0" i="0" u="none" strike="noStrike" cap="none">
                <a:solidFill>
                  <a:srgbClr val="595959"/>
                </a:solidFill>
                <a:latin typeface="Tahoma"/>
                <a:ea typeface="Tahoma"/>
                <a:cs typeface="Tahoma"/>
                <a:sym typeface="Tahoma"/>
              </a:defRPr>
            </a:lvl1pPr>
            <a:lvl2pPr marR="0" lvl="1" algn="l" rtl="0">
              <a:lnSpc>
                <a:spcPct val="100000"/>
              </a:lnSpc>
              <a:spcBef>
                <a:spcPts val="640"/>
              </a:spcBef>
              <a:spcAft>
                <a:spcPts val="0"/>
              </a:spcAft>
              <a:buClr>
                <a:schemeClr val="hlink"/>
              </a:buClr>
              <a:buSzPts val="3520"/>
              <a:buFont typeface="Noto Sans Symbols"/>
              <a:buChar char="•"/>
              <a:defRPr sz="3200" b="0" i="0" u="none" strike="noStrike" cap="none">
                <a:solidFill>
                  <a:schemeClr val="dk1"/>
                </a:solidFill>
                <a:latin typeface="Tahoma"/>
                <a:ea typeface="Tahoma"/>
                <a:cs typeface="Tahoma"/>
                <a:sym typeface="Tahoma"/>
              </a:defRPr>
            </a:lvl2pPr>
            <a:lvl3pPr marR="0" lvl="2" algn="l" rtl="0">
              <a:lnSpc>
                <a:spcPct val="100000"/>
              </a:lnSpc>
              <a:spcBef>
                <a:spcPts val="640"/>
              </a:spcBef>
              <a:spcAft>
                <a:spcPts val="0"/>
              </a:spcAft>
              <a:buClr>
                <a:schemeClr val="hlink"/>
              </a:buClr>
              <a:buSzPts val="3520"/>
              <a:buFont typeface="Noto Sans Symbols"/>
              <a:buChar char="•"/>
              <a:defRPr sz="3200" b="0" i="0" u="none" strike="noStrike" cap="none">
                <a:solidFill>
                  <a:schemeClr val="dk1"/>
                </a:solidFill>
                <a:latin typeface="Tahoma"/>
                <a:ea typeface="Tahoma"/>
                <a:cs typeface="Tahoma"/>
                <a:sym typeface="Tahoma"/>
              </a:defRPr>
            </a:lvl3pPr>
            <a:lvl4pPr marR="0" lvl="3" algn="l" rtl="0">
              <a:lnSpc>
                <a:spcPct val="100000"/>
              </a:lnSpc>
              <a:spcBef>
                <a:spcPts val="640"/>
              </a:spcBef>
              <a:spcAft>
                <a:spcPts val="0"/>
              </a:spcAft>
              <a:buClr>
                <a:schemeClr val="hlink"/>
              </a:buClr>
              <a:buSzPts val="3520"/>
              <a:buFont typeface="Noto Sans Symbols"/>
              <a:buChar char="•"/>
              <a:defRPr sz="3200" b="0" i="0" u="none" strike="noStrike" cap="none">
                <a:solidFill>
                  <a:schemeClr val="dk1"/>
                </a:solidFill>
                <a:latin typeface="Tahoma"/>
                <a:ea typeface="Tahoma"/>
                <a:cs typeface="Tahoma"/>
                <a:sym typeface="Tahoma"/>
              </a:defRPr>
            </a:lvl4pPr>
            <a:lvl5pPr marR="0" lvl="4" algn="l" rtl="0">
              <a:lnSpc>
                <a:spcPct val="100000"/>
              </a:lnSpc>
              <a:spcBef>
                <a:spcPts val="640"/>
              </a:spcBef>
              <a:spcAft>
                <a:spcPts val="0"/>
              </a:spcAft>
              <a:buClr>
                <a:schemeClr val="hlink"/>
              </a:buClr>
              <a:buSzPts val="3520"/>
              <a:buFont typeface="Noto Sans Symbols"/>
              <a:buChar char="•"/>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chemeClr val="dk1"/>
              </a:buClr>
              <a:buSzPts val="3200"/>
              <a:buFont typeface="Tahoma"/>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chemeClr val="dk1"/>
              </a:buClr>
              <a:buSzPts val="3200"/>
              <a:buFont typeface="Tahoma"/>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chemeClr val="dk1"/>
              </a:buClr>
              <a:buSzPts val="3200"/>
              <a:buFont typeface="Tahoma"/>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chemeClr val="dk1"/>
              </a:buClr>
              <a:buSzPts val="3200"/>
              <a:buFont typeface="Tahoma"/>
              <a:buNone/>
              <a:defRPr sz="3200" b="0" i="0" u="none" strike="noStrike" cap="none">
                <a:solidFill>
                  <a:schemeClr val="dk1"/>
                </a:solidFill>
                <a:latin typeface="Tahoma"/>
                <a:ea typeface="Tahoma"/>
                <a:cs typeface="Tahoma"/>
                <a:sym typeface="Tahoma"/>
              </a:defRPr>
            </a:lvl9p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70" name="Google Shape;170;p16"/>
          <p:cNvSpPr txBox="1">
            <a:spLocks noGrp="1"/>
          </p:cNvSpPr>
          <p:nvPr>
            <p:ph type="ftr" idx="11"/>
          </p:nvPr>
        </p:nvSpPr>
        <p:spPr>
          <a:xfrm>
            <a:off x="268941" y="6423585"/>
            <a:ext cx="81640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220"/>
              </a:spcBef>
              <a:spcAft>
                <a:spcPts val="0"/>
              </a:spcAft>
              <a:buClr>
                <a:schemeClr val="hlink"/>
              </a:buClr>
              <a:buSzPts val="1210"/>
              <a:buFont typeface="Noto Sans Symbols"/>
              <a:buChar char="•"/>
              <a:defRPr sz="1100" b="0" i="0" u="none" strike="noStrike" cap="none">
                <a:solidFill>
                  <a:srgbClr val="595959"/>
                </a:solidFill>
                <a:latin typeface="Tahoma"/>
                <a:ea typeface="Tahoma"/>
                <a:cs typeface="Tahoma"/>
                <a:sym typeface="Tahoma"/>
              </a:defRPr>
            </a:lvl1pPr>
            <a:lvl2pPr marR="0" lvl="1" algn="l" rtl="0">
              <a:lnSpc>
                <a:spcPct val="100000"/>
              </a:lnSpc>
              <a:spcBef>
                <a:spcPts val="640"/>
              </a:spcBef>
              <a:spcAft>
                <a:spcPts val="0"/>
              </a:spcAft>
              <a:buClr>
                <a:schemeClr val="hlink"/>
              </a:buClr>
              <a:buSzPts val="3520"/>
              <a:buFont typeface="Noto Sans Symbols"/>
              <a:buChar char="•"/>
              <a:defRPr sz="3200" b="0" i="0" u="none" strike="noStrike" cap="none">
                <a:solidFill>
                  <a:schemeClr val="dk1"/>
                </a:solidFill>
                <a:latin typeface="Tahoma"/>
                <a:ea typeface="Tahoma"/>
                <a:cs typeface="Tahoma"/>
                <a:sym typeface="Tahoma"/>
              </a:defRPr>
            </a:lvl2pPr>
            <a:lvl3pPr marR="0" lvl="2" algn="l" rtl="0">
              <a:lnSpc>
                <a:spcPct val="100000"/>
              </a:lnSpc>
              <a:spcBef>
                <a:spcPts val="640"/>
              </a:spcBef>
              <a:spcAft>
                <a:spcPts val="0"/>
              </a:spcAft>
              <a:buClr>
                <a:schemeClr val="hlink"/>
              </a:buClr>
              <a:buSzPts val="3520"/>
              <a:buFont typeface="Noto Sans Symbols"/>
              <a:buChar char="•"/>
              <a:defRPr sz="3200" b="0" i="0" u="none" strike="noStrike" cap="none">
                <a:solidFill>
                  <a:schemeClr val="dk1"/>
                </a:solidFill>
                <a:latin typeface="Tahoma"/>
                <a:ea typeface="Tahoma"/>
                <a:cs typeface="Tahoma"/>
                <a:sym typeface="Tahoma"/>
              </a:defRPr>
            </a:lvl3pPr>
            <a:lvl4pPr marR="0" lvl="3" algn="l" rtl="0">
              <a:lnSpc>
                <a:spcPct val="100000"/>
              </a:lnSpc>
              <a:spcBef>
                <a:spcPts val="640"/>
              </a:spcBef>
              <a:spcAft>
                <a:spcPts val="0"/>
              </a:spcAft>
              <a:buClr>
                <a:schemeClr val="hlink"/>
              </a:buClr>
              <a:buSzPts val="3520"/>
              <a:buFont typeface="Noto Sans Symbols"/>
              <a:buChar char="•"/>
              <a:defRPr sz="3200" b="0" i="0" u="none" strike="noStrike" cap="none">
                <a:solidFill>
                  <a:schemeClr val="dk1"/>
                </a:solidFill>
                <a:latin typeface="Tahoma"/>
                <a:ea typeface="Tahoma"/>
                <a:cs typeface="Tahoma"/>
                <a:sym typeface="Tahoma"/>
              </a:defRPr>
            </a:lvl4pPr>
            <a:lvl5pPr marR="0" lvl="4" algn="l" rtl="0">
              <a:lnSpc>
                <a:spcPct val="100000"/>
              </a:lnSpc>
              <a:spcBef>
                <a:spcPts val="640"/>
              </a:spcBef>
              <a:spcAft>
                <a:spcPts val="0"/>
              </a:spcAft>
              <a:buClr>
                <a:schemeClr val="hlink"/>
              </a:buClr>
              <a:buSzPts val="3520"/>
              <a:buFont typeface="Noto Sans Symbols"/>
              <a:buChar char="•"/>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chemeClr val="dk1"/>
              </a:buClr>
              <a:buSzPts val="3200"/>
              <a:buFont typeface="Tahoma"/>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chemeClr val="dk1"/>
              </a:buClr>
              <a:buSzPts val="3200"/>
              <a:buFont typeface="Tahoma"/>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chemeClr val="dk1"/>
              </a:buClr>
              <a:buSzPts val="3200"/>
              <a:buFont typeface="Tahoma"/>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chemeClr val="dk1"/>
              </a:buClr>
              <a:buSzPts val="3200"/>
              <a:buFont typeface="Tahoma"/>
              <a:buNone/>
              <a:defRPr sz="3200" b="0" i="0" u="none" strike="noStrike" cap="none">
                <a:solidFill>
                  <a:schemeClr val="dk1"/>
                </a:solidFill>
                <a:latin typeface="Tahoma"/>
                <a:ea typeface="Tahoma"/>
                <a:cs typeface="Tahoma"/>
                <a:sym typeface="Tahoma"/>
              </a:defRPr>
            </a:lvl9pPr>
          </a:lstStyle>
          <a:p>
            <a:endParaRPr/>
          </a:p>
        </p:txBody>
      </p:sp>
      <p:sp>
        <p:nvSpPr>
          <p:cNvPr id="172" name="Google Shape;172;p16"/>
          <p:cNvSpPr txBox="1">
            <a:spLocks noGrp="1"/>
          </p:cNvSpPr>
          <p:nvPr>
            <p:ph type="body" idx="2"/>
          </p:nvPr>
        </p:nvSpPr>
        <p:spPr>
          <a:xfrm>
            <a:off x="664691" y="1129553"/>
            <a:ext cx="10078800" cy="774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000"/>
              </a:spcBef>
              <a:spcAft>
                <a:spcPts val="0"/>
              </a:spcAft>
              <a:buClr>
                <a:srgbClr val="493A13"/>
              </a:buClr>
              <a:buSzPts val="1800"/>
              <a:buFont typeface="Noto Sans Symbols"/>
              <a:buNone/>
              <a:defRPr sz="2400" b="0" i="0" u="none" strike="noStrike" cap="none">
                <a:solidFill>
                  <a:srgbClr val="493A13"/>
                </a:solidFill>
                <a:latin typeface="Arial"/>
                <a:ea typeface="Arial"/>
                <a:cs typeface="Arial"/>
                <a:sym typeface="Arial"/>
              </a:defRPr>
            </a:lvl1pPr>
            <a:lvl2pPr marL="914400" marR="0" lvl="1" indent="-228600" algn="l" rtl="0">
              <a:lnSpc>
                <a:spcPct val="100000"/>
              </a:lnSpc>
              <a:spcBef>
                <a:spcPts val="600"/>
              </a:spcBef>
              <a:spcAft>
                <a:spcPts val="0"/>
              </a:spcAft>
              <a:buClr>
                <a:schemeClr val="accent4"/>
              </a:buClr>
              <a:buSzPts val="90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rgbClr val="493A13"/>
              </a:buClr>
              <a:buSzPts val="75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4"/>
              </a:buClr>
              <a:buSzPts val="675"/>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rgbClr val="493A13"/>
              </a:buClr>
              <a:buSzPts val="675"/>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9pPr>
          </a:lstStyle>
          <a:p>
            <a:pPr lvl="0"/>
            <a:r>
              <a:rPr lang="en-US"/>
              <a:t>Click to edit Master text styles</a:t>
            </a:r>
          </a:p>
        </p:txBody>
      </p:sp>
    </p:spTree>
    <p:extLst>
      <p:ext uri="{BB962C8B-B14F-4D97-AF65-F5344CB8AC3E}">
        <p14:creationId xmlns:p14="http://schemas.microsoft.com/office/powerpoint/2010/main" val="879794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847332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547937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661291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4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528407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5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512650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s Only - Normal">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 name="Title 1"/>
          <p:cNvSpPr>
            <a:spLocks noGrp="1"/>
          </p:cNvSpPr>
          <p:nvPr>
            <p:ph type="title"/>
          </p:nvPr>
        </p:nvSpPr>
        <p:spPr>
          <a:xfrm>
            <a:off x="664634"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9" name="TextBox 8"/>
          <p:cNvSpPr txBox="1"/>
          <p:nvPr/>
        </p:nvSpPr>
        <p:spPr>
          <a:xfrm>
            <a:off x="297582" y="228600"/>
            <a:ext cx="347879" cy="5539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36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800" smtClean="0">
                <a:solidFill>
                  <a:prstClr val="white"/>
                </a:solidFill>
                <a:latin typeface="Arial"/>
              </a:rPr>
              <a:pPr algn="ctr" fontAlgn="auto">
                <a:spcBef>
                  <a:spcPts val="0"/>
                </a:spcBef>
                <a:spcAft>
                  <a:spcPts val="0"/>
                </a:spcAft>
                <a:buClrTx/>
                <a:buSzTx/>
                <a:buFontTx/>
                <a:buNone/>
              </a:pPr>
              <a:t>‹#›</a:t>
            </a:fld>
            <a:endParaRPr lang="en-US" sz="1800">
              <a:solidFill>
                <a:prstClr val="white"/>
              </a:solidFill>
              <a:latin typeface="Arial"/>
            </a:endParaRPr>
          </a:p>
        </p:txBody>
      </p:sp>
    </p:spTree>
    <p:extLst>
      <p:ext uri="{BB962C8B-B14F-4D97-AF65-F5344CB8AC3E}">
        <p14:creationId xmlns:p14="http://schemas.microsoft.com/office/powerpoint/2010/main" val="3395376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6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1269438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7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3169508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8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347331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441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9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276826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0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476573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1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360190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2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822657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3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30634926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4_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3668117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8D77-A62F-94F9-274D-4B43D12B5C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3D18BF-ADD1-EEED-46B4-88D4AE1F27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DF775B-FF55-8E1D-1FCA-1A04FF51AC11}"/>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5" name="Footer Placeholder 4">
            <a:extLst>
              <a:ext uri="{FF2B5EF4-FFF2-40B4-BE49-F238E27FC236}">
                <a16:creationId xmlns:a16="http://schemas.microsoft.com/office/drawing/2014/main" id="{E8C058CC-06EF-CDEA-DC15-AAA93677E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8AB69-F61B-BA18-7A5C-FF05CE734274}"/>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2567310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FAF55-4E2D-FB6E-CD19-9C54AD75EB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169FC-48EF-A14C-C516-A9D46A3E71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BDD99-8CEC-6C60-DD14-BD6E652801EA}"/>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5" name="Footer Placeholder 4">
            <a:extLst>
              <a:ext uri="{FF2B5EF4-FFF2-40B4-BE49-F238E27FC236}">
                <a16:creationId xmlns:a16="http://schemas.microsoft.com/office/drawing/2014/main" id="{4DA82553-B136-F0C6-4B30-E62800588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E1AF7-62C0-7335-50BE-FAF0A6856534}"/>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3615590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1AB2-9857-F6BE-47E5-C8E362D07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C9A67B-B905-7151-BDFF-A33438E3F0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601AF5-7E8C-EC0F-E83A-8956BA72497E}"/>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5" name="Footer Placeholder 4">
            <a:extLst>
              <a:ext uri="{FF2B5EF4-FFF2-40B4-BE49-F238E27FC236}">
                <a16:creationId xmlns:a16="http://schemas.microsoft.com/office/drawing/2014/main" id="{37BC8A3A-2D34-A6AB-A0AD-A8E7C169B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842B5-5E76-2E62-5430-2AD0A91607AC}"/>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3441291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B620A-C4F7-A112-E276-CFFC7D622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B2ECFF-2271-869E-9C91-B6A897CF8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C2DE91-3F4E-B801-02A8-33114F1703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4B7FF7-964B-16CC-E837-C19A136ECF05}"/>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6" name="Footer Placeholder 5">
            <a:extLst>
              <a:ext uri="{FF2B5EF4-FFF2-40B4-BE49-F238E27FC236}">
                <a16:creationId xmlns:a16="http://schemas.microsoft.com/office/drawing/2014/main" id="{A2EC8818-E49E-A4A4-EB19-013BE96F5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9FA057-AA16-9DC0-0B33-44F1502221D8}"/>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1211873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64632" y="484093"/>
            <a:ext cx="10075083" cy="1116105"/>
          </a:xfrm>
          <a:prstGeom prst="rect">
            <a:avLst/>
          </a:prstGeom>
          <a:noFill/>
          <a:ln>
            <a:noFill/>
          </a:ln>
        </p:spPr>
        <p:txBody>
          <a:bodyPr lIns="91425" tIns="91425" rIns="91425" bIns="91425" anchor="t" anchorCtr="0"/>
          <a:lstStyle>
            <a:lvl1pPr marL="0" marR="0" lvl="0" indent="0" algn="l" rtl="0">
              <a:spcBef>
                <a:spcPts val="0"/>
              </a:spcBef>
              <a:buClr>
                <a:srgbClr val="006F4B"/>
              </a:buClr>
              <a:buFont typeface="Arial"/>
              <a:buNone/>
              <a:defRPr sz="3600" b="0" i="0" u="none" strike="noStrike" cap="none">
                <a:solidFill>
                  <a:srgbClr val="006F4B"/>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664632" y="1981201"/>
            <a:ext cx="10075083" cy="4144963"/>
          </a:xfrm>
          <a:prstGeom prst="rect">
            <a:avLst/>
          </a:prstGeom>
          <a:noFill/>
          <a:ln>
            <a:noFill/>
          </a:ln>
        </p:spPr>
        <p:txBody>
          <a:bodyPr lIns="91425" tIns="91425" rIns="91425" bIns="91425" anchor="t" anchorCtr="0"/>
          <a:lstStyle>
            <a:lvl1pPr marL="228600" marR="0" lvl="0" indent="-133350" algn="l" rtl="0">
              <a:spcBef>
                <a:spcPts val="2000"/>
              </a:spcBef>
              <a:buClr>
                <a:srgbClr val="493A13"/>
              </a:buClr>
              <a:buSzPct val="75000"/>
              <a:buFont typeface="Arial"/>
              <a:buChar char="■"/>
              <a:defRPr sz="2000" b="0" i="0" u="none" strike="noStrike" cap="none">
                <a:solidFill>
                  <a:srgbClr val="595959"/>
                </a:solidFill>
                <a:latin typeface="Arial"/>
                <a:ea typeface="Arial"/>
                <a:cs typeface="Arial"/>
                <a:sym typeface="Arial"/>
              </a:defRPr>
            </a:lvl1pPr>
            <a:lvl2pPr marL="457200" marR="0" lvl="1" indent="-142875" algn="l" rtl="0">
              <a:spcBef>
                <a:spcPts val="600"/>
              </a:spcBef>
              <a:buClr>
                <a:schemeClr val="accent4"/>
              </a:buClr>
              <a:buSzPct val="75000"/>
              <a:buFont typeface="Arial"/>
              <a:buChar char="■"/>
              <a:defRPr sz="1800" b="0" i="0" u="none" strike="noStrike" cap="none">
                <a:solidFill>
                  <a:srgbClr val="595959"/>
                </a:solidFill>
                <a:latin typeface="Arial"/>
                <a:ea typeface="Arial"/>
                <a:cs typeface="Arial"/>
                <a:sym typeface="Arial"/>
              </a:defRPr>
            </a:lvl2pPr>
            <a:lvl3pPr marL="685800" marR="0" lvl="2" indent="-142875" algn="l" rtl="0">
              <a:spcBef>
                <a:spcPts val="600"/>
              </a:spcBef>
              <a:buClr>
                <a:srgbClr val="493A13"/>
              </a:buClr>
              <a:buSzPct val="75000"/>
              <a:buFont typeface="Arial"/>
              <a:buChar char="■"/>
              <a:defRPr sz="1800" b="0" i="0" u="none" strike="noStrike" cap="none">
                <a:solidFill>
                  <a:srgbClr val="595959"/>
                </a:solidFill>
                <a:latin typeface="Arial"/>
                <a:ea typeface="Arial"/>
                <a:cs typeface="Arial"/>
                <a:sym typeface="Arial"/>
              </a:defRPr>
            </a:lvl3pPr>
            <a:lvl4pPr marL="914400" marR="0" lvl="3" indent="-142875" algn="l" rtl="0">
              <a:spcBef>
                <a:spcPts val="600"/>
              </a:spcBef>
              <a:buClr>
                <a:schemeClr val="accent4"/>
              </a:buClr>
              <a:buSzPct val="75000"/>
              <a:buFont typeface="Arial"/>
              <a:buChar char="■"/>
              <a:defRPr sz="1800" b="0" i="0" u="none" strike="noStrike" cap="none">
                <a:solidFill>
                  <a:srgbClr val="595959"/>
                </a:solidFill>
                <a:latin typeface="Arial"/>
                <a:ea typeface="Arial"/>
                <a:cs typeface="Arial"/>
                <a:sym typeface="Arial"/>
              </a:defRPr>
            </a:lvl4pPr>
            <a:lvl5pPr marL="1143000" marR="0" lvl="4" indent="-142875" algn="l" rtl="0">
              <a:spcBef>
                <a:spcPts val="600"/>
              </a:spcBef>
              <a:buClr>
                <a:srgbClr val="493A13"/>
              </a:buClr>
              <a:buSzPct val="75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dt" idx="10"/>
          </p:nvPr>
        </p:nvSpPr>
        <p:spPr>
          <a:xfrm>
            <a:off x="9060329" y="6423586"/>
            <a:ext cx="2844799" cy="365125"/>
          </a:xfrm>
          <a:prstGeom prst="rect">
            <a:avLst/>
          </a:prstGeom>
          <a:noFill/>
          <a:ln>
            <a:noFill/>
          </a:ln>
        </p:spPr>
        <p:txBody>
          <a:bodyPr lIns="91425" tIns="91425" rIns="91425" bIns="91425" anchor="ctr" anchorCtr="0"/>
          <a:lstStyle>
            <a:lvl1pPr marL="0" marR="0" lvl="0" indent="76835" algn="r" rtl="0">
              <a:spcBef>
                <a:spcPts val="220"/>
              </a:spcBef>
              <a:spcAft>
                <a:spcPts val="0"/>
              </a:spcAft>
              <a:buClr>
                <a:schemeClr val="hlink"/>
              </a:buClr>
              <a:buSzPct val="110000"/>
              <a:buFont typeface="Arial"/>
              <a:buChar char="•"/>
              <a:defRPr sz="1100" b="0" i="0" u="none" strike="noStrike" cap="none">
                <a:solidFill>
                  <a:srgbClr val="595959"/>
                </a:solidFill>
                <a:latin typeface="Tahoma"/>
                <a:ea typeface="Tahoma"/>
                <a:cs typeface="Tahoma"/>
                <a:sym typeface="Tahoma"/>
              </a:defRPr>
            </a:lvl1pPr>
            <a:lvl2pPr marL="457200" marR="0" lvl="1"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2pPr>
            <a:lvl3pPr marL="914400" marR="0" lvl="2"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3pPr>
            <a:lvl4pPr marL="1371600" marR="0" lvl="3"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4pPr>
            <a:lvl5pPr marL="1828800" marR="0" lvl="4" indent="223520"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5pPr>
            <a:lvl6pPr marL="2286000" marR="0" lvl="5" indent="0" algn="l" rtl="0">
              <a:spcBef>
                <a:spcPts val="0"/>
              </a:spcBef>
              <a:buNone/>
              <a:defRPr sz="3200" b="0" i="0" u="none" strike="noStrike" cap="none">
                <a:solidFill>
                  <a:schemeClr val="dk1"/>
                </a:solidFill>
                <a:latin typeface="Tahoma"/>
                <a:ea typeface="Tahoma"/>
                <a:cs typeface="Tahoma"/>
                <a:sym typeface="Tahoma"/>
              </a:defRPr>
            </a:lvl6pPr>
            <a:lvl7pPr marL="2743200" marR="0" lvl="6" indent="0" algn="l" rtl="0">
              <a:spcBef>
                <a:spcPts val="0"/>
              </a:spcBef>
              <a:buNone/>
              <a:defRPr sz="3200" b="0" i="0" u="none" strike="noStrike" cap="none">
                <a:solidFill>
                  <a:schemeClr val="dk1"/>
                </a:solidFill>
                <a:latin typeface="Tahoma"/>
                <a:ea typeface="Tahoma"/>
                <a:cs typeface="Tahoma"/>
                <a:sym typeface="Tahoma"/>
              </a:defRPr>
            </a:lvl7pPr>
            <a:lvl8pPr marL="3200400" marR="0" lvl="7" indent="0" algn="l" rtl="0">
              <a:spcBef>
                <a:spcPts val="0"/>
              </a:spcBef>
              <a:buNone/>
              <a:defRPr sz="3200" b="0" i="0" u="none" strike="noStrike" cap="none">
                <a:solidFill>
                  <a:schemeClr val="dk1"/>
                </a:solidFill>
                <a:latin typeface="Tahoma"/>
                <a:ea typeface="Tahoma"/>
                <a:cs typeface="Tahoma"/>
                <a:sym typeface="Tahoma"/>
              </a:defRPr>
            </a:lvl8pPr>
            <a:lvl9pPr marL="3657600" marR="0" lvl="8" indent="0" algn="l" rtl="0">
              <a:spcBef>
                <a:spcPts val="0"/>
              </a:spcBef>
              <a:buNone/>
              <a:defRPr sz="3200" b="0" i="0" u="none" strike="noStrike" cap="none">
                <a:solidFill>
                  <a:schemeClr val="dk1"/>
                </a:solidFill>
                <a:latin typeface="Tahoma"/>
                <a:ea typeface="Tahoma"/>
                <a:cs typeface="Tahoma"/>
                <a:sym typeface="Tahoma"/>
              </a:defRPr>
            </a:lvl9pPr>
          </a:lstStyle>
          <a:p>
            <a:pPr>
              <a:buClr>
                <a:srgbClr val="BC5FBC"/>
              </a:buClr>
              <a:defRPr/>
            </a:pPr>
            <a:endParaRPr lang="en-US"/>
          </a:p>
        </p:txBody>
      </p:sp>
      <p:sp>
        <p:nvSpPr>
          <p:cNvPr id="48" name="Shape 48"/>
          <p:cNvSpPr txBox="1">
            <a:spLocks noGrp="1"/>
          </p:cNvSpPr>
          <p:nvPr>
            <p:ph type="ftr" idx="11"/>
          </p:nvPr>
        </p:nvSpPr>
        <p:spPr>
          <a:xfrm>
            <a:off x="268942" y="6423586"/>
            <a:ext cx="8163857" cy="365125"/>
          </a:xfrm>
          <a:prstGeom prst="rect">
            <a:avLst/>
          </a:prstGeom>
          <a:noFill/>
          <a:ln>
            <a:noFill/>
          </a:ln>
        </p:spPr>
        <p:txBody>
          <a:bodyPr lIns="91425" tIns="91425" rIns="91425" bIns="91425" anchor="ctr" anchorCtr="0"/>
          <a:lstStyle>
            <a:lvl1pPr marL="0" marR="0" lvl="0" indent="76835" algn="l" rtl="0">
              <a:spcBef>
                <a:spcPts val="220"/>
              </a:spcBef>
              <a:spcAft>
                <a:spcPts val="0"/>
              </a:spcAft>
              <a:buClr>
                <a:schemeClr val="hlink"/>
              </a:buClr>
              <a:buSzPct val="110000"/>
              <a:buFont typeface="Arial"/>
              <a:buChar char="•"/>
              <a:defRPr sz="1100" b="0" i="0" u="none" strike="noStrike" cap="none">
                <a:solidFill>
                  <a:srgbClr val="595959"/>
                </a:solidFill>
                <a:latin typeface="Tahoma"/>
                <a:ea typeface="Tahoma"/>
                <a:cs typeface="Tahoma"/>
                <a:sym typeface="Tahoma"/>
              </a:defRPr>
            </a:lvl1pPr>
            <a:lvl2pPr marL="457200" marR="0" lvl="1"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2pPr>
            <a:lvl3pPr marL="914400" marR="0" lvl="2"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3pPr>
            <a:lvl4pPr marL="1371600" marR="0" lvl="3"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4pPr>
            <a:lvl5pPr marL="1828800" marR="0" lvl="4" indent="223520"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5pPr>
            <a:lvl6pPr marL="2286000" marR="0" lvl="5" indent="0" algn="l" rtl="0">
              <a:spcBef>
                <a:spcPts val="0"/>
              </a:spcBef>
              <a:buNone/>
              <a:defRPr sz="3200" b="0" i="0" u="none" strike="noStrike" cap="none">
                <a:solidFill>
                  <a:schemeClr val="dk1"/>
                </a:solidFill>
                <a:latin typeface="Tahoma"/>
                <a:ea typeface="Tahoma"/>
                <a:cs typeface="Tahoma"/>
                <a:sym typeface="Tahoma"/>
              </a:defRPr>
            </a:lvl6pPr>
            <a:lvl7pPr marL="2743200" marR="0" lvl="6" indent="0" algn="l" rtl="0">
              <a:spcBef>
                <a:spcPts val="0"/>
              </a:spcBef>
              <a:buNone/>
              <a:defRPr sz="3200" b="0" i="0" u="none" strike="noStrike" cap="none">
                <a:solidFill>
                  <a:schemeClr val="dk1"/>
                </a:solidFill>
                <a:latin typeface="Tahoma"/>
                <a:ea typeface="Tahoma"/>
                <a:cs typeface="Tahoma"/>
                <a:sym typeface="Tahoma"/>
              </a:defRPr>
            </a:lvl7pPr>
            <a:lvl8pPr marL="3200400" marR="0" lvl="7" indent="0" algn="l" rtl="0">
              <a:spcBef>
                <a:spcPts val="0"/>
              </a:spcBef>
              <a:buNone/>
              <a:defRPr sz="3200" b="0" i="0" u="none" strike="noStrike" cap="none">
                <a:solidFill>
                  <a:schemeClr val="dk1"/>
                </a:solidFill>
                <a:latin typeface="Tahoma"/>
                <a:ea typeface="Tahoma"/>
                <a:cs typeface="Tahoma"/>
                <a:sym typeface="Tahoma"/>
              </a:defRPr>
            </a:lvl8pPr>
            <a:lvl9pPr marL="3657600" marR="0" lvl="8" indent="0" algn="l" rtl="0">
              <a:spcBef>
                <a:spcPts val="0"/>
              </a:spcBef>
              <a:buNone/>
              <a:defRPr sz="3200" b="0" i="0" u="none" strike="noStrike" cap="none">
                <a:solidFill>
                  <a:schemeClr val="dk1"/>
                </a:solidFill>
                <a:latin typeface="Tahoma"/>
                <a:ea typeface="Tahoma"/>
                <a:cs typeface="Tahoma"/>
                <a:sym typeface="Tahoma"/>
              </a:defRPr>
            </a:lvl9pPr>
          </a:lstStyle>
          <a:p>
            <a:pPr>
              <a:buClr>
                <a:srgbClr val="BC5FBC"/>
              </a:buClr>
              <a:defRPr/>
            </a:pPr>
            <a:endParaRPr lang="en-US"/>
          </a:p>
        </p:txBody>
      </p:sp>
      <p:sp>
        <p:nvSpPr>
          <p:cNvPr id="49" name="Shape 49"/>
          <p:cNvSpPr txBox="1">
            <a:spLocks noGrp="1"/>
          </p:cNvSpPr>
          <p:nvPr>
            <p:ph type="sldNum" idx="12"/>
          </p:nvPr>
        </p:nvSpPr>
        <p:spPr>
          <a:xfrm>
            <a:off x="8737601" y="6356351"/>
            <a:ext cx="2844799" cy="365125"/>
          </a:xfrm>
          <a:prstGeom prst="rect">
            <a:avLst/>
          </a:prstGeom>
          <a:noFill/>
          <a:ln>
            <a:noFill/>
          </a:ln>
        </p:spPr>
        <p:txBody>
          <a:bodyPr lIns="91425" tIns="45700" rIns="91425" bIns="45700" anchor="t" anchorCtr="0">
            <a:noAutofit/>
          </a:bodyPr>
          <a:lstStyle/>
          <a:p>
            <a:pPr>
              <a:spcBef>
                <a:spcPts val="0"/>
              </a:spcBef>
              <a:spcAft>
                <a:spcPts val="0"/>
              </a:spcAft>
              <a:buClr>
                <a:srgbClr val="000000"/>
              </a:buClr>
              <a:buSzPct val="25000"/>
              <a:buFont typeface="Wingdings" panose="05000000000000000000" pitchFamily="2" charset="2"/>
              <a:buNone/>
              <a:defRPr/>
            </a:pPr>
            <a:fld id="{00000000-1234-1234-1234-123412341234}" type="slidenum">
              <a:rPr lang="en-US" sz="1800" smtClean="0">
                <a:solidFill>
                  <a:srgbClr val="000000"/>
                </a:solidFill>
                <a:latin typeface="Times New Roman"/>
                <a:ea typeface="Times New Roman"/>
                <a:cs typeface="Times New Roman"/>
                <a:sym typeface="Times New Roman"/>
              </a:rPr>
              <a:pPr>
                <a:spcBef>
                  <a:spcPts val="0"/>
                </a:spcBef>
                <a:spcAft>
                  <a:spcPts val="0"/>
                </a:spcAft>
                <a:buClr>
                  <a:srgbClr val="000000"/>
                </a:buClr>
                <a:buSzPct val="25000"/>
                <a:buFont typeface="Wingdings" panose="05000000000000000000" pitchFamily="2" charset="2"/>
                <a:buNone/>
                <a:defRPr/>
              </a:pPr>
              <a:t>‹#›</a:t>
            </a:fld>
            <a:endParaRPr lang="en-US" sz="180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790477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14FD-0D34-D6F0-FBAB-351BBEBFAC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D2367C-E25D-9D52-D568-83380CD168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76EA46-7734-2AE0-0C31-2BBFD8E67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EDE10C-D9F6-82E8-72B2-D01C835891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6E5A4F-DE61-5162-F942-73631A3155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4C72AD-29FF-C8B4-7930-2B08EA72116E}"/>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8" name="Footer Placeholder 7">
            <a:extLst>
              <a:ext uri="{FF2B5EF4-FFF2-40B4-BE49-F238E27FC236}">
                <a16:creationId xmlns:a16="http://schemas.microsoft.com/office/drawing/2014/main" id="{934EB5E1-5EBD-E3C6-4198-FB44312919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D4FBCE-278D-7E73-DB76-171B6E1E0D83}"/>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1930911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76BB-F49D-1D99-5970-EBCF353D80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989951-90E8-27C4-85CF-D001429DCE7B}"/>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4" name="Footer Placeholder 3">
            <a:extLst>
              <a:ext uri="{FF2B5EF4-FFF2-40B4-BE49-F238E27FC236}">
                <a16:creationId xmlns:a16="http://schemas.microsoft.com/office/drawing/2014/main" id="{EE29B9C1-0412-CA04-6CFD-A834EC677F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CA6126-7BBB-D01C-05F4-833F6622C76C}"/>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3274588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924E3B-321E-099D-E368-F5BD9F2B02F9}"/>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3" name="Footer Placeholder 2">
            <a:extLst>
              <a:ext uri="{FF2B5EF4-FFF2-40B4-BE49-F238E27FC236}">
                <a16:creationId xmlns:a16="http://schemas.microsoft.com/office/drawing/2014/main" id="{8DCEE5ED-CDB8-BD63-3E46-5CE93C9E67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9BBB34-6827-0304-6F43-20DAC57E8762}"/>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1718622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600FF-6E64-907F-9C68-61C2C6CFD3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399352-E184-1759-95A3-FF7EF06A37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4015F-02E7-CB90-20E3-3EC28251D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B5ECAB-E10F-56CE-67C5-72B63E158D2E}"/>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6" name="Footer Placeholder 5">
            <a:extLst>
              <a:ext uri="{FF2B5EF4-FFF2-40B4-BE49-F238E27FC236}">
                <a16:creationId xmlns:a16="http://schemas.microsoft.com/office/drawing/2014/main" id="{249345C6-FE1F-AC4C-D2E9-66BBA1D1C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B05DC-0531-1745-D5FE-CD333123B7D9}"/>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3576932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7DE3-7B70-68B0-C064-AFFF46F28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54129B-D873-8774-A7FA-8D63AEC3C1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3D9FD73-CA3B-8CD9-7760-1F3536D73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718C75-5DA0-9AFA-47B8-84FB01FE54FA}"/>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6" name="Footer Placeholder 5">
            <a:extLst>
              <a:ext uri="{FF2B5EF4-FFF2-40B4-BE49-F238E27FC236}">
                <a16:creationId xmlns:a16="http://schemas.microsoft.com/office/drawing/2014/main" id="{2175599C-0105-EA11-A5CF-CE7E55445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ADB87-DBCB-9843-1817-3451A6270C08}"/>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2165394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5E4C-4916-383B-35A7-42963DDE3F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88A276-BD0B-E9D2-6585-8A1D4A8B3B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00648-F181-5794-35DE-FF0B63C3A2C4}"/>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5" name="Footer Placeholder 4">
            <a:extLst>
              <a:ext uri="{FF2B5EF4-FFF2-40B4-BE49-F238E27FC236}">
                <a16:creationId xmlns:a16="http://schemas.microsoft.com/office/drawing/2014/main" id="{ED9D183F-CCCA-4B6A-5B46-547DFC859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A924-FB0D-2F87-EF00-03064B12D5C3}"/>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2399595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E6A2-F8DE-D83D-312D-54E952E148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FC4B8C-D742-02B1-B3ED-D3346AAAF3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0D62E-2499-5957-A177-4B684B3DBC2E}"/>
              </a:ext>
            </a:extLst>
          </p:cNvPr>
          <p:cNvSpPr>
            <a:spLocks noGrp="1"/>
          </p:cNvSpPr>
          <p:nvPr>
            <p:ph type="dt" sz="half" idx="10"/>
          </p:nvPr>
        </p:nvSpPr>
        <p:spPr/>
        <p:txBody>
          <a:bodyPr/>
          <a:lstStyle/>
          <a:p>
            <a:fld id="{1A90AEA8-1E6A-4188-ACDD-66C5F9D49CD0}" type="datetimeFigureOut">
              <a:rPr lang="en-US" smtClean="0"/>
              <a:t>2/12/2026</a:t>
            </a:fld>
            <a:endParaRPr lang="en-US"/>
          </a:p>
        </p:txBody>
      </p:sp>
      <p:sp>
        <p:nvSpPr>
          <p:cNvPr id="5" name="Footer Placeholder 4">
            <a:extLst>
              <a:ext uri="{FF2B5EF4-FFF2-40B4-BE49-F238E27FC236}">
                <a16:creationId xmlns:a16="http://schemas.microsoft.com/office/drawing/2014/main" id="{65E066C0-7FBF-1A67-9445-76461194B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3E7E7-2E55-A2AC-65C7-E7AA64EE0FD7}"/>
              </a:ext>
            </a:extLst>
          </p:cNvPr>
          <p:cNvSpPr>
            <a:spLocks noGrp="1"/>
          </p:cNvSpPr>
          <p:nvPr>
            <p:ph type="sldNum" sz="quarter" idx="12"/>
          </p:nvPr>
        </p:nvSpPr>
        <p:spPr/>
        <p:txBody>
          <a:bodyPr/>
          <a:lstStyle/>
          <a:p>
            <a:fld id="{FF1E4284-3C4F-477C-924C-EBEC78941B26}" type="slidenum">
              <a:rPr lang="en-US" smtClean="0"/>
              <a:t>‹#›</a:t>
            </a:fld>
            <a:endParaRPr lang="en-US"/>
          </a:p>
        </p:txBody>
      </p:sp>
    </p:spTree>
    <p:extLst>
      <p:ext uri="{BB962C8B-B14F-4D97-AF65-F5344CB8AC3E}">
        <p14:creationId xmlns:p14="http://schemas.microsoft.com/office/powerpoint/2010/main" val="1465767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00800" y="5562606"/>
            <a:ext cx="5384800" cy="748553"/>
          </a:xfrm>
        </p:spPr>
        <p:txBody>
          <a:bodyPr>
            <a:normAutofit/>
          </a:bodyPr>
          <a:lstStyle>
            <a:lvl1pPr marL="0" indent="0" algn="l">
              <a:spcBef>
                <a:spcPts val="225"/>
              </a:spcBef>
              <a:buNone/>
              <a:defRPr sz="1400">
                <a:solidFill>
                  <a:schemeClr val="tx1">
                    <a:tint val="75000"/>
                  </a:schemeClr>
                </a:solidFill>
                <a:latin typeface="+mj-lt"/>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Sub</a:t>
            </a:r>
            <a:endParaRPr/>
          </a:p>
        </p:txBody>
      </p:sp>
      <p:sp>
        <p:nvSpPr>
          <p:cNvPr id="4" name="Date Placeholder 3"/>
          <p:cNvSpPr>
            <a:spLocks noGrp="1"/>
          </p:cNvSpPr>
          <p:nvPr>
            <p:ph type="dt" sz="half" idx="10"/>
          </p:nvPr>
        </p:nvSpPr>
        <p:spPr>
          <a:xfrm>
            <a:off x="6400805" y="6425647"/>
            <a:ext cx="1643529" cy="365125"/>
          </a:xfrm>
          <a:prstGeom prst="rect">
            <a:avLst/>
          </a:prstGeom>
        </p:spPr>
        <p:txBody>
          <a:bodyPr/>
          <a:lstStyle>
            <a:lvl1pPr algn="l">
              <a:defRPr sz="1100">
                <a:latin typeface="+mj-lt"/>
              </a:defRPr>
            </a:lvl1pPr>
          </a:lstStyle>
          <a:p>
            <a:fld id="{E0459FF2-6399-43EA-973C-9F880BD83B54}" type="datetimeFigureOut">
              <a:rPr lang="en-US" smtClean="0">
                <a:solidFill>
                  <a:prstClr val="black">
                    <a:lumMod val="65000"/>
                    <a:lumOff val="35000"/>
                  </a:prstClr>
                </a:solidFill>
              </a:rPr>
              <a:pPr/>
              <a:t>2/12/2026</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3" y="6425647"/>
            <a:ext cx="3490259" cy="365125"/>
          </a:xfrm>
          <a:prstGeom prst="rect">
            <a:avLst/>
          </a:prstGeom>
        </p:spPr>
        <p:txBody>
          <a:bodyPr/>
          <a:lstStyle>
            <a:lvl1pPr algn="r">
              <a:defRPr sz="1100">
                <a:latin typeface="+mj-lt"/>
              </a:defRPr>
            </a:lvl1pPr>
          </a:lstStyle>
          <a:p>
            <a:endParaRPr lang="en-US">
              <a:solidFill>
                <a:prstClr val="black">
                  <a:lumMod val="65000"/>
                  <a:lumOff val="35000"/>
                </a:prstClr>
              </a:solidFill>
            </a:endParaRPr>
          </a:p>
        </p:txBody>
      </p:sp>
      <p:sp>
        <p:nvSpPr>
          <p:cNvPr id="7" name="Rectangle 6"/>
          <p:cNvSpPr/>
          <p:nvPr/>
        </p:nvSpPr>
        <p:spPr>
          <a:xfrm>
            <a:off x="376769" y="228600"/>
            <a:ext cx="5647267"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8" name="Rectangle 7"/>
          <p:cNvSpPr/>
          <p:nvPr/>
        </p:nvSpPr>
        <p:spPr>
          <a:xfrm>
            <a:off x="9069917" y="228600"/>
            <a:ext cx="27432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10" name="Rectangle 9"/>
          <p:cNvSpPr/>
          <p:nvPr/>
        </p:nvSpPr>
        <p:spPr>
          <a:xfrm>
            <a:off x="6165851" y="2377440"/>
            <a:ext cx="27432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15" name="TextBox 14"/>
          <p:cNvSpPr txBox="1"/>
          <p:nvPr/>
        </p:nvSpPr>
        <p:spPr>
          <a:xfrm>
            <a:off x="566526" y="174813"/>
            <a:ext cx="551079" cy="630942"/>
          </a:xfrm>
          <a:prstGeom prst="rect">
            <a:avLst/>
          </a:prstGeom>
          <a:noFill/>
        </p:spPr>
        <p:txBody>
          <a:bodyPr wrap="square" lIns="0" tIns="0" rIns="0" bIns="0" rtlCol="0">
            <a:spAutoFit/>
          </a:bodyPr>
          <a:lstStyle/>
          <a:p>
            <a:pPr fontAlgn="auto">
              <a:spcBef>
                <a:spcPts val="0"/>
              </a:spcBef>
              <a:spcAft>
                <a:spcPts val="0"/>
              </a:spcAft>
              <a:buClrTx/>
              <a:buSzTx/>
              <a:buFontTx/>
              <a:buNone/>
            </a:pPr>
            <a:r>
              <a:rPr sz="4100" b="1">
                <a:solidFill>
                  <a:srgbClr val="1C5B2C"/>
                </a:solidFill>
                <a:latin typeface="Times New Roman"/>
              </a:rPr>
              <a:t>+</a:t>
            </a:r>
          </a:p>
        </p:txBody>
      </p:sp>
      <p:sp>
        <p:nvSpPr>
          <p:cNvPr id="16" name="Rectangle 15"/>
          <p:cNvSpPr/>
          <p:nvPr/>
        </p:nvSpPr>
        <p:spPr>
          <a:xfrm>
            <a:off x="376767" y="6633447"/>
            <a:ext cx="1747696"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Tx/>
              <a:buSzTx/>
              <a:buFontTx/>
              <a:buNone/>
            </a:pPr>
            <a:endParaRPr lang="en-US" sz="1400">
              <a:solidFill>
                <a:prstClr val="white"/>
              </a:solidFill>
            </a:endParaRPr>
          </a:p>
        </p:txBody>
      </p:sp>
      <p:pic>
        <p:nvPicPr>
          <p:cNvPr id="20" name="Picture 19" descr="white.png"/>
          <p:cNvPicPr>
            <a:picLocks noChangeAspect="1"/>
          </p:cNvPicPr>
          <p:nvPr/>
        </p:nvPicPr>
        <p:blipFill>
          <a:blip r:embed="rId2">
            <a:alphaModFix amt="50000"/>
          </a:blip>
          <a:stretch>
            <a:fillRect/>
          </a:stretch>
        </p:blipFill>
        <p:spPr>
          <a:xfrm>
            <a:off x="7284791" y="0"/>
            <a:ext cx="4907212" cy="3771284"/>
          </a:xfrm>
          <a:prstGeom prst="rect">
            <a:avLst/>
          </a:prstGeom>
        </p:spPr>
      </p:pic>
      <p:sp>
        <p:nvSpPr>
          <p:cNvPr id="21" name="Rectangle 20"/>
          <p:cNvSpPr/>
          <p:nvPr/>
        </p:nvSpPr>
        <p:spPr>
          <a:xfrm>
            <a:off x="6160043" y="228600"/>
            <a:ext cx="2743200" cy="2039112"/>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22" name="Rectangle 21"/>
          <p:cNvSpPr/>
          <p:nvPr/>
        </p:nvSpPr>
        <p:spPr>
          <a:xfrm>
            <a:off x="9064109" y="2377440"/>
            <a:ext cx="2743200" cy="2039112"/>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23" name="Rectangle 22"/>
          <p:cNvSpPr/>
          <p:nvPr/>
        </p:nvSpPr>
        <p:spPr>
          <a:xfrm>
            <a:off x="6160043" y="2377440"/>
            <a:ext cx="2743200" cy="2039112"/>
          </a:xfrm>
          <a:prstGeom prst="rect">
            <a:avLst/>
          </a:prstGeom>
          <a:blipFill rotWithShape="1">
            <a:blip r:embed="rId5">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2" name="Title 1"/>
          <p:cNvSpPr>
            <a:spLocks noGrp="1"/>
          </p:cNvSpPr>
          <p:nvPr>
            <p:ph type="ctrTitle" hasCustomPrompt="1"/>
          </p:nvPr>
        </p:nvSpPr>
        <p:spPr>
          <a:xfrm>
            <a:off x="487496" y="1591739"/>
            <a:ext cx="5384800" cy="2641601"/>
          </a:xfrm>
        </p:spPr>
        <p:txBody>
          <a:bodyPr anchor="b">
            <a:normAutofit/>
          </a:bodyPr>
          <a:lstStyle>
            <a:lvl1pPr>
              <a:defRPr sz="2100">
                <a:solidFill>
                  <a:srgbClr val="FFFFFF"/>
                </a:solidFill>
              </a:defRPr>
            </a:lvl1pPr>
          </a:lstStyle>
          <a:p>
            <a:r>
              <a:rPr lang="en-US"/>
              <a:t>Title</a:t>
            </a:r>
            <a:endParaRPr/>
          </a:p>
        </p:txBody>
      </p:sp>
      <p:pic>
        <p:nvPicPr>
          <p:cNvPr id="17" name="Picture 16">
            <a:extLst>
              <a:ext uri="{FF2B5EF4-FFF2-40B4-BE49-F238E27FC236}">
                <a16:creationId xmlns:a16="http://schemas.microsoft.com/office/drawing/2014/main" id="{4E493262-2414-4CE0-B0AE-B289CFC73C87}"/>
              </a:ext>
            </a:extLst>
          </p:cNvPr>
          <p:cNvPicPr>
            <a:picLocks noChangeAspect="1"/>
          </p:cNvPicPr>
          <p:nvPr/>
        </p:nvPicPr>
        <p:blipFill>
          <a:blip r:embed="rId6"/>
          <a:srcRect/>
          <a:stretch/>
        </p:blipFill>
        <p:spPr>
          <a:xfrm>
            <a:off x="487498" y="6171515"/>
            <a:ext cx="1228164" cy="352583"/>
          </a:xfrm>
          <a:prstGeom prst="rect">
            <a:avLst/>
          </a:prstGeom>
        </p:spPr>
      </p:pic>
      <p:pic>
        <p:nvPicPr>
          <p:cNvPr id="18" name="Picture 17">
            <a:extLst>
              <a:ext uri="{FF2B5EF4-FFF2-40B4-BE49-F238E27FC236}">
                <a16:creationId xmlns:a16="http://schemas.microsoft.com/office/drawing/2014/main" id="{66854C29-091A-4A12-8F52-A57D0BFAA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6217" y="6119876"/>
            <a:ext cx="2057401" cy="457200"/>
          </a:xfrm>
          <a:prstGeom prst="rect">
            <a:avLst/>
          </a:prstGeom>
        </p:spPr>
      </p:pic>
    </p:spTree>
    <p:extLst>
      <p:ext uri="{BB962C8B-B14F-4D97-AF65-F5344CB8AC3E}">
        <p14:creationId xmlns:p14="http://schemas.microsoft.com/office/powerpoint/2010/main" val="474331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2" name="Title 1"/>
          <p:cNvSpPr>
            <a:spLocks noGrp="1"/>
          </p:cNvSpPr>
          <p:nvPr>
            <p:ph type="title"/>
          </p:nvPr>
        </p:nvSpPr>
        <p:spPr>
          <a:xfrm>
            <a:off x="664635"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9060329" y="6423592"/>
            <a:ext cx="2844800" cy="365125"/>
          </a:xfrm>
          <a:prstGeom prst="rect">
            <a:avLst/>
          </a:prstGeom>
        </p:spPr>
        <p:txBody>
          <a:body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9" name="TextBox 8"/>
          <p:cNvSpPr txBox="1"/>
          <p:nvPr/>
        </p:nvSpPr>
        <p:spPr>
          <a:xfrm>
            <a:off x="297585" y="228600"/>
            <a:ext cx="347879" cy="4154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27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1800" b="0" i="0" u="none" strike="noStrike" kern="1200" cap="none" spc="0" normalizeH="0" baseline="0">
                <a:ln>
                  <a:noFill/>
                </a:ln>
                <a:solidFill>
                  <a:srgbClr val="493A13"/>
                </a:solidFill>
                <a:effectLst/>
                <a:uLnTx/>
                <a:uFillTx/>
                <a:latin typeface="+mj-lt"/>
                <a:ea typeface="+mj-ea"/>
                <a:cs typeface="+mj-cs"/>
              </a:defRPr>
            </a:lvl1pPr>
            <a:lvl2pPr marL="342891" indent="0">
              <a:buNone/>
              <a:defRPr sz="900"/>
            </a:lvl2pPr>
            <a:lvl3pPr marL="685783" indent="0">
              <a:buNone/>
              <a:defRPr sz="800"/>
            </a:lvl3pPr>
            <a:lvl4pPr marL="1028674" indent="0">
              <a:buNone/>
              <a:defRPr sz="700"/>
            </a:lvl4pPr>
            <a:lvl5pPr marL="1371566" indent="0">
              <a:buNone/>
              <a:defRPr sz="700"/>
            </a:lvl5pPr>
            <a:lvl6pPr marL="1714457" indent="0">
              <a:buNone/>
              <a:defRPr sz="700"/>
            </a:lvl6pPr>
            <a:lvl7pPr marL="2057349" indent="0">
              <a:buNone/>
              <a:defRPr sz="700"/>
            </a:lvl7pPr>
            <a:lvl8pPr marL="2400240" indent="0">
              <a:buNone/>
              <a:defRPr sz="700"/>
            </a:lvl8pPr>
            <a:lvl9pPr marL="2743131" indent="0">
              <a:buNone/>
              <a:defRPr sz="700"/>
            </a:lvl9pPr>
          </a:lstStyle>
          <a:p>
            <a:pPr marL="0" marR="0" lvl="0" indent="0" algn="l" defTabSz="685783"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6"/>
            <a:ext cx="898472" cy="307777"/>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400" smtClean="0">
                <a:solidFill>
                  <a:prstClr val="white"/>
                </a:solidFill>
                <a:latin typeface="Arial"/>
              </a:rPr>
              <a:pPr algn="ctr" fontAlgn="auto">
                <a:spcBef>
                  <a:spcPts val="0"/>
                </a:spcBef>
                <a:spcAft>
                  <a:spcPts val="0"/>
                </a:spcAft>
                <a:buClrTx/>
                <a:buSzTx/>
                <a:buFontTx/>
                <a:buNone/>
              </a:pPr>
              <a:t>‹#›</a:t>
            </a:fld>
            <a:endParaRPr lang="en-US" sz="1400">
              <a:solidFill>
                <a:prstClr val="white"/>
              </a:solidFill>
              <a:latin typeface="Arial"/>
            </a:endParaRPr>
          </a:p>
        </p:txBody>
      </p:sp>
    </p:spTree>
    <p:extLst>
      <p:ext uri="{BB962C8B-B14F-4D97-AF65-F5344CB8AC3E}">
        <p14:creationId xmlns:p14="http://schemas.microsoft.com/office/powerpoint/2010/main" val="25400726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64633" y="484093"/>
            <a:ext cx="10075083" cy="1116105"/>
          </a:xfrm>
          <a:prstGeom prst="rect">
            <a:avLst/>
          </a:prstGeom>
          <a:noFill/>
          <a:ln>
            <a:noFill/>
          </a:ln>
        </p:spPr>
        <p:txBody>
          <a:bodyPr lIns="91425" tIns="91425" rIns="91425" bIns="91425" anchor="t" anchorCtr="0"/>
          <a:lstStyle>
            <a:lvl1pPr marL="0" marR="0" lvl="0" indent="0" algn="l" rtl="0">
              <a:spcBef>
                <a:spcPts val="0"/>
              </a:spcBef>
              <a:buClr>
                <a:srgbClr val="006F4B"/>
              </a:buClr>
              <a:buFont typeface="Arial"/>
              <a:buNone/>
              <a:defRPr sz="2700" b="0" i="0" u="none" strike="noStrike" cap="none">
                <a:solidFill>
                  <a:srgbClr val="006F4B"/>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46" name="Shape 46"/>
          <p:cNvSpPr txBox="1">
            <a:spLocks noGrp="1"/>
          </p:cNvSpPr>
          <p:nvPr>
            <p:ph type="body" idx="1"/>
          </p:nvPr>
        </p:nvSpPr>
        <p:spPr>
          <a:xfrm>
            <a:off x="664633" y="1981207"/>
            <a:ext cx="10075083" cy="4144963"/>
          </a:xfrm>
          <a:prstGeom prst="rect">
            <a:avLst/>
          </a:prstGeom>
          <a:noFill/>
          <a:ln>
            <a:noFill/>
          </a:ln>
        </p:spPr>
        <p:txBody>
          <a:bodyPr lIns="91425" tIns="91425" rIns="91425" bIns="91425" anchor="t" anchorCtr="0"/>
          <a:lstStyle>
            <a:lvl1pPr marL="171446" marR="0" lvl="0" indent="-100011" algn="l" rtl="0">
              <a:spcBef>
                <a:spcPts val="1500"/>
              </a:spcBef>
              <a:buClr>
                <a:srgbClr val="493A13"/>
              </a:buClr>
              <a:buSzPct val="75000"/>
              <a:buFont typeface="Arial"/>
              <a:buChar char="■"/>
              <a:defRPr sz="1500" b="0" i="0" u="none" strike="noStrike" cap="none">
                <a:solidFill>
                  <a:srgbClr val="595959"/>
                </a:solidFill>
                <a:latin typeface="Arial"/>
                <a:ea typeface="Arial"/>
                <a:cs typeface="Arial"/>
                <a:sym typeface="Arial"/>
              </a:defRPr>
            </a:lvl1pPr>
            <a:lvl2pPr marL="342891" marR="0" lvl="1" indent="-107153" algn="l" rtl="0">
              <a:spcBef>
                <a:spcPts val="451"/>
              </a:spcBef>
              <a:buClr>
                <a:schemeClr val="accent4"/>
              </a:buClr>
              <a:buSzPct val="75000"/>
              <a:buFont typeface="Arial"/>
              <a:buChar char="■"/>
              <a:defRPr sz="1400" b="0" i="0" u="none" strike="noStrike" cap="none">
                <a:solidFill>
                  <a:srgbClr val="595959"/>
                </a:solidFill>
                <a:latin typeface="Arial"/>
                <a:ea typeface="Arial"/>
                <a:cs typeface="Arial"/>
                <a:sym typeface="Arial"/>
              </a:defRPr>
            </a:lvl2pPr>
            <a:lvl3pPr marL="514338" marR="0" lvl="2" indent="-107153" algn="l" rtl="0">
              <a:spcBef>
                <a:spcPts val="451"/>
              </a:spcBef>
              <a:buClr>
                <a:srgbClr val="493A13"/>
              </a:buClr>
              <a:buSzPct val="75000"/>
              <a:buFont typeface="Arial"/>
              <a:buChar char="■"/>
              <a:defRPr sz="1400" b="0" i="0" u="none" strike="noStrike" cap="none">
                <a:solidFill>
                  <a:srgbClr val="595959"/>
                </a:solidFill>
                <a:latin typeface="Arial"/>
                <a:ea typeface="Arial"/>
                <a:cs typeface="Arial"/>
                <a:sym typeface="Arial"/>
              </a:defRPr>
            </a:lvl3pPr>
            <a:lvl4pPr marL="685783" marR="0" lvl="3" indent="-107153" algn="l" rtl="0">
              <a:spcBef>
                <a:spcPts val="451"/>
              </a:spcBef>
              <a:buClr>
                <a:schemeClr val="accent4"/>
              </a:buClr>
              <a:buSzPct val="75000"/>
              <a:buFont typeface="Arial"/>
              <a:buChar char="■"/>
              <a:defRPr sz="1400" b="0" i="0" u="none" strike="noStrike" cap="none">
                <a:solidFill>
                  <a:srgbClr val="595959"/>
                </a:solidFill>
                <a:latin typeface="Arial"/>
                <a:ea typeface="Arial"/>
                <a:cs typeface="Arial"/>
                <a:sym typeface="Arial"/>
              </a:defRPr>
            </a:lvl4pPr>
            <a:lvl5pPr marL="857229" marR="0" lvl="4" indent="-107153" algn="l" rtl="0">
              <a:spcBef>
                <a:spcPts val="451"/>
              </a:spcBef>
              <a:buClr>
                <a:srgbClr val="493A13"/>
              </a:buClr>
              <a:buSzPct val="75000"/>
              <a:buFont typeface="Arial"/>
              <a:buChar char="■"/>
              <a:defRPr sz="1400" b="0" i="0" u="none" strike="noStrike" cap="none">
                <a:solidFill>
                  <a:srgbClr val="595959"/>
                </a:solidFill>
                <a:latin typeface="Arial"/>
                <a:ea typeface="Arial"/>
                <a:cs typeface="Arial"/>
                <a:sym typeface="Arial"/>
              </a:defRPr>
            </a:lvl5pPr>
            <a:lvl6pPr marL="1885904" marR="0" lvl="5" indent="-76198" algn="l" rtl="0">
              <a:spcBef>
                <a:spcPts val="300"/>
              </a:spcBef>
              <a:buClr>
                <a:schemeClr val="dk1"/>
              </a:buClr>
              <a:buSzPct val="100000"/>
              <a:buFont typeface="Arial"/>
              <a:buChar char="•"/>
              <a:defRPr sz="1500" b="0" i="0" u="none" strike="noStrike" cap="none">
                <a:solidFill>
                  <a:schemeClr val="dk1"/>
                </a:solidFill>
                <a:latin typeface="Times New Roman"/>
                <a:ea typeface="Times New Roman"/>
                <a:cs typeface="Times New Roman"/>
                <a:sym typeface="Times New Roman"/>
              </a:defRPr>
            </a:lvl6pPr>
            <a:lvl7pPr marL="2228795" marR="0" lvl="6" indent="-76198" algn="l" rtl="0">
              <a:spcBef>
                <a:spcPts val="300"/>
              </a:spcBef>
              <a:buClr>
                <a:schemeClr val="dk1"/>
              </a:buClr>
              <a:buSzPct val="100000"/>
              <a:buFont typeface="Arial"/>
              <a:buChar char="•"/>
              <a:defRPr sz="1500" b="0" i="0" u="none" strike="noStrike" cap="none">
                <a:solidFill>
                  <a:schemeClr val="dk1"/>
                </a:solidFill>
                <a:latin typeface="Times New Roman"/>
                <a:ea typeface="Times New Roman"/>
                <a:cs typeface="Times New Roman"/>
                <a:sym typeface="Times New Roman"/>
              </a:defRPr>
            </a:lvl7pPr>
            <a:lvl8pPr marL="2571686" marR="0" lvl="7" indent="-76198" algn="l" rtl="0">
              <a:spcBef>
                <a:spcPts val="300"/>
              </a:spcBef>
              <a:buClr>
                <a:schemeClr val="dk1"/>
              </a:buClr>
              <a:buSzPct val="100000"/>
              <a:buFont typeface="Arial"/>
              <a:buChar char="•"/>
              <a:defRPr sz="1500" b="0" i="0" u="none" strike="noStrike" cap="none">
                <a:solidFill>
                  <a:schemeClr val="dk1"/>
                </a:solidFill>
                <a:latin typeface="Times New Roman"/>
                <a:ea typeface="Times New Roman"/>
                <a:cs typeface="Times New Roman"/>
                <a:sym typeface="Times New Roman"/>
              </a:defRPr>
            </a:lvl8pPr>
            <a:lvl9pPr marL="2914578" marR="0" lvl="8" indent="-76198" algn="l" rtl="0">
              <a:spcBef>
                <a:spcPts val="300"/>
              </a:spcBef>
              <a:buClr>
                <a:schemeClr val="dk1"/>
              </a:buClr>
              <a:buSzPct val="100000"/>
              <a:buFont typeface="Arial"/>
              <a:buChar char="•"/>
              <a:defRPr sz="1500" b="0" i="0" u="none" strike="noStrike" cap="none">
                <a:solidFill>
                  <a:schemeClr val="dk1"/>
                </a:solidFill>
                <a:latin typeface="Times New Roman"/>
                <a:ea typeface="Times New Roman"/>
                <a:cs typeface="Times New Roman"/>
                <a:sym typeface="Times New Roman"/>
              </a:defRPr>
            </a:lvl9pPr>
          </a:lstStyle>
          <a:p>
            <a:pPr lvl="0"/>
            <a:r>
              <a:rPr lang="en-US"/>
              <a:t>Click to edit Master text styles</a:t>
            </a:r>
          </a:p>
        </p:txBody>
      </p:sp>
    </p:spTree>
    <p:extLst>
      <p:ext uri="{BB962C8B-B14F-4D97-AF65-F5344CB8AC3E}">
        <p14:creationId xmlns:p14="http://schemas.microsoft.com/office/powerpoint/2010/main" val="369448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908398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1890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3174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2085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0945-83F3-4F7A-DBDB-F8DB0DE12A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04AB1-2C3A-2B16-C35D-B3C00C2FE9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A92136-5F14-7D43-6083-2A5C0F562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46BBF0-B256-3029-0A10-15DED7F2D45C}"/>
              </a:ext>
            </a:extLst>
          </p:cNvPr>
          <p:cNvSpPr>
            <a:spLocks noGrp="1"/>
          </p:cNvSpPr>
          <p:nvPr>
            <p:ph type="dt" sz="half" idx="10"/>
          </p:nvPr>
        </p:nvSpPr>
        <p:spPr/>
        <p:txBody>
          <a:body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6" name="Footer Placeholder 5">
            <a:extLst>
              <a:ext uri="{FF2B5EF4-FFF2-40B4-BE49-F238E27FC236}">
                <a16:creationId xmlns:a16="http://schemas.microsoft.com/office/drawing/2014/main" id="{AF601EC6-AC45-8339-DDBA-D0D3FDE7C047}"/>
              </a:ext>
            </a:extLst>
          </p:cNvPr>
          <p:cNvSpPr>
            <a:spLocks noGrp="1"/>
          </p:cNvSpPr>
          <p:nvPr>
            <p:ph type="ftr" sz="quarter" idx="11"/>
          </p:nvPr>
        </p:nvSpPr>
        <p:spPr/>
        <p:txBody>
          <a:body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sp>
        <p:nvSpPr>
          <p:cNvPr id="7" name="Slide Number Placeholder 6">
            <a:extLst>
              <a:ext uri="{FF2B5EF4-FFF2-40B4-BE49-F238E27FC236}">
                <a16:creationId xmlns:a16="http://schemas.microsoft.com/office/drawing/2014/main" id="{0913768B-0927-8387-1BC4-80658D681FAE}"/>
              </a:ext>
            </a:extLst>
          </p:cNvPr>
          <p:cNvSpPr>
            <a:spLocks noGrp="1"/>
          </p:cNvSpPr>
          <p:nvPr>
            <p:ph type="sldNum" sz="quarter" idx="12"/>
          </p:nvPr>
        </p:nvSpPr>
        <p:spPr/>
        <p:txBody>
          <a:bodyPr/>
          <a:lstStyle/>
          <a:p>
            <a:fld id="{38036A0C-B455-4C3B-9B66-A2BFD4F21E94}" type="slidenum">
              <a:rPr lang="en-US" smtClean="0"/>
              <a:t>‹#›</a:t>
            </a:fld>
            <a:endParaRPr lang="en-US"/>
          </a:p>
        </p:txBody>
      </p:sp>
    </p:spTree>
    <p:extLst>
      <p:ext uri="{BB962C8B-B14F-4D97-AF65-F5344CB8AC3E}">
        <p14:creationId xmlns:p14="http://schemas.microsoft.com/office/powerpoint/2010/main" val="1938062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normAutofit/>
          </a:bodyPr>
          <a:lstStyle>
            <a:lvl1pPr>
              <a:buSzPct val="50000"/>
              <a:defRPr sz="2400"/>
            </a:lvl1pPr>
            <a:lvl2pPr>
              <a:buClr>
                <a:schemeClr val="accent4"/>
              </a:buClr>
              <a:buSzPct val="50000"/>
              <a:defRPr sz="2000"/>
            </a:lvl2pPr>
            <a:lvl3pPr>
              <a:buSzPct val="50000"/>
              <a:defRPr sz="2000"/>
            </a:lvl3pPr>
            <a:lvl4pPr>
              <a:buClr>
                <a:schemeClr val="accent4"/>
              </a:buClr>
              <a:buSzPct val="50000"/>
              <a:defRPr sz="2000"/>
            </a:lvl4pPr>
            <a:lvl5pPr>
              <a:buSzPct val="5000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Rectangle 3">
            <a:extLst>
              <a:ext uri="{FF2B5EF4-FFF2-40B4-BE49-F238E27FC236}">
                <a16:creationId xmlns:a16="http://schemas.microsoft.com/office/drawing/2014/main" id="{562A4187-D573-2279-BD25-2BE8B914D348}"/>
              </a:ext>
            </a:extLst>
          </p:cNvPr>
          <p:cNvSpPr/>
          <p:nvPr/>
        </p:nvSpPr>
        <p:spPr>
          <a:xfrm>
            <a:off x="10889129" y="282575"/>
            <a:ext cx="914400" cy="500024"/>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36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800" smtClean="0">
                <a:solidFill>
                  <a:prstClr val="white"/>
                </a:solidFill>
                <a:latin typeface="Arial"/>
              </a:rPr>
              <a:pPr algn="ctr" fontAlgn="auto">
                <a:spcBef>
                  <a:spcPts val="0"/>
                </a:spcBef>
                <a:spcAft>
                  <a:spcPts val="0"/>
                </a:spcAft>
                <a:buClrTx/>
                <a:buSzTx/>
                <a:buFontTx/>
                <a:buNone/>
              </a:pPr>
              <a:t>‹#›</a:t>
            </a:fld>
            <a:endParaRPr lang="en-US" sz="1800">
              <a:solidFill>
                <a:prstClr val="white"/>
              </a:solidFill>
              <a:latin typeface="Arial"/>
            </a:endParaRPr>
          </a:p>
        </p:txBody>
      </p:sp>
    </p:spTree>
    <p:extLst>
      <p:ext uri="{BB962C8B-B14F-4D97-AF65-F5344CB8AC3E}">
        <p14:creationId xmlns:p14="http://schemas.microsoft.com/office/powerpoint/2010/main" val="2278789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938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3038392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Alt.">
  <p:cSld name="15_Title and Content, Alt.">
    <p:spTree>
      <p:nvGrpSpPr>
        <p:cNvPr id="1" name="Shape 124"/>
        <p:cNvGrpSpPr/>
        <p:nvPr/>
      </p:nvGrpSpPr>
      <p:grpSpPr>
        <a:xfrm>
          <a:off x="0" y="0"/>
          <a:ext cx="0" cy="0"/>
          <a:chOff x="0" y="0"/>
          <a:chExt cx="0" cy="0"/>
        </a:xfrm>
      </p:grpSpPr>
      <p:sp>
        <p:nvSpPr>
          <p:cNvPr id="125" name="Google Shape;125;p16"/>
          <p:cNvSpPr/>
          <p:nvPr/>
        </p:nvSpPr>
        <p:spPr>
          <a:xfrm>
            <a:off x="10889128" y="282575"/>
            <a:ext cx="914400" cy="1600199"/>
          </a:xfrm>
          <a:prstGeom prst="rect">
            <a:avLst/>
          </a:prstGeom>
          <a:solidFill>
            <a:srgbClr val="006F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6" name="Google Shape;126;p16"/>
          <p:cNvSpPr txBox="1">
            <a:spLocks noGrp="1"/>
          </p:cNvSpPr>
          <p:nvPr>
            <p:ph type="title"/>
          </p:nvPr>
        </p:nvSpPr>
        <p:spPr>
          <a:xfrm>
            <a:off x="664632" y="134470"/>
            <a:ext cx="10075200" cy="99510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6F4B"/>
              </a:buClr>
              <a:buSzPts val="3600"/>
              <a:buFont typeface="Arial"/>
              <a:buNone/>
              <a:defRPr sz="3600" b="0" i="0" u="none" strike="noStrike" cap="none">
                <a:solidFill>
                  <a:srgbClr val="006F4B"/>
                </a:solidFill>
                <a:latin typeface="Arial"/>
                <a:ea typeface="Arial"/>
                <a:cs typeface="Arial"/>
                <a:sym typeface="Aria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127" name="Google Shape;127;p16"/>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6"/>
          <p:cNvSpPr txBox="1">
            <a:spLocks noGrp="1"/>
          </p:cNvSpPr>
          <p:nvPr>
            <p:ph type="dt" idx="10"/>
          </p:nvPr>
        </p:nvSpPr>
        <p:spPr>
          <a:xfrm>
            <a:off x="838200" y="6356352"/>
            <a:ext cx="2743200"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9" name="Google Shape;129;p16"/>
          <p:cNvSpPr txBox="1">
            <a:spLocks noGrp="1"/>
          </p:cNvSpPr>
          <p:nvPr>
            <p:ph type="ftr" idx="11"/>
          </p:nvPr>
        </p:nvSpPr>
        <p:spPr>
          <a:xfrm>
            <a:off x="268941" y="6423585"/>
            <a:ext cx="81640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 name="Google Shape;130;p16"/>
          <p:cNvSpPr txBox="1"/>
          <p:nvPr/>
        </p:nvSpPr>
        <p:spPr>
          <a:xfrm>
            <a:off x="297580" y="228600"/>
            <a:ext cx="347999" cy="110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7F7F7F"/>
              </a:buClr>
              <a:buSzPts val="900"/>
              <a:buFont typeface="Times New Roman"/>
              <a:buNone/>
            </a:pPr>
            <a:r>
              <a:rPr lang="en-US" sz="3600" b="1" i="0" u="none" strike="noStrike" cap="none">
                <a:solidFill>
                  <a:srgbClr val="7F7F7F"/>
                </a:solidFill>
                <a:latin typeface="Times New Roman"/>
                <a:ea typeface="Times New Roman"/>
                <a:cs typeface="Times New Roman"/>
                <a:sym typeface="Times New Roman"/>
              </a:rPr>
              <a:t>+</a:t>
            </a:r>
            <a:endParaRPr sz="1400" b="0" i="0" u="none" strike="noStrike" cap="none">
              <a:solidFill>
                <a:srgbClr val="000000"/>
              </a:solidFill>
              <a:latin typeface="Arial"/>
              <a:ea typeface="Arial"/>
              <a:cs typeface="Arial"/>
              <a:sym typeface="Arial"/>
            </a:endParaRPr>
          </a:p>
        </p:txBody>
      </p:sp>
      <p:sp>
        <p:nvSpPr>
          <p:cNvPr id="131" name="Google Shape;131;p16"/>
          <p:cNvSpPr txBox="1">
            <a:spLocks noGrp="1"/>
          </p:cNvSpPr>
          <p:nvPr>
            <p:ph type="body" idx="2"/>
          </p:nvPr>
        </p:nvSpPr>
        <p:spPr>
          <a:xfrm>
            <a:off x="664691" y="1129554"/>
            <a:ext cx="10078800" cy="774599"/>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rgbClr val="493A13"/>
              </a:buClr>
              <a:buSzPts val="2400"/>
              <a:buFont typeface="Arial"/>
              <a:buNone/>
              <a:defRPr sz="2400" b="0" i="0" u="none" strike="noStrike" cap="none">
                <a:solidFill>
                  <a:srgbClr val="493A13"/>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2" name="Google Shape;132;p16"/>
          <p:cNvSpPr txBox="1"/>
          <p:nvPr/>
        </p:nvSpPr>
        <p:spPr>
          <a:xfrm>
            <a:off x="10889129" y="282573"/>
            <a:ext cx="914399" cy="3692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450"/>
              <a:buFont typeface="Arial"/>
              <a:buNone/>
            </a:pPr>
            <a:fld id="{00000000-1234-1234-1234-123412341234}" type="slidenum">
              <a:rPr lang="en-US" sz="1800" b="0" i="0" u="none" strike="noStrike" cap="none">
                <a:solidFill>
                  <a:srgbClr val="FFFFFF"/>
                </a:solidFill>
                <a:latin typeface="Arial"/>
                <a:ea typeface="Arial"/>
                <a:cs typeface="Arial"/>
                <a:sym typeface="Arial"/>
              </a:rPr>
              <a:pPr marL="0" marR="0" lvl="0" indent="0" algn="ctr" rtl="0">
                <a:lnSpc>
                  <a:spcPct val="100000"/>
                </a:lnSpc>
                <a:spcBef>
                  <a:spcPts val="0"/>
                </a:spcBef>
                <a:spcAft>
                  <a:spcPts val="0"/>
                </a:spcAft>
                <a:buClr>
                  <a:srgbClr val="FFFFFF"/>
                </a:buClr>
                <a:buSzPts val="450"/>
                <a:buFont typeface="Arial"/>
                <a:buNone/>
              </a:pPr>
              <a:t>‹#›</a:t>
            </a:fld>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9276993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s Only - Tigh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 name="Title 1"/>
          <p:cNvSpPr>
            <a:spLocks noGrp="1"/>
          </p:cNvSpPr>
          <p:nvPr>
            <p:ph type="title"/>
          </p:nvPr>
        </p:nvSpPr>
        <p:spPr>
          <a:xfrm>
            <a:off x="664634"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9" name="TextBox 8"/>
          <p:cNvSpPr txBox="1"/>
          <p:nvPr/>
        </p:nvSpPr>
        <p:spPr>
          <a:xfrm>
            <a:off x="297582" y="228600"/>
            <a:ext cx="347879" cy="5539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36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2" y="1129553"/>
            <a:ext cx="10078613" cy="546847"/>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800" smtClean="0">
                <a:solidFill>
                  <a:prstClr val="white"/>
                </a:solidFill>
                <a:latin typeface="Arial"/>
              </a:rPr>
              <a:pPr algn="ctr" fontAlgn="auto">
                <a:spcBef>
                  <a:spcPts val="0"/>
                </a:spcBef>
                <a:spcAft>
                  <a:spcPts val="0"/>
                </a:spcAft>
                <a:buClrTx/>
                <a:buSzTx/>
                <a:buFontTx/>
                <a:buNone/>
              </a:pPr>
              <a:t>‹#›</a:t>
            </a:fld>
            <a:endParaRPr lang="en-US" sz="1800">
              <a:solidFill>
                <a:prstClr val="white"/>
              </a:solidFill>
              <a:latin typeface="Arial"/>
            </a:endParaRPr>
          </a:p>
        </p:txBody>
      </p:sp>
    </p:spTree>
    <p:extLst>
      <p:ext uri="{BB962C8B-B14F-4D97-AF65-F5344CB8AC3E}">
        <p14:creationId xmlns:p14="http://schemas.microsoft.com/office/powerpoint/2010/main" val="3400449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s Only - Normal">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 name="Title 1"/>
          <p:cNvSpPr>
            <a:spLocks noGrp="1"/>
          </p:cNvSpPr>
          <p:nvPr>
            <p:ph type="title"/>
          </p:nvPr>
        </p:nvSpPr>
        <p:spPr>
          <a:xfrm>
            <a:off x="664634"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9" name="TextBox 8"/>
          <p:cNvSpPr txBox="1"/>
          <p:nvPr/>
        </p:nvSpPr>
        <p:spPr>
          <a:xfrm>
            <a:off x="297582" y="228600"/>
            <a:ext cx="347879" cy="5539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36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800" smtClean="0">
                <a:solidFill>
                  <a:prstClr val="white"/>
                </a:solidFill>
                <a:latin typeface="Arial"/>
              </a:rPr>
              <a:pPr algn="ctr" fontAlgn="auto">
                <a:spcBef>
                  <a:spcPts val="0"/>
                </a:spcBef>
                <a:spcAft>
                  <a:spcPts val="0"/>
                </a:spcAft>
                <a:buClrTx/>
                <a:buSzTx/>
                <a:buFontTx/>
                <a:buNone/>
              </a:pPr>
              <a:t>‹#›</a:t>
            </a:fld>
            <a:endParaRPr lang="en-US" sz="1800">
              <a:solidFill>
                <a:prstClr val="white"/>
              </a:solidFill>
              <a:latin typeface="Arial"/>
            </a:endParaRPr>
          </a:p>
        </p:txBody>
      </p:sp>
    </p:spTree>
    <p:extLst>
      <p:ext uri="{BB962C8B-B14F-4D97-AF65-F5344CB8AC3E}">
        <p14:creationId xmlns:p14="http://schemas.microsoft.com/office/powerpoint/2010/main" val="412739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Alt.">
  <p:cSld name="1_Title and Content, Alt.">
    <p:spTree>
      <p:nvGrpSpPr>
        <p:cNvPr id="1" name="Shape 67"/>
        <p:cNvGrpSpPr/>
        <p:nvPr/>
      </p:nvGrpSpPr>
      <p:grpSpPr>
        <a:xfrm>
          <a:off x="0" y="0"/>
          <a:ext cx="0" cy="0"/>
          <a:chOff x="0" y="0"/>
          <a:chExt cx="0" cy="0"/>
        </a:xfrm>
      </p:grpSpPr>
      <p:sp>
        <p:nvSpPr>
          <p:cNvPr id="68" name="Google Shape;68;g8e500dfdec_0_208"/>
          <p:cNvSpPr txBox="1">
            <a:spLocks noGrp="1"/>
          </p:cNvSpPr>
          <p:nvPr>
            <p:ph type="title"/>
          </p:nvPr>
        </p:nvSpPr>
        <p:spPr>
          <a:xfrm>
            <a:off x="664633" y="134471"/>
            <a:ext cx="10075200" cy="99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6F4B"/>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8e500dfdec_0_208"/>
          <p:cNvSpPr txBox="1">
            <a:spLocks noGrp="1"/>
          </p:cNvSpPr>
          <p:nvPr>
            <p:ph type="body" idx="1"/>
          </p:nvPr>
        </p:nvSpPr>
        <p:spPr>
          <a:xfrm>
            <a:off x="664633" y="1981201"/>
            <a:ext cx="10075200" cy="41451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Clr>
                <a:srgbClr val="B86EB8"/>
              </a:buClr>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Clr>
                <a:srgbClr val="B86EB8"/>
              </a:buClr>
              <a:buSzPts val="1350"/>
              <a:buChar char="■"/>
              <a:defRPr/>
            </a:lvl4pPr>
            <a:lvl5pPr marL="2286000" lvl="4" indent="-314325" algn="l">
              <a:lnSpc>
                <a:spcPct val="100000"/>
              </a:lnSpc>
              <a:spcBef>
                <a:spcPts val="600"/>
              </a:spcBef>
              <a:spcAft>
                <a:spcPts val="0"/>
              </a:spcAft>
              <a:buSzPts val="13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g8e500dfdec_0_208"/>
          <p:cNvSpPr txBox="1">
            <a:spLocks noGrp="1"/>
          </p:cNvSpPr>
          <p:nvPr>
            <p:ph type="dt" idx="10"/>
          </p:nvPr>
        </p:nvSpPr>
        <p:spPr>
          <a:xfrm>
            <a:off x="9060329" y="6423586"/>
            <a:ext cx="28449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g8e500dfdec_0_208"/>
          <p:cNvSpPr txBox="1">
            <a:spLocks noGrp="1"/>
          </p:cNvSpPr>
          <p:nvPr>
            <p:ph type="ftr" idx="11"/>
          </p:nvPr>
        </p:nvSpPr>
        <p:spPr>
          <a:xfrm>
            <a:off x="268941" y="6423586"/>
            <a:ext cx="81639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g8e500dfdec_0_208"/>
          <p:cNvSpPr txBox="1"/>
          <p:nvPr/>
        </p:nvSpPr>
        <p:spPr>
          <a:xfrm>
            <a:off x="297581" y="228600"/>
            <a:ext cx="348000" cy="5541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7F7F7F"/>
              </a:solidFill>
              <a:latin typeface="Arial"/>
              <a:ea typeface="Arial"/>
              <a:cs typeface="Arial"/>
              <a:sym typeface="Arial"/>
            </a:endParaRPr>
          </a:p>
        </p:txBody>
      </p:sp>
      <p:sp>
        <p:nvSpPr>
          <p:cNvPr id="73" name="Google Shape;73;g8e500dfdec_0_208"/>
          <p:cNvSpPr txBox="1">
            <a:spLocks noGrp="1"/>
          </p:cNvSpPr>
          <p:nvPr>
            <p:ph type="body" idx="2"/>
          </p:nvPr>
        </p:nvSpPr>
        <p:spPr>
          <a:xfrm>
            <a:off x="664691" y="1129553"/>
            <a:ext cx="10078500" cy="774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000"/>
              </a:spcBef>
              <a:spcAft>
                <a:spcPts val="0"/>
              </a:spcAft>
              <a:buSzPts val="1800"/>
              <a:buNone/>
              <a:defRPr sz="2400" b="0" i="0" u="none" strike="noStrike" cap="none">
                <a:solidFill>
                  <a:srgbClr val="493A13"/>
                </a:solidFill>
                <a:latin typeface="Arial"/>
                <a:ea typeface="Arial"/>
                <a:cs typeface="Arial"/>
                <a:sym typeface="Aria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g8e500dfdec_0_208"/>
          <p:cNvSpPr txBox="1"/>
          <p:nvPr/>
        </p:nvSpPr>
        <p:spPr>
          <a:xfrm>
            <a:off x="295275" y="228600"/>
            <a:ext cx="348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7F7F7F"/>
              </a:buClr>
              <a:buSzPts val="3600"/>
              <a:buFont typeface="Times New Roman"/>
              <a:buNone/>
            </a:pPr>
            <a:r>
              <a:rPr lang="en-US" sz="3600" b="1" i="0" u="none" strike="noStrike" cap="none">
                <a:solidFill>
                  <a:srgbClr val="7F7F7F"/>
                </a:solidFill>
                <a:latin typeface="Times New Roman"/>
                <a:ea typeface="Times New Roman"/>
                <a:cs typeface="Times New Roman"/>
                <a:sym typeface="Times New Roman"/>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230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00800" y="5562600"/>
            <a:ext cx="5384800" cy="748553"/>
          </a:xfrm>
        </p:spPr>
        <p:txBody>
          <a:bodyPr>
            <a:normAutofit/>
          </a:bodyPr>
          <a:lstStyle>
            <a:lvl1pPr marL="0" indent="0" algn="l">
              <a:spcBef>
                <a:spcPts val="300"/>
              </a:spcBef>
              <a:buNone/>
              <a:defRPr sz="1800">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a:t>
            </a:r>
            <a:endParaRPr/>
          </a:p>
        </p:txBody>
      </p:sp>
      <p:sp>
        <p:nvSpPr>
          <p:cNvPr id="4" name="Date Placeholder 3"/>
          <p:cNvSpPr>
            <a:spLocks noGrp="1"/>
          </p:cNvSpPr>
          <p:nvPr>
            <p:ph type="dt" sz="half" idx="10"/>
          </p:nvPr>
        </p:nvSpPr>
        <p:spPr>
          <a:xfrm>
            <a:off x="6400801" y="6425641"/>
            <a:ext cx="1643529" cy="365125"/>
          </a:xfrm>
        </p:spPr>
        <p:txBody>
          <a:bodyPr/>
          <a:lstStyle>
            <a:lvl1pPr algn="l">
              <a:defRPr sz="1400">
                <a:latin typeface="+mj-lt"/>
              </a:defRPr>
            </a:lvl1pPr>
          </a:lstStyle>
          <a:p>
            <a:pPr>
              <a:buClr>
                <a:srgbClr val="BC5FBC"/>
              </a:buClr>
            </a:pPr>
            <a:fld id="{09F4CFA5-454E-4857-9EE2-D355432F336E}" type="datetime1">
              <a:rPr lang="en-US" smtClean="0">
                <a:solidFill>
                  <a:prstClr val="black">
                    <a:lumMod val="65000"/>
                    <a:lumOff val="35000"/>
                  </a:prstClr>
                </a:solidFill>
              </a:rPr>
              <a:pPr>
                <a:buClr>
                  <a:srgbClr val="BC5FBC"/>
                </a:buClr>
              </a:pPr>
              <a:t>2/12/2026</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1" y="6425641"/>
            <a:ext cx="3490259" cy="365125"/>
          </a:xfrm>
        </p:spPr>
        <p:txBody>
          <a:bodyPr/>
          <a:lstStyle>
            <a:lvl1pPr algn="r">
              <a:defRPr sz="1400">
                <a:latin typeface="+mj-lt"/>
              </a:defRPr>
            </a:lvl1pPr>
          </a:lstStyle>
          <a:p>
            <a:pPr>
              <a:buClr>
                <a:srgbClr val="BC5FBC"/>
              </a:buClr>
            </a:pPr>
            <a:endParaRPr lang="en-US">
              <a:solidFill>
                <a:prstClr val="black">
                  <a:lumMod val="65000"/>
                  <a:lumOff val="35000"/>
                </a:prstClr>
              </a:solidFill>
            </a:endParaRPr>
          </a:p>
        </p:txBody>
      </p:sp>
      <p:sp>
        <p:nvSpPr>
          <p:cNvPr id="7" name="Rectangle 6"/>
          <p:cNvSpPr/>
          <p:nvPr/>
        </p:nvSpPr>
        <p:spPr>
          <a:xfrm>
            <a:off x="376767" y="228600"/>
            <a:ext cx="5647267"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8" name="Rectangle 7"/>
          <p:cNvSpPr/>
          <p:nvPr/>
        </p:nvSpPr>
        <p:spPr>
          <a:xfrm>
            <a:off x="9069917" y="228600"/>
            <a:ext cx="27432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0" name="Rectangle 9"/>
          <p:cNvSpPr/>
          <p:nvPr/>
        </p:nvSpPr>
        <p:spPr>
          <a:xfrm>
            <a:off x="6165851" y="2377440"/>
            <a:ext cx="27432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r>
              <a:rPr sz="5400" b="1" kern="1200">
                <a:solidFill>
                  <a:srgbClr val="1C5B2C"/>
                </a:solidFill>
                <a:latin typeface="Times New Roman"/>
                <a:ea typeface="+mn-ea"/>
              </a:rPr>
              <a:t>+</a:t>
            </a:r>
          </a:p>
        </p:txBody>
      </p:sp>
      <p:sp>
        <p:nvSpPr>
          <p:cNvPr id="16" name="Rectangle 15"/>
          <p:cNvSpPr/>
          <p:nvPr/>
        </p:nvSpPr>
        <p:spPr>
          <a:xfrm>
            <a:off x="376767" y="6633441"/>
            <a:ext cx="1747696"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1200">
              <a:solidFill>
                <a:prstClr val="white"/>
              </a:solidFill>
            </a:endParaRPr>
          </a:p>
        </p:txBody>
      </p:sp>
      <p:pic>
        <p:nvPicPr>
          <p:cNvPr id="14" name="Picture 13" descr="TNM_green_3line_L.pdf"/>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2599267" y="5616213"/>
            <a:ext cx="4176184" cy="2349104"/>
          </a:xfrm>
          <a:prstGeom prst="rect">
            <a:avLst/>
          </a:prstGeom>
        </p:spPr>
      </p:pic>
      <p:pic>
        <p:nvPicPr>
          <p:cNvPr id="20" name="Picture 19" descr="white.png"/>
          <p:cNvPicPr>
            <a:picLocks noChangeAspect="1"/>
          </p:cNvPicPr>
          <p:nvPr/>
        </p:nvPicPr>
        <p:blipFill>
          <a:blip r:embed="rId4">
            <a:alphaModFix amt="50000"/>
          </a:blip>
          <a:stretch>
            <a:fillRect/>
          </a:stretch>
        </p:blipFill>
        <p:spPr>
          <a:xfrm>
            <a:off x="7284789" y="0"/>
            <a:ext cx="4907212" cy="3771284"/>
          </a:xfrm>
          <a:prstGeom prst="rect">
            <a:avLst/>
          </a:prstGeom>
        </p:spPr>
      </p:pic>
      <p:sp>
        <p:nvSpPr>
          <p:cNvPr id="21" name="Rectangle 20"/>
          <p:cNvSpPr/>
          <p:nvPr/>
        </p:nvSpPr>
        <p:spPr>
          <a:xfrm>
            <a:off x="6160043" y="228600"/>
            <a:ext cx="2743200" cy="2039112"/>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2" name="Rectangle 21"/>
          <p:cNvSpPr/>
          <p:nvPr/>
        </p:nvSpPr>
        <p:spPr>
          <a:xfrm>
            <a:off x="9064109" y="2377440"/>
            <a:ext cx="2743200" cy="2039112"/>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3" name="Rectangle 22"/>
          <p:cNvSpPr/>
          <p:nvPr/>
        </p:nvSpPr>
        <p:spPr>
          <a:xfrm>
            <a:off x="6160043" y="2377440"/>
            <a:ext cx="2743200" cy="2039112"/>
          </a:xfrm>
          <a:prstGeom prst="rect">
            <a:avLst/>
          </a:prstGeom>
          <a:blipFill rotWithShape="1">
            <a:blip r:embed="rId7">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 name="Title 1"/>
          <p:cNvSpPr>
            <a:spLocks noGrp="1"/>
          </p:cNvSpPr>
          <p:nvPr>
            <p:ph type="ctrTitle" hasCustomPrompt="1"/>
          </p:nvPr>
        </p:nvSpPr>
        <p:spPr>
          <a:xfrm>
            <a:off x="487496" y="1591733"/>
            <a:ext cx="5384800" cy="2641601"/>
          </a:xfrm>
        </p:spPr>
        <p:txBody>
          <a:bodyPr anchor="b">
            <a:normAutofit/>
          </a:bodyPr>
          <a:lstStyle>
            <a:lvl1pPr>
              <a:defRPr sz="2800">
                <a:solidFill>
                  <a:srgbClr val="FFFFFF"/>
                </a:solidFill>
              </a:defRPr>
            </a:lvl1pPr>
          </a:lstStyle>
          <a:p>
            <a:r>
              <a:rPr lang="en-US"/>
              <a:t>Title</a:t>
            </a:r>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888" y="5676900"/>
            <a:ext cx="1828800" cy="502920"/>
          </a:xfrm>
          <a:prstGeom prst="rect">
            <a:avLst/>
          </a:prstGeom>
        </p:spPr>
      </p:pic>
    </p:spTree>
    <p:extLst>
      <p:ext uri="{BB962C8B-B14F-4D97-AF65-F5344CB8AC3E}">
        <p14:creationId xmlns:p14="http://schemas.microsoft.com/office/powerpoint/2010/main" val="307438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image" Target="../media/image1.pd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image" Target="NUL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theme" Target="../theme/theme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theme" Target="../theme/theme4.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8.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00.pd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060329" y="6423586"/>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5" name="Footer Placeholder 4"/>
          <p:cNvSpPr>
            <a:spLocks noGrp="1"/>
          </p:cNvSpPr>
          <p:nvPr>
            <p:ph type="ftr" sz="quarter" idx="3"/>
          </p:nvPr>
        </p:nvSpPr>
        <p:spPr>
          <a:xfrm>
            <a:off x="268941" y="6423586"/>
            <a:ext cx="8163859"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pic>
        <p:nvPicPr>
          <p:cNvPr id="8" name="Picture 7" descr="TNM_green_1line_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1940385" y="6312811"/>
            <a:ext cx="2546774" cy="1785554"/>
          </a:xfrm>
          <a:prstGeom prst="rect">
            <a:avLst/>
          </a:prstGeom>
        </p:spPr>
      </p:pic>
      <p:sp>
        <p:nvSpPr>
          <p:cNvPr id="10" name="TextBox 9"/>
          <p:cNvSpPr txBox="1"/>
          <p:nvPr/>
        </p:nvSpPr>
        <p:spPr>
          <a:xfrm>
            <a:off x="297581" y="228600"/>
            <a:ext cx="347879" cy="5539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3600" b="1">
                <a:solidFill>
                  <a:prstClr val="black">
                    <a:lumMod val="50000"/>
                    <a:lumOff val="50000"/>
                  </a:prstClr>
                </a:solidFill>
                <a:latin typeface="Times New Roman"/>
              </a:rPr>
              <a:t>+</a:t>
            </a:r>
          </a:p>
        </p:txBody>
      </p:sp>
      <p:sp>
        <p:nvSpPr>
          <p:cNvPr id="11" name="TextBox 10"/>
          <p:cNvSpPr txBox="1"/>
          <p:nvPr/>
        </p:nvSpPr>
        <p:spPr>
          <a:xfrm>
            <a:off x="10889129" y="282574"/>
            <a:ext cx="914400" cy="369332"/>
          </a:xfrm>
          <a:prstGeom prst="rect">
            <a:avLst/>
          </a:prstGeom>
          <a:noFill/>
        </p:spPr>
        <p:txBody>
          <a:bodyPr wrap="square" rtlCol="0">
            <a:spAutoFit/>
          </a:bodyPr>
          <a:lstStyle/>
          <a:p>
            <a:pPr algn="ctr" fontAlgn="auto">
              <a:spcBef>
                <a:spcPts val="0"/>
              </a:spcBef>
              <a:spcAft>
                <a:spcPts val="0"/>
              </a:spcAft>
              <a:buClrTx/>
              <a:buSzTx/>
              <a:buFontTx/>
              <a:buNone/>
            </a:pPr>
            <a:fld id="{D3DCFC8B-A080-8843-95A7-25512C0D1D12}" type="slidenum">
              <a:rPr lang="en-US" sz="1800" smtClean="0">
                <a:solidFill>
                  <a:srgbClr val="FFFFFF"/>
                </a:solidFill>
                <a:latin typeface="Arial"/>
              </a:rPr>
              <a:pPr algn="ctr" fontAlgn="auto">
                <a:spcBef>
                  <a:spcPts val="0"/>
                </a:spcBef>
                <a:spcAft>
                  <a:spcPts val="0"/>
                </a:spcAft>
                <a:buClrTx/>
                <a:buSzTx/>
                <a:buFontTx/>
                <a:buNone/>
              </a:pPr>
              <a:t>‹#›</a:t>
            </a:fld>
            <a:endParaRPr lang="en-US" sz="1800">
              <a:solidFill>
                <a:srgbClr val="FFFFFF"/>
              </a:solidFill>
              <a:latin typeface="Arial"/>
            </a:endParaRPr>
          </a:p>
        </p:txBody>
      </p:sp>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5459" y="6362936"/>
            <a:ext cx="1070219"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000773"/>
      </p:ext>
    </p:extLst>
  </p:cSld>
  <p:clrMap bg1="lt1" tx1="dk1" bg2="lt2" tx2="dk2" accent1="accent1" accent2="accent2" accent3="accent3" accent4="accent4" accent5="accent5" accent6="accent6" hlink="hlink" folHlink="folHlink"/>
  <p:sldLayoutIdLst>
    <p:sldLayoutId id="2147485304" r:id="rId1"/>
    <p:sldLayoutId id="2147485305" r:id="rId2"/>
    <p:sldLayoutId id="2147485358" r:id="rId3"/>
    <p:sldLayoutId id="2147483664" r:id="rId4"/>
    <p:sldLayoutId id="2147483665" r:id="rId5"/>
    <p:sldLayoutId id="2147483666" r:id="rId6"/>
    <p:sldLayoutId id="2147485362" r:id="rId7"/>
    <p:sldLayoutId id="2147485363" r:id="rId8"/>
  </p:sldLayoutIdLst>
  <p:txStyles>
    <p:titleStyle>
      <a:lvl1pPr algn="l" defTabSz="914400" rtl="0" eaLnBrk="1" latinLnBrk="0" hangingPunct="1">
        <a:spcBef>
          <a:spcPct val="0"/>
        </a:spcBef>
        <a:buNone/>
        <a:defRPr sz="3600" b="0" kern="1200">
          <a:solidFill>
            <a:srgbClr val="006F4B"/>
          </a:solidFill>
          <a:latin typeface="+mj-lt"/>
          <a:ea typeface="+mj-ea"/>
          <a:cs typeface="+mj-cs"/>
        </a:defRPr>
      </a:lvl1pPr>
    </p:titleStyle>
    <p:body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060329" y="6423586"/>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4F35BEDA-E3D4-49F9-94F8-9F0FE1526C3F}" type="datetime1">
              <a:rPr lang="en-US" kern="1200" smtClean="0">
                <a:solidFill>
                  <a:prstClr val="black">
                    <a:lumMod val="65000"/>
                    <a:lumOff val="35000"/>
                  </a:prstClr>
                </a:solidFill>
                <a:latin typeface="Times New Roman"/>
                <a:ea typeface="+mn-ea"/>
              </a:rPr>
              <a:pPr/>
              <a:t>2/12/2026</a:t>
            </a:fld>
            <a:endParaRPr lang="en-US" kern="1200">
              <a:solidFill>
                <a:prstClr val="black">
                  <a:lumMod val="65000"/>
                  <a:lumOff val="35000"/>
                </a:prstClr>
              </a:solidFill>
              <a:latin typeface="Times New Roman"/>
              <a:ea typeface="+mn-ea"/>
            </a:endParaRPr>
          </a:p>
        </p:txBody>
      </p:sp>
      <p:sp>
        <p:nvSpPr>
          <p:cNvPr id="5" name="Footer Placeholder 4"/>
          <p:cNvSpPr>
            <a:spLocks noGrp="1"/>
          </p:cNvSpPr>
          <p:nvPr>
            <p:ph type="ftr" sz="quarter" idx="3"/>
          </p:nvPr>
        </p:nvSpPr>
        <p:spPr>
          <a:xfrm>
            <a:off x="268941" y="6423586"/>
            <a:ext cx="8163859"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kern="1200">
              <a:solidFill>
                <a:prstClr val="black">
                  <a:lumMod val="65000"/>
                  <a:lumOff val="35000"/>
                </a:prstClr>
              </a:solidFill>
              <a:latin typeface="Times New Roman"/>
              <a:ea typeface="+mn-ea"/>
            </a:endParaRPr>
          </a:p>
        </p:txBody>
      </p:sp>
      <p:pic>
        <p:nvPicPr>
          <p:cNvPr id="8" name="Picture 7" descr="TNM_green_1line_L.pdf"/>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1940384" y="6312811"/>
            <a:ext cx="3174317" cy="1785554"/>
          </a:xfrm>
          <a:prstGeom prst="rect">
            <a:avLst/>
          </a:prstGeom>
        </p:spPr>
      </p:pic>
      <p:sp>
        <p:nvSpPr>
          <p:cNvPr id="10" name="TextBox 9"/>
          <p:cNvSpPr txBox="1"/>
          <p:nvPr/>
        </p:nvSpPr>
        <p:spPr>
          <a:xfrm>
            <a:off x="297581" y="228600"/>
            <a:ext cx="347879" cy="553998"/>
          </a:xfrm>
          <a:prstGeom prst="rect">
            <a:avLst/>
          </a:prstGeom>
          <a:noFill/>
        </p:spPr>
        <p:txBody>
          <a:bodyPr wrap="square" lIns="0" tIns="0" rIns="0" bIns="0" rtlCol="0">
            <a:spAutoFit/>
          </a:bodyPr>
          <a:lstStyle/>
          <a:p>
            <a:r>
              <a:rPr lang="en-US" sz="3600" b="1" kern="1200">
                <a:solidFill>
                  <a:prstClr val="black">
                    <a:lumMod val="50000"/>
                    <a:lumOff val="50000"/>
                  </a:prstClr>
                </a:solidFill>
                <a:latin typeface="Times New Roman"/>
                <a:ea typeface="+mn-ea"/>
              </a:rPr>
              <a:t>+</a:t>
            </a:r>
          </a:p>
        </p:txBody>
      </p:sp>
      <p:sp>
        <p:nvSpPr>
          <p:cNvPr id="11" name="TextBox 10"/>
          <p:cNvSpPr txBox="1"/>
          <p:nvPr/>
        </p:nvSpPr>
        <p:spPr>
          <a:xfrm>
            <a:off x="10889129" y="282574"/>
            <a:ext cx="914400" cy="369332"/>
          </a:xfrm>
          <a:prstGeom prst="rect">
            <a:avLst/>
          </a:prstGeom>
          <a:noFill/>
        </p:spPr>
        <p:txBody>
          <a:bodyPr wrap="square" rtlCol="0">
            <a:spAutoFit/>
          </a:bodyPr>
          <a:lstStyle/>
          <a:p>
            <a:pPr algn="ctr"/>
            <a:fld id="{D3DCFC8B-A080-8843-95A7-25512C0D1D12}" type="slidenum">
              <a:rPr lang="en-US" sz="1800" kern="1200">
                <a:solidFill>
                  <a:srgbClr val="FFFFFF"/>
                </a:solidFill>
                <a:ea typeface="+mn-ea"/>
              </a:rPr>
              <a:pPr algn="ctr"/>
              <a:t>‹#›</a:t>
            </a:fld>
            <a:endParaRPr lang="en-US" sz="1800" kern="1200">
              <a:solidFill>
                <a:srgbClr val="FFFFFF"/>
              </a:solidFill>
              <a:ea typeface="+mn-ea"/>
            </a:endParaRPr>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5459" y="6362936"/>
            <a:ext cx="1151467"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269424"/>
      </p:ext>
    </p:extLst>
  </p:cSld>
  <p:clrMap bg1="lt1" tx1="dk1" bg2="lt2" tx2="dk2" accent1="accent1" accent2="accent2" accent3="accent3" accent4="accent4" accent5="accent5" accent6="accent6" hlink="hlink" folHlink="folHlink"/>
  <p:sldLayoutIdLst>
    <p:sldLayoutId id="2147485325" r:id="rId1"/>
    <p:sldLayoutId id="2147485326" r:id="rId2"/>
    <p:sldLayoutId id="2147485327" r:id="rId3"/>
  </p:sldLayoutIdLst>
  <p:hf sldNum="0" hdr="0" ftr="0" dt="0"/>
  <p:txStyles>
    <p:titleStyle>
      <a:lvl1pPr algn="l" defTabSz="914400" rtl="0" eaLnBrk="1" latinLnBrk="0" hangingPunct="1">
        <a:spcBef>
          <a:spcPct val="0"/>
        </a:spcBef>
        <a:buNone/>
        <a:defRPr sz="3600" b="0" kern="1200">
          <a:solidFill>
            <a:srgbClr val="006F4B"/>
          </a:solidFill>
          <a:latin typeface="+mj-lt"/>
          <a:ea typeface="+mj-ea"/>
          <a:cs typeface="+mj-cs"/>
        </a:defRPr>
      </a:lvl1pPr>
    </p:titleStyle>
    <p:body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 name="Title Placeholder 1"/>
          <p:cNvSpPr>
            <a:spLocks noGrp="1"/>
          </p:cNvSpPr>
          <p:nvPr>
            <p:ph type="title"/>
          </p:nvPr>
        </p:nvSpPr>
        <p:spPr>
          <a:xfrm>
            <a:off x="664634"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4" y="1981203"/>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060329" y="6423588"/>
            <a:ext cx="2844800" cy="365125"/>
          </a:xfrm>
          <a:prstGeom prst="rect">
            <a:avLst/>
          </a:prstGeom>
        </p:spPr>
        <p:txBody>
          <a:bodyPr vert="horz" lIns="91440" tIns="45720" rIns="91440" bIns="45720" rtlCol="0" anchor="ctr"/>
          <a:lstStyle>
            <a:lvl1pPr algn="r">
              <a:defRPr sz="825">
                <a:solidFill>
                  <a:schemeClr val="tx1">
                    <a:lumMod val="65000"/>
                    <a:lumOff val="35000"/>
                  </a:schemeClr>
                </a:solidFill>
              </a:defRPr>
            </a:lvl1p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5" name="Footer Placeholder 4"/>
          <p:cNvSpPr>
            <a:spLocks noGrp="1"/>
          </p:cNvSpPr>
          <p:nvPr>
            <p:ph type="ftr" sz="quarter" idx="3"/>
          </p:nvPr>
        </p:nvSpPr>
        <p:spPr>
          <a:xfrm>
            <a:off x="268941" y="6423588"/>
            <a:ext cx="8163859"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pic>
        <p:nvPicPr>
          <p:cNvPr id="8" name="Picture 7" descr="TNM_green_1line_L.pdf"/>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stretch>
                <a:fillRect/>
              </a:stretch>
            </p:blipFill>
          </mc:Choice>
          <mc:Fallback>
            <p:blipFill>
              <a:blip r:embed="rId9"/>
              <a:stretch>
                <a:fillRect/>
              </a:stretch>
            </p:blipFill>
          </mc:Fallback>
        </mc:AlternateContent>
        <p:spPr>
          <a:xfrm>
            <a:off x="1940386" y="6312811"/>
            <a:ext cx="2546775" cy="1785554"/>
          </a:xfrm>
          <a:prstGeom prst="rect">
            <a:avLst/>
          </a:prstGeom>
        </p:spPr>
      </p:pic>
      <p:sp>
        <p:nvSpPr>
          <p:cNvPr id="10" name="TextBox 9"/>
          <p:cNvSpPr txBox="1"/>
          <p:nvPr/>
        </p:nvSpPr>
        <p:spPr>
          <a:xfrm>
            <a:off x="297582" y="228600"/>
            <a:ext cx="347879" cy="4154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2700" b="1">
                <a:solidFill>
                  <a:prstClr val="black">
                    <a:lumMod val="50000"/>
                    <a:lumOff val="50000"/>
                  </a:prstClr>
                </a:solidFill>
                <a:latin typeface="Times New Roman"/>
              </a:rPr>
              <a:t>+</a:t>
            </a:r>
          </a:p>
        </p:txBody>
      </p:sp>
      <p:sp>
        <p:nvSpPr>
          <p:cNvPr id="11" name="TextBox 10"/>
          <p:cNvSpPr txBox="1"/>
          <p:nvPr/>
        </p:nvSpPr>
        <p:spPr>
          <a:xfrm>
            <a:off x="10889129" y="282574"/>
            <a:ext cx="914400" cy="300082"/>
          </a:xfrm>
          <a:prstGeom prst="rect">
            <a:avLst/>
          </a:prstGeom>
          <a:noFill/>
        </p:spPr>
        <p:txBody>
          <a:bodyPr wrap="square" rtlCol="0">
            <a:spAutoFit/>
          </a:bodyPr>
          <a:lstStyle/>
          <a:p>
            <a:pPr algn="ctr" fontAlgn="auto">
              <a:spcBef>
                <a:spcPts val="0"/>
              </a:spcBef>
              <a:spcAft>
                <a:spcPts val="0"/>
              </a:spcAft>
              <a:buClrTx/>
              <a:buSzTx/>
              <a:buFontTx/>
              <a:buNone/>
            </a:pPr>
            <a:fld id="{D3DCFC8B-A080-8843-95A7-25512C0D1D12}" type="slidenum">
              <a:rPr lang="en-US" sz="1350" smtClean="0">
                <a:solidFill>
                  <a:srgbClr val="FFFFFF"/>
                </a:solidFill>
                <a:latin typeface="Arial"/>
              </a:rPr>
              <a:pPr algn="ctr" fontAlgn="auto">
                <a:spcBef>
                  <a:spcPts val="0"/>
                </a:spcBef>
                <a:spcAft>
                  <a:spcPts val="0"/>
                </a:spcAft>
                <a:buClrTx/>
                <a:buSzTx/>
                <a:buFontTx/>
                <a:buNone/>
              </a:pPr>
              <a:t>‹#›</a:t>
            </a:fld>
            <a:endParaRPr lang="en-US" sz="1350">
              <a:solidFill>
                <a:srgbClr val="FFFFFF"/>
              </a:solidFill>
              <a:latin typeface="Arial"/>
            </a:endParaRPr>
          </a:p>
        </p:txBody>
      </p:sp>
      <p:pic>
        <p:nvPicPr>
          <p:cNvPr id="1026"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460" y="6362938"/>
            <a:ext cx="1070219"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11114"/>
      </p:ext>
    </p:extLst>
  </p:cSld>
  <p:clrMap bg1="lt1" tx1="dk1" bg2="lt2" tx2="dk2" accent1="accent1" accent2="accent2" accent3="accent3" accent4="accent4" accent5="accent5" accent6="accent6" hlink="hlink" folHlink="folHlink"/>
  <p:sldLayoutIdLst>
    <p:sldLayoutId id="2147485345" r:id="rId1"/>
    <p:sldLayoutId id="2147485346" r:id="rId2"/>
    <p:sldLayoutId id="2147485348" r:id="rId3"/>
  </p:sldLayoutIdLst>
  <p:txStyles>
    <p:titleStyle>
      <a:lvl1pPr algn="l" defTabSz="685800" rtl="0" eaLnBrk="1" latinLnBrk="0" hangingPunct="1">
        <a:spcBef>
          <a:spcPct val="0"/>
        </a:spcBef>
        <a:buNone/>
        <a:defRPr sz="2700" b="0" kern="1200">
          <a:solidFill>
            <a:srgbClr val="006F4B"/>
          </a:solidFill>
          <a:latin typeface="+mj-lt"/>
          <a:ea typeface="+mj-ea"/>
          <a:cs typeface="+mj-cs"/>
        </a:defRPr>
      </a:lvl1pPr>
    </p:titleStyle>
    <p:bodyStyle>
      <a:lvl1pPr marL="171450" indent="-171450" algn="l" defTabSz="685800" rtl="0" eaLnBrk="1" latinLnBrk="0" hangingPunct="1">
        <a:spcBef>
          <a:spcPts val="1500"/>
        </a:spcBef>
        <a:buClr>
          <a:srgbClr val="493A13"/>
        </a:buClr>
        <a:buSzPct val="75000"/>
        <a:buFont typeface="Wingdings" pitchFamily="2" charset="2"/>
        <a:buChar char="n"/>
        <a:defRPr sz="1500" kern="1200">
          <a:solidFill>
            <a:schemeClr val="tx1">
              <a:lumMod val="65000"/>
              <a:lumOff val="35000"/>
            </a:schemeClr>
          </a:solidFill>
          <a:latin typeface="+mj-lt"/>
          <a:ea typeface="+mn-ea"/>
          <a:cs typeface="+mn-cs"/>
        </a:defRPr>
      </a:lvl1pPr>
      <a:lvl2pPr marL="342900" indent="-171450" algn="l" defTabSz="685800" rtl="0" eaLnBrk="1" latinLnBrk="0" hangingPunct="1">
        <a:spcBef>
          <a:spcPts val="450"/>
        </a:spcBef>
        <a:buClr>
          <a:schemeClr val="accent4"/>
        </a:buClr>
        <a:buSzPct val="75000"/>
        <a:buFont typeface="Wingdings" pitchFamily="2" charset="2"/>
        <a:buChar char="n"/>
        <a:defRPr sz="1350" kern="1200">
          <a:solidFill>
            <a:schemeClr val="tx1">
              <a:lumMod val="65000"/>
              <a:lumOff val="35000"/>
            </a:schemeClr>
          </a:solidFill>
          <a:latin typeface="+mj-lt"/>
          <a:ea typeface="+mn-ea"/>
          <a:cs typeface="+mn-cs"/>
        </a:defRPr>
      </a:lvl2pPr>
      <a:lvl3pPr marL="514350" indent="-171450" algn="l" defTabSz="685800" rtl="0" eaLnBrk="1" latinLnBrk="0" hangingPunct="1">
        <a:spcBef>
          <a:spcPts val="450"/>
        </a:spcBef>
        <a:buClr>
          <a:srgbClr val="493A13"/>
        </a:buClr>
        <a:buSzPct val="75000"/>
        <a:buFont typeface="Wingdings" pitchFamily="2" charset="2"/>
        <a:buChar char="n"/>
        <a:defRPr sz="1350" kern="1200">
          <a:solidFill>
            <a:schemeClr val="tx1">
              <a:lumMod val="65000"/>
              <a:lumOff val="35000"/>
            </a:schemeClr>
          </a:solidFill>
          <a:latin typeface="+mj-lt"/>
          <a:ea typeface="+mn-ea"/>
          <a:cs typeface="+mn-cs"/>
        </a:defRPr>
      </a:lvl3pPr>
      <a:lvl4pPr marL="685800" indent="-171450" algn="l" defTabSz="685800" rtl="0" eaLnBrk="1" latinLnBrk="0" hangingPunct="1">
        <a:spcBef>
          <a:spcPts val="450"/>
        </a:spcBef>
        <a:buClr>
          <a:schemeClr val="accent4"/>
        </a:buClr>
        <a:buSzPct val="75000"/>
        <a:buFont typeface="Wingdings" pitchFamily="2" charset="2"/>
        <a:buChar char="n"/>
        <a:defRPr sz="1350" kern="1200">
          <a:solidFill>
            <a:schemeClr val="tx1">
              <a:lumMod val="65000"/>
              <a:lumOff val="35000"/>
            </a:schemeClr>
          </a:solidFill>
          <a:latin typeface="+mj-lt"/>
          <a:ea typeface="+mn-ea"/>
          <a:cs typeface="+mn-cs"/>
        </a:defRPr>
      </a:lvl4pPr>
      <a:lvl5pPr marL="857250" indent="-171450" algn="l" defTabSz="685800" rtl="0" eaLnBrk="1" latinLnBrk="0" hangingPunct="1">
        <a:spcBef>
          <a:spcPts val="450"/>
        </a:spcBef>
        <a:buClr>
          <a:srgbClr val="493A13"/>
        </a:buClr>
        <a:buSzPct val="75000"/>
        <a:buFont typeface="Wingdings" pitchFamily="2" charset="2"/>
        <a:buChar char="n"/>
        <a:defRPr sz="1350" kern="1200">
          <a:solidFill>
            <a:schemeClr val="tx1">
              <a:lumMod val="65000"/>
              <a:lumOff val="35000"/>
            </a:schemeClr>
          </a:solidFill>
          <a:latin typeface="+mj-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CFF35-E913-4E84-737F-CD8BF52D25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ADE110-6B41-998F-3ECC-AB4F164F10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59461-5F23-8A14-FDA2-09A452CE5B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2/12/2026</a:t>
            </a:fld>
            <a:endParaRPr lang="en-US">
              <a:solidFill>
                <a:prstClr val="black">
                  <a:lumMod val="65000"/>
                  <a:lumOff val="35000"/>
                </a:prstClr>
              </a:solidFill>
              <a:latin typeface="Times New Roman"/>
            </a:endParaRPr>
          </a:p>
        </p:txBody>
      </p:sp>
      <p:sp>
        <p:nvSpPr>
          <p:cNvPr id="5" name="Footer Placeholder 4">
            <a:extLst>
              <a:ext uri="{FF2B5EF4-FFF2-40B4-BE49-F238E27FC236}">
                <a16:creationId xmlns:a16="http://schemas.microsoft.com/office/drawing/2014/main" id="{9309649B-DE7B-3E90-0826-750F4C7471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sp>
        <p:nvSpPr>
          <p:cNvPr id="6" name="Slide Number Placeholder 5">
            <a:extLst>
              <a:ext uri="{FF2B5EF4-FFF2-40B4-BE49-F238E27FC236}">
                <a16:creationId xmlns:a16="http://schemas.microsoft.com/office/drawing/2014/main" id="{FE4E2320-2D3E-EB2F-2CB1-1DDF3F316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B48FB-2FA9-42BE-A897-97D658289A29}" type="slidenum">
              <a:rPr lang="en-US" smtClean="0"/>
              <a:t>‹#›</a:t>
            </a:fld>
            <a:endParaRPr lang="en-US"/>
          </a:p>
        </p:txBody>
      </p:sp>
    </p:spTree>
    <p:extLst>
      <p:ext uri="{BB962C8B-B14F-4D97-AF65-F5344CB8AC3E}">
        <p14:creationId xmlns:p14="http://schemas.microsoft.com/office/powerpoint/2010/main" val="1255180811"/>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2" r:id="rId18"/>
    <p:sldLayoutId id="2147485383" r:id="rId19"/>
    <p:sldLayoutId id="2147485384" r:id="rId20"/>
    <p:sldLayoutId id="2147485385" r:id="rId21"/>
    <p:sldLayoutId id="2147485386" r:id="rId22"/>
    <p:sldLayoutId id="2147485387" r:id="rId23"/>
    <p:sldLayoutId id="2147485388" r:id="rId24"/>
    <p:sldLayoutId id="2147485389" r:id="rId25"/>
    <p:sldLayoutId id="2147485390" r:id="rId26"/>
    <p:sldLayoutId id="2147485391" r:id="rId27"/>
    <p:sldLayoutId id="2147485392" r:id="rId28"/>
    <p:sldLayoutId id="2147485393" r:id="rId29"/>
    <p:sldLayoutId id="2147485394" r:id="rId30"/>
    <p:sldLayoutId id="2147485395"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BAF51B-789D-FA9C-3843-9FB3BF1CF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CA8B66-DEA8-434F-06B4-3892C24C4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F68B1-35FE-5460-EC39-13AB01359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0AEA8-1E6A-4188-ACDD-66C5F9D49CD0}" type="datetimeFigureOut">
              <a:rPr lang="en-US" smtClean="0"/>
              <a:t>2/12/2026</a:t>
            </a:fld>
            <a:endParaRPr lang="en-US"/>
          </a:p>
        </p:txBody>
      </p:sp>
      <p:sp>
        <p:nvSpPr>
          <p:cNvPr id="5" name="Footer Placeholder 4">
            <a:extLst>
              <a:ext uri="{FF2B5EF4-FFF2-40B4-BE49-F238E27FC236}">
                <a16:creationId xmlns:a16="http://schemas.microsoft.com/office/drawing/2014/main" id="{A63FEBC5-85A1-9FEE-AF9E-604D928A3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024AE0-590E-7357-BF6C-C1186FAA9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E4284-3C4F-477C-924C-EBEC78941B26}" type="slidenum">
              <a:rPr lang="en-US" smtClean="0"/>
              <a:t>‹#›</a:t>
            </a:fld>
            <a:endParaRPr lang="en-US"/>
          </a:p>
        </p:txBody>
      </p:sp>
    </p:spTree>
    <p:extLst>
      <p:ext uri="{BB962C8B-B14F-4D97-AF65-F5344CB8AC3E}">
        <p14:creationId xmlns:p14="http://schemas.microsoft.com/office/powerpoint/2010/main" val="1519944934"/>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2" name="Title Placeholder 1"/>
          <p:cNvSpPr>
            <a:spLocks noGrp="1"/>
          </p:cNvSpPr>
          <p:nvPr>
            <p:ph type="title"/>
          </p:nvPr>
        </p:nvSpPr>
        <p:spPr>
          <a:xfrm>
            <a:off x="664635"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5" y="1981207"/>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8" name="Picture 7" descr="TNM_green_1line_L.pdf"/>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4"/>
              <a:stretch>
                <a:fillRect/>
              </a:stretch>
            </p:blipFill>
          </mc:Choice>
          <mc:Fallback>
            <p:blipFill>
              <a:blip r:embed="rId15"/>
              <a:stretch>
                <a:fillRect/>
              </a:stretch>
            </p:blipFill>
          </mc:Fallback>
        </mc:AlternateContent>
        <p:spPr>
          <a:xfrm>
            <a:off x="1660479" y="6312811"/>
            <a:ext cx="2546775" cy="1785554"/>
          </a:xfrm>
          <a:prstGeom prst="rect">
            <a:avLst/>
          </a:prstGeom>
        </p:spPr>
      </p:pic>
      <p:sp>
        <p:nvSpPr>
          <p:cNvPr id="10" name="TextBox 9"/>
          <p:cNvSpPr txBox="1"/>
          <p:nvPr/>
        </p:nvSpPr>
        <p:spPr>
          <a:xfrm>
            <a:off x="297585" y="228600"/>
            <a:ext cx="347879" cy="4154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2700" b="1">
                <a:solidFill>
                  <a:prstClr val="black">
                    <a:lumMod val="50000"/>
                    <a:lumOff val="50000"/>
                  </a:prstClr>
                </a:solidFill>
                <a:latin typeface="Times New Roman"/>
              </a:rPr>
              <a:t>+</a:t>
            </a:r>
          </a:p>
        </p:txBody>
      </p:sp>
      <p:sp>
        <p:nvSpPr>
          <p:cNvPr id="11" name="TextBox 10"/>
          <p:cNvSpPr txBox="1"/>
          <p:nvPr/>
        </p:nvSpPr>
        <p:spPr>
          <a:xfrm>
            <a:off x="10889129" y="282576"/>
            <a:ext cx="914400" cy="307777"/>
          </a:xfrm>
          <a:prstGeom prst="rect">
            <a:avLst/>
          </a:prstGeom>
          <a:noFill/>
        </p:spPr>
        <p:txBody>
          <a:bodyPr wrap="square" rtlCol="0">
            <a:spAutoFit/>
          </a:bodyPr>
          <a:lstStyle/>
          <a:p>
            <a:pPr algn="ctr" fontAlgn="auto">
              <a:spcBef>
                <a:spcPts val="0"/>
              </a:spcBef>
              <a:spcAft>
                <a:spcPts val="0"/>
              </a:spcAft>
              <a:buClrTx/>
              <a:buSzTx/>
              <a:buFontTx/>
              <a:buNone/>
            </a:pPr>
            <a:fld id="{D3DCFC8B-A080-8843-95A7-25512C0D1D12}" type="slidenum">
              <a:rPr lang="en-US" sz="1400" smtClean="0">
                <a:solidFill>
                  <a:srgbClr val="FFFFFF"/>
                </a:solidFill>
                <a:latin typeface="Arial"/>
              </a:rPr>
              <a:pPr algn="ctr" fontAlgn="auto">
                <a:spcBef>
                  <a:spcPts val="0"/>
                </a:spcBef>
                <a:spcAft>
                  <a:spcPts val="0"/>
                </a:spcAft>
                <a:buClrTx/>
                <a:buSzTx/>
                <a:buFontTx/>
                <a:buNone/>
              </a:pPr>
              <a:t>‹#›</a:t>
            </a:fld>
            <a:endParaRPr lang="en-US" sz="1400">
              <a:solidFill>
                <a:srgbClr val="FFFFFF"/>
              </a:solidFill>
              <a:latin typeface="Arial"/>
            </a:endParaRPr>
          </a:p>
        </p:txBody>
      </p:sp>
      <p:pic>
        <p:nvPicPr>
          <p:cNvPr id="1026" name="Picture 2"/>
          <p:cNvPicPr>
            <a:picLocks noChangeAspect="1" noChangeArrowheads="1"/>
          </p:cNvPicPr>
          <p:nvPr/>
        </p:nvPicPr>
        <p:blipFill>
          <a:blip r:embed="rId16"/>
          <a:srcRect/>
          <a:stretch/>
        </p:blipFill>
        <p:spPr bwMode="auto">
          <a:xfrm>
            <a:off x="365553" y="6368748"/>
            <a:ext cx="1070219" cy="30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688506"/>
      </p:ext>
    </p:extLst>
  </p:cSld>
  <p:clrMap bg1="lt1" tx1="dk1" bg2="lt2" tx2="dk2" accent1="accent1" accent2="accent2" accent3="accent3" accent4="accent4" accent5="accent5" accent6="accent6" hlink="hlink" folHlink="folHlink"/>
  <p:sldLayoutIdLst>
    <p:sldLayoutId id="2147485467" r:id="rId1"/>
    <p:sldLayoutId id="2147485468" r:id="rId2"/>
    <p:sldLayoutId id="2147485469" r:id="rId3"/>
    <p:sldLayoutId id="2147485471" r:id="rId4"/>
    <p:sldLayoutId id="2147485472" r:id="rId5"/>
    <p:sldLayoutId id="2147485473" r:id="rId6"/>
    <p:sldLayoutId id="2147485474" r:id="rId7"/>
    <p:sldLayoutId id="2147485475" r:id="rId8"/>
    <p:sldLayoutId id="2147485476" r:id="rId9"/>
    <p:sldLayoutId id="2147485481" r:id="rId10"/>
    <p:sldLayoutId id="2147485496" r:id="rId11"/>
    <p:sldLayoutId id="2147485497" r:id="rId12"/>
  </p:sldLayoutIdLst>
  <p:txStyles>
    <p:titleStyle>
      <a:lvl1pPr algn="l" defTabSz="685783" rtl="0" eaLnBrk="1" latinLnBrk="0" hangingPunct="1">
        <a:spcBef>
          <a:spcPct val="0"/>
        </a:spcBef>
        <a:buNone/>
        <a:defRPr sz="2700" b="0" kern="1200">
          <a:solidFill>
            <a:srgbClr val="006F4B"/>
          </a:solidFill>
          <a:latin typeface="+mj-lt"/>
          <a:ea typeface="+mj-ea"/>
          <a:cs typeface="+mj-cs"/>
        </a:defRPr>
      </a:lvl1pPr>
    </p:titleStyle>
    <p:bodyStyle>
      <a:lvl1pPr marL="171446" indent="-171446" algn="l" defTabSz="685783" rtl="0" eaLnBrk="1" latinLnBrk="0" hangingPunct="1">
        <a:spcBef>
          <a:spcPts val="1500"/>
        </a:spcBef>
        <a:buClr>
          <a:srgbClr val="493A13"/>
        </a:buClr>
        <a:buSzPct val="75000"/>
        <a:buFont typeface="Wingdings" pitchFamily="2" charset="2"/>
        <a:buChar char="n"/>
        <a:defRPr sz="1500" kern="1200">
          <a:solidFill>
            <a:schemeClr val="tx1">
              <a:lumMod val="65000"/>
              <a:lumOff val="35000"/>
            </a:schemeClr>
          </a:solidFill>
          <a:latin typeface="+mj-lt"/>
          <a:ea typeface="+mn-ea"/>
          <a:cs typeface="+mn-cs"/>
        </a:defRPr>
      </a:lvl1pPr>
      <a:lvl2pPr marL="342891" indent="-171446" algn="l" defTabSz="685783" rtl="0" eaLnBrk="1" latinLnBrk="0" hangingPunct="1">
        <a:spcBef>
          <a:spcPts val="451"/>
        </a:spcBef>
        <a:buClr>
          <a:schemeClr val="accent4"/>
        </a:buClr>
        <a:buSzPct val="75000"/>
        <a:buFont typeface="Wingdings" pitchFamily="2" charset="2"/>
        <a:buChar char="n"/>
        <a:defRPr sz="1400" kern="1200">
          <a:solidFill>
            <a:schemeClr val="tx1">
              <a:lumMod val="65000"/>
              <a:lumOff val="35000"/>
            </a:schemeClr>
          </a:solidFill>
          <a:latin typeface="+mj-lt"/>
          <a:ea typeface="+mn-ea"/>
          <a:cs typeface="+mn-cs"/>
        </a:defRPr>
      </a:lvl2pPr>
      <a:lvl3pPr marL="514338" indent="-171446" algn="l" defTabSz="685783" rtl="0" eaLnBrk="1" latinLnBrk="0" hangingPunct="1">
        <a:spcBef>
          <a:spcPts val="451"/>
        </a:spcBef>
        <a:buClr>
          <a:srgbClr val="493A13"/>
        </a:buClr>
        <a:buSzPct val="75000"/>
        <a:buFont typeface="Wingdings" pitchFamily="2" charset="2"/>
        <a:buChar char="n"/>
        <a:defRPr sz="1400" kern="1200">
          <a:solidFill>
            <a:schemeClr val="tx1">
              <a:lumMod val="65000"/>
              <a:lumOff val="35000"/>
            </a:schemeClr>
          </a:solidFill>
          <a:latin typeface="+mj-lt"/>
          <a:ea typeface="+mn-ea"/>
          <a:cs typeface="+mn-cs"/>
        </a:defRPr>
      </a:lvl3pPr>
      <a:lvl4pPr marL="685783" indent="-171446" algn="l" defTabSz="685783" rtl="0" eaLnBrk="1" latinLnBrk="0" hangingPunct="1">
        <a:spcBef>
          <a:spcPts val="451"/>
        </a:spcBef>
        <a:buClr>
          <a:schemeClr val="accent4"/>
        </a:buClr>
        <a:buSzPct val="75000"/>
        <a:buFont typeface="Wingdings" pitchFamily="2" charset="2"/>
        <a:buChar char="n"/>
        <a:defRPr sz="1400" kern="1200">
          <a:solidFill>
            <a:schemeClr val="tx1">
              <a:lumMod val="65000"/>
              <a:lumOff val="35000"/>
            </a:schemeClr>
          </a:solidFill>
          <a:latin typeface="+mj-lt"/>
          <a:ea typeface="+mn-ea"/>
          <a:cs typeface="+mn-cs"/>
        </a:defRPr>
      </a:lvl4pPr>
      <a:lvl5pPr marL="857229" indent="-171446" algn="l" defTabSz="685783" rtl="0" eaLnBrk="1" latinLnBrk="0" hangingPunct="1">
        <a:spcBef>
          <a:spcPts val="451"/>
        </a:spcBef>
        <a:buClr>
          <a:srgbClr val="493A13"/>
        </a:buClr>
        <a:buSzPct val="75000"/>
        <a:buFont typeface="Wingdings" pitchFamily="2" charset="2"/>
        <a:buChar char="n"/>
        <a:defRPr sz="1400" kern="1200">
          <a:solidFill>
            <a:schemeClr val="tx1">
              <a:lumMod val="65000"/>
              <a:lumOff val="35000"/>
            </a:schemeClr>
          </a:solidFill>
          <a:latin typeface="+mj-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a:defPPr>
      <a:lvl1pPr marL="0" algn="l" defTabSz="685783" rtl="0" eaLnBrk="1" latinLnBrk="0" hangingPunct="1">
        <a:defRPr sz="1400" kern="1200">
          <a:solidFill>
            <a:schemeClr val="tx1"/>
          </a:solidFill>
          <a:latin typeface="+mn-lt"/>
          <a:ea typeface="+mn-ea"/>
          <a:cs typeface="+mn-cs"/>
        </a:defRPr>
      </a:lvl1pPr>
      <a:lvl2pPr marL="342891"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4"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9"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1"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hyperlink" Target="http://www.usgs.gov/3DNTM/DCA" TargetMode="External"/><Relationship Id="rId2" Type="http://schemas.openxmlformats.org/officeDocument/2006/relationships/notesSlide" Target="../notesSlides/notesSlide10.xml"/><Relationship Id="rId1" Type="http://schemas.openxmlformats.org/officeDocument/2006/relationships/slideLayout" Target="../slideLayouts/slideLayout59.xml"/><Relationship Id="rId5" Type="http://schemas.openxmlformats.org/officeDocument/2006/relationships/image" Target="../media/image56.jpe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14.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62.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58.xml"/><Relationship Id="rId5" Type="http://schemas.openxmlformats.org/officeDocument/2006/relationships/hyperlink" Target="mailto:critmiller@usgs.gov" TargetMode="External"/><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hyperlink" Target="https://www.usgs.gov/programs/national-geospatial-program/geospatial-products-and-services-contracts" TargetMode="External"/><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hyperlink" Target="https://www.usgs.gov/ngp-standards-and-specifications/hydrography-standards-and-specifications" TargetMode="External"/><Relationship Id="rId2" Type="http://schemas.openxmlformats.org/officeDocument/2006/relationships/notesSlide" Target="../notesSlides/notesSlide17.xml"/><Relationship Id="rId1" Type="http://schemas.openxmlformats.org/officeDocument/2006/relationships/slideLayout" Target="../slideLayouts/slideLayout58.xml"/><Relationship Id="rId6" Type="http://schemas.openxmlformats.org/officeDocument/2006/relationships/image" Target="../media/image88.png"/><Relationship Id="rId5" Type="http://schemas.openxmlformats.org/officeDocument/2006/relationships/image" Target="../media/image56.jpeg"/><Relationship Id="rId4" Type="http://schemas.openxmlformats.org/officeDocument/2006/relationships/hyperlink" Target="http://www.usgs.gov/3DHP/HydroSpec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58.xml"/><Relationship Id="rId5" Type="http://schemas.openxmlformats.org/officeDocument/2006/relationships/image" Target="../media/image91.png"/><Relationship Id="rId4" Type="http://schemas.openxmlformats.org/officeDocument/2006/relationships/image" Target="../media/image90.jpe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58.xml"/><Relationship Id="rId6" Type="http://schemas.openxmlformats.org/officeDocument/2006/relationships/image" Target="../media/image56.jpeg"/><Relationship Id="rId5" Type="http://schemas.openxmlformats.org/officeDocument/2006/relationships/image" Target="../media/image95.sv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58.xml"/><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66.xml"/><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hyperlink" Target="https://3dhp.nationalmap.gov/" TargetMode="External"/><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5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6.xml"/><Relationship Id="rId1" Type="http://schemas.openxmlformats.org/officeDocument/2006/relationships/slideLayout" Target="../slideLayouts/slideLayout58.xml"/><Relationship Id="rId5" Type="http://schemas.microsoft.com/office/2007/relationships/hdphoto" Target="../media/hdphoto2.wdp"/><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hyperlink" Target="http://viewer.nationalmap.gov/services" TargetMode="External"/><Relationship Id="rId3" Type="http://schemas.openxmlformats.org/officeDocument/2006/relationships/image" Target="../media/image31.png"/><Relationship Id="rId7" Type="http://schemas.openxmlformats.org/officeDocument/2006/relationships/hyperlink" Target="https://www.usgs.gov/national-hydrography/access-national-hydrography-products" TargetMode="External"/><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59.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66.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0" y="5436157"/>
            <a:ext cx="5384800" cy="1169595"/>
          </a:xfrm>
        </p:spPr>
        <p:txBody>
          <a:bodyPr vert="horz" lIns="91440" tIns="45720" rIns="91440" bIns="45720" rtlCol="0" anchor="t">
            <a:normAutofit/>
          </a:bodyPr>
          <a:lstStyle/>
          <a:p>
            <a:endParaRPr lang="en-US" sz="1600"/>
          </a:p>
          <a:p>
            <a:endParaRPr lang="en-US" sz="1600"/>
          </a:p>
          <a:p>
            <a:pPr algn="r"/>
            <a:r>
              <a:rPr lang="en-US" sz="1600"/>
              <a:t>Cynthia Ritmiller  </a:t>
            </a:r>
          </a:p>
          <a:p>
            <a:pPr algn="r"/>
            <a:r>
              <a:rPr lang="en-US" sz="1600"/>
              <a:t>National Map Liaison</a:t>
            </a:r>
            <a:endParaRPr lang="en-US" sz="1600">
              <a:cs typeface="Arial"/>
            </a:endParaRPr>
          </a:p>
        </p:txBody>
      </p:sp>
      <p:sp>
        <p:nvSpPr>
          <p:cNvPr id="2" name="Title 1"/>
          <p:cNvSpPr>
            <a:spLocks noGrp="1"/>
          </p:cNvSpPr>
          <p:nvPr>
            <p:ph type="ctrTitle"/>
          </p:nvPr>
        </p:nvSpPr>
        <p:spPr>
          <a:xfrm>
            <a:off x="713433" y="1466729"/>
            <a:ext cx="4995178" cy="2641601"/>
          </a:xfrm>
        </p:spPr>
        <p:txBody>
          <a:bodyPr>
            <a:normAutofit/>
          </a:bodyPr>
          <a:lstStyle/>
          <a:p>
            <a:r>
              <a:rPr lang="en-US" b="1" dirty="0"/>
              <a:t>US Geological Survey’s Role in the National Hydrography Dataset and the 3D Hydrography Program</a:t>
            </a:r>
            <a:br>
              <a:rPr lang="en-US" dirty="0"/>
            </a:br>
            <a:br>
              <a:rPr lang="en-US" sz="2400" b="0" i="0" u="none" strike="noStrike" baseline="0" dirty="0">
                <a:solidFill>
                  <a:schemeClr val="bg1"/>
                </a:solidFill>
                <a:latin typeface="Segoe UI" panose="020B0502040204020203" pitchFamily="34" charset="0"/>
              </a:rPr>
            </a:br>
            <a:endParaRPr lang="en-US" sz="2400" b="0" i="0" u="none" strike="noStrike" baseline="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221216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C2A22C-8856-ADA0-28E5-6B469C072FF7}"/>
              </a:ext>
            </a:extLst>
          </p:cNvPr>
          <p:cNvSpPr txBox="1"/>
          <p:nvPr/>
        </p:nvSpPr>
        <p:spPr>
          <a:xfrm>
            <a:off x="5420020" y="6193679"/>
            <a:ext cx="6771980" cy="461665"/>
          </a:xfrm>
          <a:prstGeom prst="rect">
            <a:avLst/>
          </a:prstGeom>
          <a:noFill/>
        </p:spPr>
        <p:txBody>
          <a:bodyPr wrap="square" lIns="91440" tIns="45720" rIns="91440" bIns="45720" rtlCol="0" anchor="t">
            <a:spAutoFit/>
          </a:bodyPr>
          <a:lstStyle/>
          <a:p>
            <a:pPr algn="ctr">
              <a:buNone/>
            </a:pPr>
            <a:r>
              <a:rPr lang="en-US" sz="2400">
                <a:solidFill>
                  <a:srgbClr val="0070C0"/>
                </a:solidFill>
                <a:latin typeface="Arial"/>
                <a:cs typeface="Arial"/>
                <a:hlinkClick r:id="rId3">
                  <a:extLst>
                    <a:ext uri="{A12FA001-AC4F-418D-AE19-62706E023703}">
                      <ahyp:hlinkClr xmlns:ahyp="http://schemas.microsoft.com/office/drawing/2018/hyperlinkcolor" val="tx"/>
                    </a:ext>
                  </a:extLst>
                </a:hlinkClick>
              </a:rPr>
              <a:t>usgs</a:t>
            </a:r>
            <a:r>
              <a:rPr lang="en-US" sz="2400">
                <a:latin typeface="Arial"/>
                <a:cs typeface="Arial"/>
                <a:hlinkClick r:id="rId3"/>
              </a:rPr>
              <a:t>.</a:t>
            </a:r>
            <a:r>
              <a:rPr lang="en-US" sz="2400">
                <a:solidFill>
                  <a:srgbClr val="0070C0"/>
                </a:solidFill>
                <a:latin typeface="Arial"/>
                <a:cs typeface="Arial"/>
                <a:hlinkClick r:id="rId3">
                  <a:extLst>
                    <a:ext uri="{A12FA001-AC4F-418D-AE19-62706E023703}">
                      <ahyp:hlinkClr xmlns:ahyp="http://schemas.microsoft.com/office/drawing/2018/hyperlinkcolor" val="tx"/>
                    </a:ext>
                  </a:extLst>
                </a:hlinkClick>
              </a:rPr>
              <a:t>gov</a:t>
            </a:r>
            <a:r>
              <a:rPr lang="en-US" sz="2400">
                <a:latin typeface="Arial"/>
                <a:cs typeface="Arial"/>
                <a:hlinkClick r:id="rId3"/>
              </a:rPr>
              <a:t>/</a:t>
            </a:r>
            <a:r>
              <a:rPr lang="en-US" sz="2400">
                <a:solidFill>
                  <a:srgbClr val="0070C0"/>
                </a:solidFill>
                <a:latin typeface="Arial"/>
                <a:cs typeface="Arial"/>
                <a:hlinkClick r:id="rId3">
                  <a:extLst>
                    <a:ext uri="{A12FA001-AC4F-418D-AE19-62706E023703}">
                      <ahyp:hlinkClr xmlns:ahyp="http://schemas.microsoft.com/office/drawing/2018/hyperlinkcolor" val="tx"/>
                    </a:ext>
                  </a:extLst>
                </a:hlinkClick>
              </a:rPr>
              <a:t>3DNTM</a:t>
            </a:r>
            <a:r>
              <a:rPr lang="en-US" sz="2400">
                <a:latin typeface="Arial"/>
                <a:cs typeface="Arial"/>
                <a:hlinkClick r:id="rId3"/>
              </a:rPr>
              <a:t>/DCA</a:t>
            </a:r>
            <a:r>
              <a:rPr lang="en-US" sz="2400">
                <a:latin typeface="Arial"/>
                <a:cs typeface="Arial"/>
              </a:rPr>
              <a:t> </a:t>
            </a:r>
          </a:p>
        </p:txBody>
      </p:sp>
      <p:sp>
        <p:nvSpPr>
          <p:cNvPr id="9" name="Title 1">
            <a:extLst>
              <a:ext uri="{FF2B5EF4-FFF2-40B4-BE49-F238E27FC236}">
                <a16:creationId xmlns:a16="http://schemas.microsoft.com/office/drawing/2014/main" id="{5435287C-23B1-43A5-EF29-8C8E73EEC193}"/>
              </a:ext>
            </a:extLst>
          </p:cNvPr>
          <p:cNvSpPr txBox="1">
            <a:spLocks/>
          </p:cNvSpPr>
          <p:nvPr/>
        </p:nvSpPr>
        <p:spPr>
          <a:xfrm>
            <a:off x="519339" y="238531"/>
            <a:ext cx="10667017" cy="573305"/>
          </a:xfrm>
          <a:prstGeom prst="rect">
            <a:avLst/>
          </a:prstGeom>
        </p:spPr>
        <p:txBody>
          <a:bodyPr/>
          <a:lstStyle>
            <a:lvl1pPr algn="l" defTabSz="914400" rtl="0" eaLnBrk="1" latinLnBrk="0" hangingPunct="1">
              <a:spcBef>
                <a:spcPct val="0"/>
              </a:spcBef>
              <a:buNone/>
              <a:defRPr sz="3600" b="0" kern="1200">
                <a:solidFill>
                  <a:srgbClr val="006F4B"/>
                </a:solidFill>
                <a:latin typeface="+mj-lt"/>
                <a:ea typeface="+mj-ea"/>
                <a:cs typeface="+mj-cs"/>
              </a:defRPr>
            </a:lvl1pPr>
          </a:lstStyle>
          <a:p>
            <a:pPr lvl="0" fontAlgn="auto">
              <a:lnSpc>
                <a:spcPct val="100000"/>
              </a:lnSpc>
              <a:spcBef>
                <a:spcPts val="0"/>
              </a:spcBef>
              <a:spcAft>
                <a:spcPts val="0"/>
              </a:spcAft>
              <a:buClr>
                <a:srgbClr val="006F4B"/>
              </a:buClr>
              <a:buSzTx/>
              <a:tabLst/>
              <a:defRPr/>
            </a:pPr>
            <a:r>
              <a:rPr lang="en-US" sz="3200">
                <a:cs typeface="Arial"/>
                <a:sym typeface="Arial"/>
              </a:rPr>
              <a:t>The Beginning </a:t>
            </a:r>
          </a:p>
        </p:txBody>
      </p:sp>
      <p:pic>
        <p:nvPicPr>
          <p:cNvPr id="2" name="Picture 1" descr="Graphical user interface, website">
            <a:hlinkClick r:id="rId3"/>
            <a:extLst>
              <a:ext uri="{FF2B5EF4-FFF2-40B4-BE49-F238E27FC236}">
                <a16:creationId xmlns:a16="http://schemas.microsoft.com/office/drawing/2014/main" id="{4538FE19-BD75-199C-8A6D-0CA79BE82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1351" y="2050570"/>
            <a:ext cx="4536018" cy="4091908"/>
          </a:xfrm>
          <a:prstGeom prst="rect">
            <a:avLst/>
          </a:prstGeom>
          <a:noFill/>
          <a:ln>
            <a:solidFill>
              <a:schemeClr val="tx1">
                <a:lumMod val="50000"/>
                <a:lumOff val="50000"/>
              </a:schemeClr>
            </a:solidFill>
          </a:ln>
          <a:effectLst>
            <a:outerShdw blurRad="114300" dist="38100" dir="2700000" sx="102000" sy="102000" algn="tl" rotWithShape="0">
              <a:schemeClr val="tx1">
                <a:lumMod val="50000"/>
                <a:lumOff val="50000"/>
                <a:alpha val="40000"/>
              </a:schemeClr>
            </a:outerShdw>
          </a:effectLst>
        </p:spPr>
      </p:pic>
      <p:pic>
        <p:nvPicPr>
          <p:cNvPr id="7" name="Picture 6" descr="Timeline&#10;&#10;Description automatically generated">
            <a:extLst>
              <a:ext uri="{FF2B5EF4-FFF2-40B4-BE49-F238E27FC236}">
                <a16:creationId xmlns:a16="http://schemas.microsoft.com/office/drawing/2014/main" id="{64F6C27E-8B14-1EBC-AB09-C58F5B6744D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366" t="31381" r="75738" b="13039"/>
          <a:stretch/>
        </p:blipFill>
        <p:spPr>
          <a:xfrm>
            <a:off x="323850" y="2076449"/>
            <a:ext cx="2692305" cy="4127820"/>
          </a:xfrm>
          <a:prstGeom prst="rect">
            <a:avLst/>
          </a:prstGeom>
        </p:spPr>
      </p:pic>
      <p:pic>
        <p:nvPicPr>
          <p:cNvPr id="5" name="Picture 4" descr="Timeline&#10;&#10;Description automatically generated">
            <a:extLst>
              <a:ext uri="{FF2B5EF4-FFF2-40B4-BE49-F238E27FC236}">
                <a16:creationId xmlns:a16="http://schemas.microsoft.com/office/drawing/2014/main" id="{1F7ABF7A-150C-BB7D-4F5F-59743A2A8F32}"/>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260" t="16972" b="65717"/>
          <a:stretch/>
        </p:blipFill>
        <p:spPr>
          <a:xfrm>
            <a:off x="0" y="996811"/>
            <a:ext cx="12192000" cy="1209894"/>
          </a:xfrm>
          <a:prstGeom prst="rect">
            <a:avLst/>
          </a:prstGeom>
          <a:solidFill>
            <a:schemeClr val="bg1"/>
          </a:solidFill>
        </p:spPr>
      </p:pic>
      <p:sp>
        <p:nvSpPr>
          <p:cNvPr id="4" name="Rectangle 3">
            <a:extLst>
              <a:ext uri="{FF2B5EF4-FFF2-40B4-BE49-F238E27FC236}">
                <a16:creationId xmlns:a16="http://schemas.microsoft.com/office/drawing/2014/main" id="{9E3EAE63-31BB-C21A-A6B5-FB2466A727D2}"/>
              </a:ext>
            </a:extLst>
          </p:cNvPr>
          <p:cNvSpPr/>
          <p:nvPr/>
        </p:nvSpPr>
        <p:spPr>
          <a:xfrm>
            <a:off x="34684" y="993421"/>
            <a:ext cx="3009900" cy="1209893"/>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426295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21FCA2-C868-42C8-85ED-BE39B212FB46}"/>
              </a:ext>
            </a:extLst>
          </p:cNvPr>
          <p:cNvSpPr>
            <a:spLocks noGrp="1"/>
          </p:cNvSpPr>
          <p:nvPr>
            <p:ph type="title"/>
          </p:nvPr>
        </p:nvSpPr>
        <p:spPr>
          <a:xfrm>
            <a:off x="661104" y="155986"/>
            <a:ext cx="10075084" cy="995082"/>
          </a:xfrm>
        </p:spPr>
        <p:txBody>
          <a:bodyPr/>
          <a:lstStyle/>
          <a:p>
            <a:r>
              <a:rPr lang="en-US" sz="3200" dirty="0"/>
              <a:t>Data Collaboration Announcement (DCA)</a:t>
            </a:r>
          </a:p>
        </p:txBody>
      </p:sp>
      <p:sp>
        <p:nvSpPr>
          <p:cNvPr id="3" name="Content Placeholder 2"/>
          <p:cNvSpPr>
            <a:spLocks noGrp="1"/>
          </p:cNvSpPr>
          <p:nvPr>
            <p:ph idx="1"/>
          </p:nvPr>
        </p:nvSpPr>
        <p:spPr>
          <a:xfrm>
            <a:off x="484342" y="1524001"/>
            <a:ext cx="6724015" cy="4836108"/>
          </a:xfrm>
        </p:spPr>
        <p:txBody>
          <a:bodyPr vert="horz" lIns="91440" tIns="45720" rIns="91440" bIns="45720" rtlCol="0" anchor="t">
            <a:noAutofit/>
          </a:bodyPr>
          <a:lstStyle/>
          <a:p>
            <a:pPr marL="457200">
              <a:lnSpc>
                <a:spcPct val="115000"/>
              </a:lnSpc>
              <a:spcBef>
                <a:spcPts val="600"/>
              </a:spcBef>
            </a:pPr>
            <a:r>
              <a:rPr lang="en-US" sz="2000" dirty="0"/>
              <a:t>The DCA is the mechanism used for non-federal entities to partner with USGS and other Federal agencies to acquire high-quality hydrography data for 3DHP</a:t>
            </a:r>
          </a:p>
          <a:p>
            <a:pPr marL="457200">
              <a:lnSpc>
                <a:spcPct val="115000"/>
              </a:lnSpc>
              <a:spcBef>
                <a:spcPts val="600"/>
              </a:spcBef>
            </a:pPr>
            <a:r>
              <a:rPr lang="en-US" sz="2000" dirty="0"/>
              <a:t>Open to Federal agencies, State and local governments, Tribes, academic institutions and the private sector </a:t>
            </a:r>
          </a:p>
          <a:p>
            <a:pPr marL="457200">
              <a:lnSpc>
                <a:spcPct val="115000"/>
              </a:lnSpc>
              <a:spcBef>
                <a:spcPts val="600"/>
              </a:spcBef>
            </a:pPr>
            <a:r>
              <a:rPr lang="en-US" sz="2000" dirty="0"/>
              <a:t>Applicants are encouraged to build funding coalitions to pool resources to fund 50% or more of project costs</a:t>
            </a:r>
          </a:p>
          <a:p>
            <a:pPr marL="457200">
              <a:lnSpc>
                <a:spcPct val="115000"/>
              </a:lnSpc>
              <a:spcBef>
                <a:spcPts val="600"/>
              </a:spcBef>
            </a:pPr>
            <a:r>
              <a:rPr lang="en-US" sz="2000" dirty="0"/>
              <a:t>3DHP “matching” funds added to cover remaining costs</a:t>
            </a:r>
          </a:p>
        </p:txBody>
      </p:sp>
      <p:grpSp>
        <p:nvGrpSpPr>
          <p:cNvPr id="6" name="Group 5">
            <a:extLst>
              <a:ext uri="{FF2B5EF4-FFF2-40B4-BE49-F238E27FC236}">
                <a16:creationId xmlns:a16="http://schemas.microsoft.com/office/drawing/2014/main" id="{3C5A05DC-7710-4179-8E58-5EEE28A79CB4}"/>
              </a:ext>
            </a:extLst>
          </p:cNvPr>
          <p:cNvGrpSpPr/>
          <p:nvPr/>
        </p:nvGrpSpPr>
        <p:grpSpPr>
          <a:xfrm>
            <a:off x="8159999" y="3946805"/>
            <a:ext cx="3415374" cy="2238507"/>
            <a:chOff x="7667371" y="3962045"/>
            <a:chExt cx="3415374" cy="2238507"/>
          </a:xfrm>
        </p:grpSpPr>
        <p:pic>
          <p:nvPicPr>
            <p:cNvPr id="9" name="Shape 748">
              <a:extLst>
                <a:ext uri="{FF2B5EF4-FFF2-40B4-BE49-F238E27FC236}">
                  <a16:creationId xmlns:a16="http://schemas.microsoft.com/office/drawing/2014/main" id="{04B90992-810A-48CE-9EB5-681450E7455A}"/>
                </a:ext>
              </a:extLst>
            </p:cNvPr>
            <p:cNvPicPr preferRelativeResize="0">
              <a:picLocks noChangeAspect="1"/>
            </p:cNvPicPr>
            <p:nvPr/>
          </p:nvPicPr>
          <p:blipFill rotWithShape="1">
            <a:blip r:embed="rId3">
              <a:clrChange>
                <a:clrFrom>
                  <a:srgbClr val="E7E7E0"/>
                </a:clrFrom>
                <a:clrTo>
                  <a:srgbClr val="E7E7E0">
                    <a:alpha val="0"/>
                  </a:srgbClr>
                </a:clrTo>
              </a:clrChange>
              <a:alphaModFix/>
              <a:duotone>
                <a:prstClr val="black"/>
                <a:srgbClr val="008FFA">
                  <a:tint val="45000"/>
                  <a:satMod val="400000"/>
                </a:srgbClr>
              </a:duotone>
            </a:blip>
            <a:srcRect r="1695"/>
            <a:stretch/>
          </p:blipFill>
          <p:spPr>
            <a:xfrm>
              <a:off x="7727170" y="3962045"/>
              <a:ext cx="3355575" cy="2238507"/>
            </a:xfrm>
            <a:prstGeom prst="rect">
              <a:avLst/>
            </a:prstGeom>
            <a:ln>
              <a:noFill/>
            </a:ln>
            <a:effectLst>
              <a:outerShdw blurRad="292100" dist="139700" dir="2700000" algn="tl" rotWithShape="0">
                <a:srgbClr val="333333">
                  <a:alpha val="65000"/>
                </a:srgbClr>
              </a:outerShdw>
            </a:effectLst>
          </p:spPr>
        </p:pic>
        <p:sp>
          <p:nvSpPr>
            <p:cNvPr id="10" name="Shape 749">
              <a:extLst>
                <a:ext uri="{FF2B5EF4-FFF2-40B4-BE49-F238E27FC236}">
                  <a16:creationId xmlns:a16="http://schemas.microsoft.com/office/drawing/2014/main" id="{6A2BCEF8-4503-4FE3-AD1E-306BDF5BD7DF}"/>
                </a:ext>
              </a:extLst>
            </p:cNvPr>
            <p:cNvSpPr txBox="1"/>
            <p:nvPr/>
          </p:nvSpPr>
          <p:spPr>
            <a:xfrm>
              <a:off x="7667371" y="4262542"/>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grpSp>
      <p:grpSp>
        <p:nvGrpSpPr>
          <p:cNvPr id="12" name="Group 11">
            <a:extLst>
              <a:ext uri="{FF2B5EF4-FFF2-40B4-BE49-F238E27FC236}">
                <a16:creationId xmlns:a16="http://schemas.microsoft.com/office/drawing/2014/main" id="{5CFD1446-F4EB-4BA6-B1E1-7A703493C035}"/>
              </a:ext>
            </a:extLst>
          </p:cNvPr>
          <p:cNvGrpSpPr/>
          <p:nvPr/>
        </p:nvGrpSpPr>
        <p:grpSpPr>
          <a:xfrm>
            <a:off x="7506339" y="1374833"/>
            <a:ext cx="3354338" cy="2238507"/>
            <a:chOff x="7503458" y="4341501"/>
            <a:chExt cx="3830017" cy="2346058"/>
          </a:xfrm>
        </p:grpSpPr>
        <p:pic>
          <p:nvPicPr>
            <p:cNvPr id="13" name="Shape 748">
              <a:extLst>
                <a:ext uri="{FF2B5EF4-FFF2-40B4-BE49-F238E27FC236}">
                  <a16:creationId xmlns:a16="http://schemas.microsoft.com/office/drawing/2014/main" id="{9055C3E3-9ED6-49E9-85EF-F3C0B7B00F6E}"/>
                </a:ext>
              </a:extLst>
            </p:cNvPr>
            <p:cNvPicPr preferRelativeResize="0"/>
            <p:nvPr/>
          </p:nvPicPr>
          <p:blipFill rotWithShape="1">
            <a:blip r:embed="rId4">
              <a:clrChange>
                <a:clrFrom>
                  <a:srgbClr val="E7E7E0"/>
                </a:clrFrom>
                <a:clrTo>
                  <a:srgbClr val="E7E7E0">
                    <a:alpha val="0"/>
                  </a:srgbClr>
                </a:clrTo>
              </a:clrChange>
              <a:alphaModFix/>
            </a:blip>
            <a:srcRect r="1695"/>
            <a:stretch/>
          </p:blipFill>
          <p:spPr>
            <a:xfrm>
              <a:off x="7503458" y="4341501"/>
              <a:ext cx="3830017" cy="2346058"/>
            </a:xfrm>
            <a:prstGeom prst="rect">
              <a:avLst/>
            </a:prstGeom>
            <a:ln>
              <a:noFill/>
            </a:ln>
            <a:effectLst>
              <a:outerShdw blurRad="292100" dist="139700" dir="2700000" algn="tl" rotWithShape="0">
                <a:srgbClr val="333333">
                  <a:alpha val="65000"/>
                </a:srgbClr>
              </a:outerShdw>
            </a:effectLst>
          </p:spPr>
        </p:pic>
        <p:sp>
          <p:nvSpPr>
            <p:cNvPr id="14" name="Shape 749">
              <a:extLst>
                <a:ext uri="{FF2B5EF4-FFF2-40B4-BE49-F238E27FC236}">
                  <a16:creationId xmlns:a16="http://schemas.microsoft.com/office/drawing/2014/main" id="{DBF61AB6-B914-4887-B440-93C14EC416E9}"/>
                </a:ext>
              </a:extLst>
            </p:cNvPr>
            <p:cNvSpPr txBox="1"/>
            <p:nvPr/>
          </p:nvSpPr>
          <p:spPr>
            <a:xfrm>
              <a:off x="7711636" y="5085265"/>
              <a:ext cx="2958874" cy="584774"/>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3200" b="0" i="0" u="none" strike="noStrike" kern="0" cap="none" spc="0" normalizeH="0" baseline="0" noProof="0">
                  <a:ln>
                    <a:noFill/>
                  </a:ln>
                  <a:solidFill>
                    <a:srgbClr val="FFFFFF"/>
                  </a:solidFill>
                  <a:effectLst/>
                  <a:uLnTx/>
                  <a:uFillTx/>
                  <a:latin typeface="Arial"/>
                  <a:ea typeface="Tahoma"/>
                  <a:cs typeface="Tahoma"/>
                  <a:sym typeface="Tahoma"/>
                </a:rPr>
                <a:t>3DEP </a:t>
              </a:r>
            </a:p>
          </p:txBody>
        </p:sp>
      </p:grpSp>
    </p:spTree>
    <p:extLst>
      <p:ext uri="{BB962C8B-B14F-4D97-AF65-F5344CB8AC3E}">
        <p14:creationId xmlns:p14="http://schemas.microsoft.com/office/powerpoint/2010/main" val="3839133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1426-876A-DBF9-B990-A78DB9F4C233}"/>
              </a:ext>
            </a:extLst>
          </p:cNvPr>
          <p:cNvSpPr>
            <a:spLocks noGrp="1"/>
          </p:cNvSpPr>
          <p:nvPr>
            <p:ph type="title"/>
          </p:nvPr>
        </p:nvSpPr>
        <p:spPr>
          <a:xfrm>
            <a:off x="664634" y="134470"/>
            <a:ext cx="4707466" cy="2132479"/>
          </a:xfrm>
        </p:spPr>
        <p:txBody>
          <a:bodyPr/>
          <a:lstStyle/>
          <a:p>
            <a:r>
              <a:rPr lang="en-US" dirty="0"/>
              <a:t>3DNTM </a:t>
            </a:r>
            <a:br>
              <a:rPr lang="en-US" dirty="0"/>
            </a:br>
            <a:r>
              <a:rPr lang="en-US" dirty="0"/>
              <a:t>Data Collaboration Announcement (DCA)</a:t>
            </a:r>
          </a:p>
        </p:txBody>
      </p:sp>
      <p:pic>
        <p:nvPicPr>
          <p:cNvPr id="21" name="Picture 20" descr="Text&#10;&#10;Description automatically generated">
            <a:extLst>
              <a:ext uri="{FF2B5EF4-FFF2-40B4-BE49-F238E27FC236}">
                <a16:creationId xmlns:a16="http://schemas.microsoft.com/office/drawing/2014/main" id="{5400B67D-B98E-78A8-E641-63B4E6DA1CBC}"/>
              </a:ext>
            </a:extLst>
          </p:cNvPr>
          <p:cNvPicPr>
            <a:picLocks noChangeAspect="1"/>
          </p:cNvPicPr>
          <p:nvPr/>
        </p:nvPicPr>
        <p:blipFill rotWithShape="1">
          <a:blip r:embed="rId3">
            <a:extLst>
              <a:ext uri="{28A0092B-C50C-407E-A947-70E740481C1C}">
                <a14:useLocalDpi xmlns:a14="http://schemas.microsoft.com/office/drawing/2010/main" val="0"/>
              </a:ext>
            </a:extLst>
          </a:blip>
          <a:srcRect l="1191" t="410" r="503" b="12578"/>
          <a:stretch/>
        </p:blipFill>
        <p:spPr>
          <a:xfrm>
            <a:off x="5500255" y="191452"/>
            <a:ext cx="4369029" cy="6504741"/>
          </a:xfrm>
          <a:prstGeom prst="rect">
            <a:avLst/>
          </a:prstGeom>
          <a:ln w="317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8209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863611-84F9-19C9-8FE2-07C20342D0F7}"/>
              </a:ext>
            </a:extLst>
          </p:cNvPr>
          <p:cNvSpPr/>
          <p:nvPr/>
        </p:nvSpPr>
        <p:spPr>
          <a:xfrm>
            <a:off x="767932" y="1669202"/>
            <a:ext cx="4204118" cy="4560178"/>
          </a:xfrm>
          <a:prstGeom prst="rect">
            <a:avLst/>
          </a:prstGeom>
          <a:solidFill>
            <a:srgbClr val="BEE8FF"/>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E7255C-C11C-C122-4C15-701034F1F4CF}"/>
              </a:ext>
            </a:extLst>
          </p:cNvPr>
          <p:cNvSpPr/>
          <p:nvPr/>
        </p:nvSpPr>
        <p:spPr>
          <a:xfrm>
            <a:off x="5371054" y="1657351"/>
            <a:ext cx="4877846" cy="4584711"/>
          </a:xfrm>
          <a:prstGeom prst="rect">
            <a:avLst/>
          </a:prstGeom>
          <a:solidFill>
            <a:srgbClr val="BEE8FF"/>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FY25 3DNTM Data Collaboration Announcement</a:t>
            </a:r>
          </a:p>
        </p:txBody>
      </p:sp>
      <p:sp>
        <p:nvSpPr>
          <p:cNvPr id="40" name="Text Placeholder 12">
            <a:extLst>
              <a:ext uri="{FF2B5EF4-FFF2-40B4-BE49-F238E27FC236}">
                <a16:creationId xmlns:a16="http://schemas.microsoft.com/office/drawing/2014/main" id="{201C9C7A-B21E-4F7A-8075-E0D50A155AB0}"/>
              </a:ext>
            </a:extLst>
          </p:cNvPr>
          <p:cNvSpPr>
            <a:spLocks noGrp="1"/>
          </p:cNvSpPr>
          <p:nvPr>
            <p:ph type="body" sz="half" idx="2"/>
          </p:nvPr>
        </p:nvSpPr>
        <p:spPr>
          <a:xfrm>
            <a:off x="664692" y="1133856"/>
            <a:ext cx="10078613" cy="462663"/>
          </a:xfrm>
        </p:spPr>
        <p:txBody>
          <a:bodyPr anchor="ctr" anchorCtr="0"/>
          <a:lstStyle/>
          <a:p>
            <a:r>
              <a:rPr lang="en-US"/>
              <a:t>Instructions and forms</a:t>
            </a:r>
          </a:p>
        </p:txBody>
      </p:sp>
      <p:sp>
        <p:nvSpPr>
          <p:cNvPr id="51" name="TextBox 50">
            <a:extLst>
              <a:ext uri="{FF2B5EF4-FFF2-40B4-BE49-F238E27FC236}">
                <a16:creationId xmlns:a16="http://schemas.microsoft.com/office/drawing/2014/main" id="{202E39EA-836F-43D7-A2F3-8EF06F75C84C}"/>
              </a:ext>
            </a:extLst>
          </p:cNvPr>
          <p:cNvSpPr txBox="1"/>
          <p:nvPr/>
        </p:nvSpPr>
        <p:spPr>
          <a:xfrm>
            <a:off x="6319251" y="1755477"/>
            <a:ext cx="3305007" cy="400110"/>
          </a:xfrm>
          <a:prstGeom prst="rect">
            <a:avLst/>
          </a:prstGeom>
          <a:noFill/>
        </p:spPr>
        <p:txBody>
          <a:bodyPr wrap="none" rtlCol="0">
            <a:spAutoFit/>
          </a:bodyPr>
          <a:lstStyle/>
          <a:p>
            <a:pPr>
              <a:buNone/>
            </a:pPr>
            <a:r>
              <a:rPr lang="en-US" sz="2000">
                <a:solidFill>
                  <a:srgbClr val="C00000"/>
                </a:solidFill>
                <a:latin typeface="+mj-lt"/>
              </a:rPr>
              <a:t>WHAT YOU WILL SUBMIT </a:t>
            </a:r>
          </a:p>
        </p:txBody>
      </p:sp>
      <p:pic>
        <p:nvPicPr>
          <p:cNvPr id="12" name="Picture 11" descr="page1 attacha.png">
            <a:extLst>
              <a:ext uri="{FF2B5EF4-FFF2-40B4-BE49-F238E27FC236}">
                <a16:creationId xmlns:a16="http://schemas.microsoft.com/office/drawing/2014/main" id="{1A9AAB0B-3D85-4E89-B321-B7095FD3BA49}"/>
              </a:ext>
            </a:extLst>
          </p:cNvPr>
          <p:cNvPicPr>
            <a:picLocks noChangeAspect="1"/>
          </p:cNvPicPr>
          <p:nvPr/>
        </p:nvPicPr>
        <p:blipFill>
          <a:blip r:embed="rId3"/>
          <a:stretch>
            <a:fillRect/>
          </a:stretch>
        </p:blipFill>
        <p:spPr>
          <a:xfrm>
            <a:off x="5613074" y="2182850"/>
            <a:ext cx="696217" cy="902484"/>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513244" y="2271820"/>
            <a:ext cx="3570082" cy="707886"/>
          </a:xfrm>
          <a:prstGeom prst="rect">
            <a:avLst/>
          </a:prstGeom>
          <a:noFill/>
        </p:spPr>
        <p:txBody>
          <a:bodyPr wrap="square" rtlCol="0">
            <a:spAutoFit/>
          </a:bodyPr>
          <a:lstStyle/>
          <a:p>
            <a:pPr>
              <a:buNone/>
            </a:pPr>
            <a:r>
              <a:rPr lang="en-US" sz="2000">
                <a:solidFill>
                  <a:srgbClr val="C00000"/>
                </a:solidFill>
                <a:latin typeface="+mj-lt"/>
              </a:rPr>
              <a:t>3DEP or 3DHP Project Submission Form (required)</a:t>
            </a:r>
          </a:p>
        </p:txBody>
      </p:sp>
      <p:pic>
        <p:nvPicPr>
          <p:cNvPr id="22" name="Picture 21">
            <a:extLst>
              <a:ext uri="{FF2B5EF4-FFF2-40B4-BE49-F238E27FC236}">
                <a16:creationId xmlns:a16="http://schemas.microsoft.com/office/drawing/2014/main" id="{8A2CAF4D-584E-45A6-9425-5AF6299C7A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30647" y="4379736"/>
            <a:ext cx="692486" cy="902485"/>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B046F89E-DE69-408E-898F-F6A0410C71D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25651" y="3321424"/>
            <a:ext cx="697257" cy="902486"/>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6513244" y="4412354"/>
            <a:ext cx="3882080" cy="707886"/>
          </a:xfrm>
          <a:prstGeom prst="rect">
            <a:avLst/>
          </a:prstGeom>
          <a:noFill/>
        </p:spPr>
        <p:txBody>
          <a:bodyPr wrap="square" rtlCol="0">
            <a:spAutoFit/>
          </a:bodyPr>
          <a:lstStyle/>
          <a:p>
            <a:pPr>
              <a:buNone/>
            </a:pPr>
            <a:r>
              <a:rPr lang="en-US" sz="2000">
                <a:solidFill>
                  <a:srgbClr val="C00000"/>
                </a:solidFill>
                <a:latin typeface="+mj-lt"/>
              </a:rPr>
              <a:t>Request for Project Planning Estimate (optional)</a:t>
            </a:r>
          </a:p>
        </p:txBody>
      </p:sp>
      <p:sp>
        <p:nvSpPr>
          <p:cNvPr id="15" name="TextBox 14"/>
          <p:cNvSpPr txBox="1"/>
          <p:nvPr/>
        </p:nvSpPr>
        <p:spPr>
          <a:xfrm>
            <a:off x="6577505" y="3369449"/>
            <a:ext cx="3662161" cy="707886"/>
          </a:xfrm>
          <a:prstGeom prst="rect">
            <a:avLst/>
          </a:prstGeom>
          <a:noFill/>
        </p:spPr>
        <p:txBody>
          <a:bodyPr wrap="square" rtlCol="0">
            <a:spAutoFit/>
          </a:bodyPr>
          <a:lstStyle/>
          <a:p>
            <a:pPr>
              <a:buNone/>
            </a:pPr>
            <a:r>
              <a:rPr lang="en-US" sz="2000">
                <a:solidFill>
                  <a:srgbClr val="C00000"/>
                </a:solidFill>
                <a:latin typeface="+mj-lt"/>
              </a:rPr>
              <a:t>Validation of Funding Partners Form (required)</a:t>
            </a:r>
          </a:p>
        </p:txBody>
      </p:sp>
      <p:sp>
        <p:nvSpPr>
          <p:cNvPr id="3" name="TextBox 2"/>
          <p:cNvSpPr txBox="1"/>
          <p:nvPr/>
        </p:nvSpPr>
        <p:spPr>
          <a:xfrm>
            <a:off x="764345" y="1703450"/>
            <a:ext cx="3993091" cy="707886"/>
          </a:xfrm>
          <a:prstGeom prst="rect">
            <a:avLst/>
          </a:prstGeom>
          <a:noFill/>
        </p:spPr>
        <p:txBody>
          <a:bodyPr wrap="square" rtlCol="0">
            <a:spAutoFit/>
          </a:bodyPr>
          <a:lstStyle/>
          <a:p>
            <a:pPr algn="ctr">
              <a:buNone/>
            </a:pPr>
            <a:r>
              <a:rPr lang="en-US" sz="2000">
                <a:solidFill>
                  <a:srgbClr val="0070C0"/>
                </a:solidFill>
                <a:latin typeface="+mj-lt"/>
              </a:rPr>
              <a:t>DCA PORTAL contains all instructions and forms</a:t>
            </a:r>
          </a:p>
        </p:txBody>
      </p:sp>
      <p:pic>
        <p:nvPicPr>
          <p:cNvPr id="5" name="Picture 4">
            <a:extLst>
              <a:ext uri="{FF2B5EF4-FFF2-40B4-BE49-F238E27FC236}">
                <a16:creationId xmlns:a16="http://schemas.microsoft.com/office/drawing/2014/main" id="{05E813A5-667A-BBA2-444A-5D8F9B668F53}"/>
              </a:ext>
            </a:extLst>
          </p:cNvPr>
          <p:cNvPicPr>
            <a:picLocks noChangeAspect="1"/>
          </p:cNvPicPr>
          <p:nvPr/>
        </p:nvPicPr>
        <p:blipFill>
          <a:blip r:embed="rId6"/>
          <a:stretch>
            <a:fillRect/>
          </a:stretch>
        </p:blipFill>
        <p:spPr>
          <a:xfrm>
            <a:off x="1096906" y="2402670"/>
            <a:ext cx="3520372" cy="345285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4186173-D1D3-27F4-C89C-8A334B2B1D32}"/>
              </a:ext>
            </a:extLst>
          </p:cNvPr>
          <p:cNvSpPr txBox="1"/>
          <p:nvPr/>
        </p:nvSpPr>
        <p:spPr>
          <a:xfrm>
            <a:off x="1166935" y="5872730"/>
            <a:ext cx="3215367" cy="369332"/>
          </a:xfrm>
          <a:prstGeom prst="rect">
            <a:avLst/>
          </a:prstGeom>
          <a:noFill/>
        </p:spPr>
        <p:txBody>
          <a:bodyPr wrap="none" rtlCol="0">
            <a:spAutoFit/>
          </a:bodyPr>
          <a:lstStyle/>
          <a:p>
            <a:pPr algn="ctr">
              <a:buNone/>
            </a:pPr>
            <a:r>
              <a:rPr lang="en-US" sz="1800" b="1">
                <a:solidFill>
                  <a:srgbClr val="0070C0"/>
                </a:solidFill>
                <a:latin typeface="+mj-lt"/>
              </a:rPr>
              <a:t>www.usgs.gov/3DNTM/DCA</a:t>
            </a:r>
          </a:p>
        </p:txBody>
      </p:sp>
      <p:grpSp>
        <p:nvGrpSpPr>
          <p:cNvPr id="7" name="Group 6">
            <a:extLst>
              <a:ext uri="{FF2B5EF4-FFF2-40B4-BE49-F238E27FC236}">
                <a16:creationId xmlns:a16="http://schemas.microsoft.com/office/drawing/2014/main" id="{E72732D0-403C-8484-D440-FCE29205D73E}"/>
              </a:ext>
            </a:extLst>
          </p:cNvPr>
          <p:cNvGrpSpPr/>
          <p:nvPr/>
        </p:nvGrpSpPr>
        <p:grpSpPr>
          <a:xfrm>
            <a:off x="9828211" y="2046066"/>
            <a:ext cx="2155556" cy="934668"/>
            <a:chOff x="7572338" y="2069837"/>
            <a:chExt cx="2155556" cy="934668"/>
          </a:xfrm>
        </p:grpSpPr>
        <p:sp>
          <p:nvSpPr>
            <p:cNvPr id="9" name="TextBox 8">
              <a:extLst>
                <a:ext uri="{FF2B5EF4-FFF2-40B4-BE49-F238E27FC236}">
                  <a16:creationId xmlns:a16="http://schemas.microsoft.com/office/drawing/2014/main" id="{5AB16DA5-0879-F9D8-35CE-2DCEAB6DDB75}"/>
                </a:ext>
              </a:extLst>
            </p:cNvPr>
            <p:cNvSpPr txBox="1"/>
            <p:nvPr/>
          </p:nvSpPr>
          <p:spPr>
            <a:xfrm>
              <a:off x="7572338" y="2222753"/>
              <a:ext cx="1987194" cy="781752"/>
            </a:xfrm>
            <a:prstGeom prst="rect">
              <a:avLst/>
            </a:prstGeom>
            <a:solidFill>
              <a:schemeClr val="bg1"/>
            </a:solidFill>
            <a:ln w="25400">
              <a:solidFill>
                <a:srgbClr val="C00000"/>
              </a:solidFill>
            </a:ln>
          </p:spPr>
          <p:txBody>
            <a:bodyPr wrap="square" rtlCol="0">
              <a:spAutoFit/>
            </a:bodyPr>
            <a:lstStyle>
              <a:defPPr>
                <a:defRPr lang="en-US"/>
              </a:defPPr>
              <a:lvl1pPr>
                <a:buNone/>
                <a:defRPr sz="1000">
                  <a:solidFill>
                    <a:srgbClr val="0070C0"/>
                  </a:solidFill>
                </a:defRPr>
              </a:lvl1pPr>
            </a:lstStyle>
            <a:p>
              <a:pPr algn="ctr"/>
              <a:r>
                <a:rPr lang="en-US" sz="1400">
                  <a:solidFill>
                    <a:schemeClr val="tx1"/>
                  </a:solidFill>
                  <a:latin typeface="+mj-lt"/>
                </a:rPr>
                <a:t>IMPORTANT: </a:t>
              </a:r>
            </a:p>
            <a:p>
              <a:pPr algn="ctr"/>
              <a:r>
                <a:rPr lang="en-US" sz="1400">
                  <a:solidFill>
                    <a:schemeClr val="tx1"/>
                  </a:solidFill>
                  <a:latin typeface="+mj-lt"/>
                </a:rPr>
                <a:t>Hit tab to properly auto-populate the form</a:t>
              </a:r>
            </a:p>
          </p:txBody>
        </p:sp>
        <p:sp>
          <p:nvSpPr>
            <p:cNvPr id="10" name="Star: 5 Points 9">
              <a:extLst>
                <a:ext uri="{FF2B5EF4-FFF2-40B4-BE49-F238E27FC236}">
                  <a16:creationId xmlns:a16="http://schemas.microsoft.com/office/drawing/2014/main" id="{BED3AEEB-E5F9-FFA9-4689-FC063EF93BD7}"/>
                </a:ext>
              </a:extLst>
            </p:cNvPr>
            <p:cNvSpPr>
              <a:spLocks noChangeAspect="1"/>
            </p:cNvSpPr>
            <p:nvPr/>
          </p:nvSpPr>
          <p:spPr>
            <a:xfrm>
              <a:off x="9383779" y="2069837"/>
              <a:ext cx="344115" cy="344115"/>
            </a:xfrm>
            <a:prstGeom prst="star5">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7F390FB-F7C6-F9A1-CDD7-D6E4B3E3CC5F}"/>
              </a:ext>
            </a:extLst>
          </p:cNvPr>
          <p:cNvSpPr txBox="1"/>
          <p:nvPr/>
        </p:nvSpPr>
        <p:spPr>
          <a:xfrm>
            <a:off x="6513244" y="5515246"/>
            <a:ext cx="3735656" cy="707886"/>
          </a:xfrm>
          <a:prstGeom prst="rect">
            <a:avLst/>
          </a:prstGeom>
          <a:noFill/>
          <a:ln>
            <a:noFill/>
          </a:ln>
        </p:spPr>
        <p:txBody>
          <a:bodyPr wrap="square" rtlCol="0">
            <a:spAutoFit/>
          </a:bodyPr>
          <a:lstStyle/>
          <a:p>
            <a:pPr>
              <a:buNone/>
            </a:pPr>
            <a:r>
              <a:rPr lang="en-US" sz="2000">
                <a:solidFill>
                  <a:srgbClr val="C00000"/>
                </a:solidFill>
                <a:latin typeface="+mj-lt"/>
              </a:rPr>
              <a:t>GIS file of project area (required)</a:t>
            </a:r>
          </a:p>
        </p:txBody>
      </p:sp>
      <p:pic>
        <p:nvPicPr>
          <p:cNvPr id="19" name="Graphic 18" descr="Topography Map with solid fill">
            <a:extLst>
              <a:ext uri="{FF2B5EF4-FFF2-40B4-BE49-F238E27FC236}">
                <a16:creationId xmlns:a16="http://schemas.microsoft.com/office/drawing/2014/main" id="{EF71F7AD-FBD0-3D6B-CC90-A793664F0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2353" y="5365695"/>
            <a:ext cx="716898" cy="716898"/>
          </a:xfrm>
          <a:prstGeom prst="rect">
            <a:avLst/>
          </a:prstGeom>
        </p:spPr>
      </p:pic>
      <p:sp>
        <p:nvSpPr>
          <p:cNvPr id="4" name="TextBox 3">
            <a:extLst>
              <a:ext uri="{FF2B5EF4-FFF2-40B4-BE49-F238E27FC236}">
                <a16:creationId xmlns:a16="http://schemas.microsoft.com/office/drawing/2014/main" id="{D6E7ABD8-5961-BBC4-A525-31E2224190FE}"/>
              </a:ext>
            </a:extLst>
          </p:cNvPr>
          <p:cNvSpPr txBox="1"/>
          <p:nvPr/>
        </p:nvSpPr>
        <p:spPr>
          <a:xfrm>
            <a:off x="8787640" y="6433472"/>
            <a:ext cx="3215367" cy="369332"/>
          </a:xfrm>
          <a:prstGeom prst="rect">
            <a:avLst/>
          </a:prstGeom>
          <a:noFill/>
        </p:spPr>
        <p:txBody>
          <a:bodyPr wrap="none" rtlCol="0">
            <a:spAutoFit/>
          </a:bodyPr>
          <a:lstStyle/>
          <a:p>
            <a:pPr algn="ctr">
              <a:buNone/>
            </a:pPr>
            <a:r>
              <a:rPr lang="en-US" sz="1800" b="1">
                <a:solidFill>
                  <a:srgbClr val="006F4B"/>
                </a:solidFill>
                <a:latin typeface="+mj-lt"/>
              </a:rPr>
              <a:t>www.usgs.gov/3DNTM/DCA</a:t>
            </a:r>
          </a:p>
        </p:txBody>
      </p:sp>
    </p:spTree>
    <p:extLst>
      <p:ext uri="{BB962C8B-B14F-4D97-AF65-F5344CB8AC3E}">
        <p14:creationId xmlns:p14="http://schemas.microsoft.com/office/powerpoint/2010/main" val="3581419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E172A90F-9BF5-05FF-36EE-D4977F247042}"/>
              </a:ext>
            </a:extLst>
          </p:cNvPr>
          <p:cNvCxnSpPr>
            <a:cxnSpLocks/>
          </p:cNvCxnSpPr>
          <p:nvPr/>
        </p:nvCxnSpPr>
        <p:spPr>
          <a:xfrm flipV="1">
            <a:off x="11644580" y="5415893"/>
            <a:ext cx="522590" cy="0"/>
          </a:xfrm>
          <a:prstGeom prst="straightConnector1">
            <a:avLst/>
          </a:prstGeom>
          <a:noFill/>
          <a:ln w="12700" cap="flat" cmpd="sng" algn="ctr">
            <a:solidFill>
              <a:srgbClr val="2C6EAA">
                <a:alpha val="52000"/>
              </a:srgbClr>
            </a:solidFill>
            <a:prstDash val="sysDot"/>
            <a:miter lim="800000"/>
            <a:headEnd type="none" w="sm" len="sm"/>
            <a:tailEnd type="stealth" w="sm" len="sm"/>
          </a:ln>
          <a:effectLst/>
        </p:spPr>
      </p:cxnSp>
      <p:sp>
        <p:nvSpPr>
          <p:cNvPr id="3" name="Rectangle 2">
            <a:extLst>
              <a:ext uri="{FF2B5EF4-FFF2-40B4-BE49-F238E27FC236}">
                <a16:creationId xmlns:a16="http://schemas.microsoft.com/office/drawing/2014/main" id="{18414069-AC5B-09B2-EF4C-B6E809FDEA97}"/>
              </a:ext>
            </a:extLst>
          </p:cNvPr>
          <p:cNvSpPr/>
          <p:nvPr/>
        </p:nvSpPr>
        <p:spPr>
          <a:xfrm>
            <a:off x="10813355" y="1144727"/>
            <a:ext cx="1037244" cy="1169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D54183F8-3491-0777-B0E2-EE758E4AC89B}"/>
              </a:ext>
            </a:extLst>
          </p:cNvPr>
          <p:cNvSpPr txBox="1">
            <a:spLocks/>
          </p:cNvSpPr>
          <p:nvPr/>
        </p:nvSpPr>
        <p:spPr>
          <a:xfrm>
            <a:off x="559979" y="621626"/>
            <a:ext cx="10075084" cy="587341"/>
          </a:xfrm>
          <a:prstGeom prst="rect">
            <a:avLst/>
          </a:prstGeom>
        </p:spPr>
        <p:txBody>
          <a:bodyPr/>
          <a:lstStyle>
            <a:lvl1pPr algn="l" defTabSz="685783" rtl="0" eaLnBrk="1" latinLnBrk="0" hangingPunct="1">
              <a:spcBef>
                <a:spcPct val="0"/>
              </a:spcBef>
              <a:buNone/>
              <a:defRPr sz="2700" b="0" kern="1200">
                <a:solidFill>
                  <a:srgbClr val="006F4B"/>
                </a:solidFill>
                <a:latin typeface="+mj-lt"/>
                <a:ea typeface="+mj-ea"/>
                <a:cs typeface="+mj-cs"/>
              </a:defRPr>
            </a:lvl1pPr>
          </a:lstStyle>
          <a:p>
            <a:pPr fontAlgn="auto">
              <a:spcAft>
                <a:spcPts val="0"/>
              </a:spcAft>
              <a:buClrTx/>
              <a:buSzTx/>
              <a:buFontTx/>
            </a:pPr>
            <a:r>
              <a:rPr lang="en-US" kern="0"/>
              <a:t>3DNTM DCA Timeline</a:t>
            </a:r>
            <a:endParaRPr lang="en-US"/>
          </a:p>
        </p:txBody>
      </p:sp>
      <p:sp>
        <p:nvSpPr>
          <p:cNvPr id="5" name="Freeform: Shape 4">
            <a:extLst>
              <a:ext uri="{FF2B5EF4-FFF2-40B4-BE49-F238E27FC236}">
                <a16:creationId xmlns:a16="http://schemas.microsoft.com/office/drawing/2014/main" id="{43D582AE-445F-8B21-5041-E80907D02F83}"/>
              </a:ext>
            </a:extLst>
          </p:cNvPr>
          <p:cNvSpPr/>
          <p:nvPr/>
        </p:nvSpPr>
        <p:spPr>
          <a:xfrm>
            <a:off x="415807" y="1203984"/>
            <a:ext cx="1559319" cy="399571"/>
          </a:xfrm>
          <a:custGeom>
            <a:avLst/>
            <a:gdLst>
              <a:gd name="connsiteX0" fmla="*/ 0 w 4567192"/>
              <a:gd name="connsiteY0" fmla="*/ 0 h 399571"/>
              <a:gd name="connsiteX1" fmla="*/ 4367407 w 4567192"/>
              <a:gd name="connsiteY1" fmla="*/ 0 h 399571"/>
              <a:gd name="connsiteX2" fmla="*/ 4567192 w 4567192"/>
              <a:gd name="connsiteY2" fmla="*/ 199786 h 399571"/>
              <a:gd name="connsiteX3" fmla="*/ 4367407 w 4567192"/>
              <a:gd name="connsiteY3" fmla="*/ 399571 h 399571"/>
              <a:gd name="connsiteX4" fmla="*/ 0 w 4567192"/>
              <a:gd name="connsiteY4" fmla="*/ 399571 h 399571"/>
              <a:gd name="connsiteX5" fmla="*/ 0 w 4567192"/>
              <a:gd name="connsiteY5" fmla="*/ 0 h 3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7192" h="399571">
                <a:moveTo>
                  <a:pt x="0" y="0"/>
                </a:moveTo>
                <a:lnTo>
                  <a:pt x="4367407" y="0"/>
                </a:lnTo>
                <a:lnTo>
                  <a:pt x="4567192" y="199786"/>
                </a:lnTo>
                <a:lnTo>
                  <a:pt x="4367407" y="399571"/>
                </a:lnTo>
                <a:lnTo>
                  <a:pt x="0" y="399571"/>
                </a:lnTo>
                <a:lnTo>
                  <a:pt x="0" y="0"/>
                </a:lnTo>
                <a:close/>
              </a:path>
            </a:pathLst>
          </a:cu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112014" tIns="56007" rIns="127897" bIns="56007" numCol="1" spcCol="1270" anchor="ctr" anchorCtr="0">
            <a:noAutofit/>
          </a:bodyPr>
          <a:lstStyle/>
          <a:p>
            <a:pPr defTabSz="933450" fontAlgn="auto">
              <a:lnSpc>
                <a:spcPct val="90000"/>
              </a:lnSpc>
              <a:spcBef>
                <a:spcPct val="0"/>
              </a:spcBef>
              <a:spcAft>
                <a:spcPct val="35000"/>
              </a:spcAft>
              <a:buClrTx/>
              <a:buSzTx/>
              <a:buNone/>
              <a:defRPr/>
            </a:pPr>
            <a:r>
              <a:rPr lang="en-US" sz="2100" kern="0" dirty="0">
                <a:solidFill>
                  <a:prstClr val="white"/>
                </a:solidFill>
                <a:latin typeface="Arial"/>
                <a:cs typeface="Arial"/>
              </a:rPr>
              <a:t>   FY26</a:t>
            </a:r>
            <a:endParaRPr kumimoji="0" lang="en-US" sz="2100" b="0" i="0" u="none" strike="noStrike" kern="0" cap="none" spc="0" normalizeH="0" baseline="0" noProof="0" dirty="0">
              <a:ln>
                <a:noFill/>
              </a:ln>
              <a:solidFill>
                <a:prstClr val="white"/>
              </a:solidFill>
              <a:effectLst/>
              <a:uLnTx/>
              <a:uFillTx/>
              <a:latin typeface="Arial"/>
              <a:ea typeface="+mn-ea"/>
              <a:cs typeface="Arial"/>
            </a:endParaRPr>
          </a:p>
        </p:txBody>
      </p:sp>
      <p:sp>
        <p:nvSpPr>
          <p:cNvPr id="6" name="Freeform: Shape 5">
            <a:extLst>
              <a:ext uri="{FF2B5EF4-FFF2-40B4-BE49-F238E27FC236}">
                <a16:creationId xmlns:a16="http://schemas.microsoft.com/office/drawing/2014/main" id="{48519CAA-4F75-8283-FB87-8D954332E388}"/>
              </a:ext>
            </a:extLst>
          </p:cNvPr>
          <p:cNvSpPr/>
          <p:nvPr/>
        </p:nvSpPr>
        <p:spPr>
          <a:xfrm>
            <a:off x="8206816" y="1203508"/>
            <a:ext cx="3985184" cy="399571"/>
          </a:xfrm>
          <a:custGeom>
            <a:avLst/>
            <a:gdLst>
              <a:gd name="connsiteX0" fmla="*/ 0 w 4144796"/>
              <a:gd name="connsiteY0" fmla="*/ 0 h 399571"/>
              <a:gd name="connsiteX1" fmla="*/ 3945011 w 4144796"/>
              <a:gd name="connsiteY1" fmla="*/ 0 h 399571"/>
              <a:gd name="connsiteX2" fmla="*/ 4144796 w 4144796"/>
              <a:gd name="connsiteY2" fmla="*/ 199786 h 399571"/>
              <a:gd name="connsiteX3" fmla="*/ 3945011 w 4144796"/>
              <a:gd name="connsiteY3" fmla="*/ 399571 h 399571"/>
              <a:gd name="connsiteX4" fmla="*/ 0 w 4144796"/>
              <a:gd name="connsiteY4" fmla="*/ 399571 h 399571"/>
              <a:gd name="connsiteX5" fmla="*/ 199786 w 4144796"/>
              <a:gd name="connsiteY5" fmla="*/ 199786 h 399571"/>
              <a:gd name="connsiteX6" fmla="*/ 0 w 4144796"/>
              <a:gd name="connsiteY6" fmla="*/ 0 h 3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4796" h="399571">
                <a:moveTo>
                  <a:pt x="0" y="0"/>
                </a:moveTo>
                <a:lnTo>
                  <a:pt x="3945011" y="0"/>
                </a:lnTo>
                <a:lnTo>
                  <a:pt x="4144796" y="199786"/>
                </a:lnTo>
                <a:lnTo>
                  <a:pt x="3945011" y="399571"/>
                </a:lnTo>
                <a:lnTo>
                  <a:pt x="0" y="399571"/>
                </a:lnTo>
                <a:lnTo>
                  <a:pt x="199786" y="199786"/>
                </a:lnTo>
                <a:lnTo>
                  <a:pt x="0" y="0"/>
                </a:lnTo>
                <a:close/>
              </a:path>
            </a:pathLst>
          </a:custGeom>
          <a:solidFill>
            <a:srgbClr val="2C6EAA"/>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3797" tIns="56007" rIns="227789" bIns="56007" numCol="1" spcCol="1270" anchor="ctr" anchorCtr="0">
            <a:noAutofit/>
          </a:bodyPr>
          <a:lstStyle/>
          <a:p>
            <a:pPr algn="ctr" defTabSz="933450" fontAlgn="auto">
              <a:lnSpc>
                <a:spcPct val="90000"/>
              </a:lnSpc>
              <a:spcBef>
                <a:spcPct val="0"/>
              </a:spcBef>
              <a:spcAft>
                <a:spcPct val="35000"/>
              </a:spcAft>
              <a:buClrTx/>
              <a:buSzTx/>
              <a:buNone/>
              <a:defRPr/>
            </a:pPr>
            <a:r>
              <a:rPr lang="en-US" sz="2100" kern="0" dirty="0">
                <a:solidFill>
                  <a:prstClr val="white"/>
                </a:solidFill>
                <a:latin typeface="Arial"/>
                <a:cs typeface="Arial"/>
              </a:rPr>
              <a:t>                        FY28    </a:t>
            </a:r>
            <a:endParaRPr kumimoji="0" lang="en-US" sz="2100" b="0" i="0" u="none" strike="noStrike" kern="0" cap="none" spc="0" normalizeH="0" baseline="0" noProof="0" dirty="0">
              <a:ln>
                <a:noFill/>
              </a:ln>
              <a:solidFill>
                <a:prstClr val="white"/>
              </a:solidFill>
              <a:effectLst/>
              <a:uLnTx/>
              <a:uFillTx/>
              <a:latin typeface="Arial"/>
              <a:ea typeface="+mn-ea"/>
              <a:cs typeface="Arial"/>
            </a:endParaRPr>
          </a:p>
        </p:txBody>
      </p:sp>
      <p:sp>
        <p:nvSpPr>
          <p:cNvPr id="7" name="TextBox 6">
            <a:extLst>
              <a:ext uri="{FF2B5EF4-FFF2-40B4-BE49-F238E27FC236}">
                <a16:creationId xmlns:a16="http://schemas.microsoft.com/office/drawing/2014/main" id="{2D51BAD8-BD2E-7DC7-F402-49C6F4D7AEEB}"/>
              </a:ext>
            </a:extLst>
          </p:cNvPr>
          <p:cNvSpPr txBox="1"/>
          <p:nvPr/>
        </p:nvSpPr>
        <p:spPr>
          <a:xfrm>
            <a:off x="200667" y="4622508"/>
            <a:ext cx="1000517" cy="276999"/>
          </a:xfrm>
          <a:prstGeom prst="rect">
            <a:avLst/>
          </a:prstGeom>
          <a:noFill/>
        </p:spPr>
        <p:txBody>
          <a:bodyPr wrap="square" rtlCol="0">
            <a:spAutoFit/>
          </a:bodyPr>
          <a:lstStyle/>
          <a:p>
            <a:pPr algn="ctr" fontAlgn="auto">
              <a:spcBef>
                <a:spcPts val="0"/>
              </a:spcBef>
              <a:spcAft>
                <a:spcPts val="0"/>
              </a:spcAft>
              <a:buClrTx/>
              <a:buSzTx/>
              <a:buFontTx/>
              <a:buNone/>
            </a:pPr>
            <a:r>
              <a:rPr lang="en-US" sz="1200">
                <a:solidFill>
                  <a:prstClr val="black"/>
                </a:solidFill>
                <a:latin typeface="Arial" panose="020B0604020202020204" pitchFamily="34" charset="0"/>
                <a:cs typeface="Arial" panose="020B0604020202020204" pitchFamily="34" charset="0"/>
              </a:rPr>
              <a:t>August</a:t>
            </a:r>
            <a:endParaRPr lang="en-US" sz="1200" i="1">
              <a:solidFill>
                <a:prstClr val="black"/>
              </a:solidFill>
              <a:latin typeface="Arial" panose="020B0604020202020204" pitchFamily="34" charset="0"/>
              <a:cs typeface="Arial" panose="020B0604020202020204" pitchFamily="34" charset="0"/>
            </a:endParaRPr>
          </a:p>
        </p:txBody>
      </p:sp>
      <p:pic>
        <p:nvPicPr>
          <p:cNvPr id="8" name="Graphic 7" descr="Rocket with solid fill">
            <a:extLst>
              <a:ext uri="{FF2B5EF4-FFF2-40B4-BE49-F238E27FC236}">
                <a16:creationId xmlns:a16="http://schemas.microsoft.com/office/drawing/2014/main" id="{F03D1E9D-4136-CEFB-4783-C522D2FA72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1385" y="4013302"/>
            <a:ext cx="519083" cy="519083"/>
          </a:xfrm>
          <a:prstGeom prst="rect">
            <a:avLst/>
          </a:prstGeom>
        </p:spPr>
      </p:pic>
      <p:cxnSp>
        <p:nvCxnSpPr>
          <p:cNvPr id="9" name="Straight Arrow Connector 8">
            <a:extLst>
              <a:ext uri="{FF2B5EF4-FFF2-40B4-BE49-F238E27FC236}">
                <a16:creationId xmlns:a16="http://schemas.microsoft.com/office/drawing/2014/main" id="{268BE2BB-1465-AB53-EB8C-3CD490E8153C}"/>
              </a:ext>
            </a:extLst>
          </p:cNvPr>
          <p:cNvCxnSpPr>
            <a:cxnSpLocks/>
            <a:stCxn id="10" idx="1"/>
            <a:endCxn id="10" idx="3"/>
          </p:cNvCxnSpPr>
          <p:nvPr/>
        </p:nvCxnSpPr>
        <p:spPr>
          <a:xfrm>
            <a:off x="1007576" y="4269298"/>
            <a:ext cx="772864" cy="0"/>
          </a:xfrm>
          <a:prstGeom prst="straightConnector1">
            <a:avLst/>
          </a:prstGeom>
          <a:noFill/>
          <a:ln w="69850" cap="flat" cmpd="sng" algn="ctr">
            <a:solidFill>
              <a:sysClr val="windowText" lastClr="000000"/>
            </a:solidFill>
            <a:prstDash val="solid"/>
            <a:miter lim="800000"/>
            <a:headEnd type="none" w="sm" len="sm"/>
            <a:tailEnd type="stealth" w="sm" len="sm"/>
          </a:ln>
          <a:effectLst/>
        </p:spPr>
      </p:cxnSp>
      <p:sp>
        <p:nvSpPr>
          <p:cNvPr id="10" name="TextBox 9">
            <a:extLst>
              <a:ext uri="{FF2B5EF4-FFF2-40B4-BE49-F238E27FC236}">
                <a16:creationId xmlns:a16="http://schemas.microsoft.com/office/drawing/2014/main" id="{4C2DD66B-FC1D-97C4-4C79-B259D1C8CF56}"/>
              </a:ext>
            </a:extLst>
          </p:cNvPr>
          <p:cNvSpPr txBox="1"/>
          <p:nvPr/>
        </p:nvSpPr>
        <p:spPr>
          <a:xfrm>
            <a:off x="1007576" y="3946132"/>
            <a:ext cx="772864" cy="646331"/>
          </a:xfrm>
          <a:prstGeom prst="rect">
            <a:avLst/>
          </a:prstGeom>
          <a:noFill/>
        </p:spPr>
        <p:txBody>
          <a:bodyPr wrap="square" rtlCol="0">
            <a:spAutoFit/>
          </a:bodyPr>
          <a:lstStyle/>
          <a:p>
            <a:pPr algn="ctr" fontAlgn="auto">
              <a:spcBef>
                <a:spcPts val="0"/>
              </a:spcBef>
              <a:spcAft>
                <a:spcPts val="0"/>
              </a:spcAft>
              <a:buClrTx/>
              <a:buSzTx/>
              <a:buFontTx/>
              <a:buNone/>
            </a:pPr>
            <a:r>
              <a:rPr lang="en-US" sz="1200">
                <a:solidFill>
                  <a:prstClr val="black"/>
                </a:solidFill>
                <a:latin typeface="Arial" panose="020B0604020202020204" pitchFamily="34" charset="0"/>
                <a:cs typeface="Arial" panose="020B0604020202020204" pitchFamily="34" charset="0"/>
              </a:rPr>
              <a:t>DCA</a:t>
            </a:r>
          </a:p>
          <a:p>
            <a:pPr algn="ctr" fontAlgn="auto">
              <a:spcBef>
                <a:spcPts val="0"/>
              </a:spcBef>
              <a:spcAft>
                <a:spcPts val="0"/>
              </a:spcAft>
              <a:buClrTx/>
              <a:buSzTx/>
              <a:buFontTx/>
              <a:buNone/>
            </a:pPr>
            <a:endParaRPr lang="en-US" sz="1200">
              <a:solidFill>
                <a:prstClr val="black"/>
              </a:solidFill>
              <a:latin typeface="Arial" panose="020B0604020202020204" pitchFamily="34" charset="0"/>
              <a:cs typeface="Arial" panose="020B0604020202020204" pitchFamily="34" charset="0"/>
            </a:endParaRPr>
          </a:p>
          <a:p>
            <a:pPr algn="ctr" fontAlgn="auto">
              <a:spcBef>
                <a:spcPts val="0"/>
              </a:spcBef>
              <a:spcAft>
                <a:spcPts val="0"/>
              </a:spcAft>
              <a:buClrTx/>
              <a:buSzTx/>
              <a:buFontTx/>
              <a:buNone/>
            </a:pPr>
            <a:r>
              <a:rPr lang="en-US" sz="1200">
                <a:solidFill>
                  <a:prstClr val="black"/>
                </a:solidFill>
                <a:latin typeface="Arial" panose="020B0604020202020204" pitchFamily="34" charset="0"/>
                <a:cs typeface="Arial" panose="020B0604020202020204" pitchFamily="34" charset="0"/>
              </a:rPr>
              <a:t>Open</a:t>
            </a:r>
            <a:endParaRPr lang="en-US" sz="1200" i="1">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F1E784B-38F0-7995-C6AA-1613CCCC85FA}"/>
              </a:ext>
            </a:extLst>
          </p:cNvPr>
          <p:cNvSpPr txBox="1"/>
          <p:nvPr/>
        </p:nvSpPr>
        <p:spPr>
          <a:xfrm>
            <a:off x="1542837" y="4545211"/>
            <a:ext cx="973242" cy="461665"/>
          </a:xfrm>
          <a:prstGeom prst="rect">
            <a:avLst/>
          </a:prstGeom>
          <a:noFill/>
        </p:spPr>
        <p:txBody>
          <a:bodyPr wrap="square" rtlCol="0">
            <a:spAutoFit/>
          </a:bodyPr>
          <a:lstStyle/>
          <a:p>
            <a:pPr algn="ctr" fontAlgn="auto">
              <a:spcBef>
                <a:spcPts val="0"/>
              </a:spcBef>
              <a:spcAft>
                <a:spcPts val="0"/>
              </a:spcAft>
              <a:buClrTx/>
              <a:buSzTx/>
              <a:buFontTx/>
              <a:buNone/>
            </a:pPr>
            <a:r>
              <a:rPr lang="en-US" sz="1200">
                <a:solidFill>
                  <a:prstClr val="black"/>
                </a:solidFill>
                <a:latin typeface="Arial" panose="020B0604020202020204" pitchFamily="34" charset="0"/>
                <a:cs typeface="Arial" panose="020B0604020202020204" pitchFamily="34" charset="0"/>
              </a:rPr>
              <a:t>Due September</a:t>
            </a:r>
            <a:endParaRPr lang="en-US" sz="1200" i="1">
              <a:solidFill>
                <a:prstClr val="black"/>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EDD4B9FF-48C4-F307-0056-0876285F34C5}"/>
              </a:ext>
            </a:extLst>
          </p:cNvPr>
          <p:cNvCxnSpPr>
            <a:cxnSpLocks/>
          </p:cNvCxnSpPr>
          <p:nvPr/>
        </p:nvCxnSpPr>
        <p:spPr>
          <a:xfrm>
            <a:off x="2356850" y="4268681"/>
            <a:ext cx="1226064" cy="0"/>
          </a:xfrm>
          <a:prstGeom prst="straightConnector1">
            <a:avLst/>
          </a:prstGeom>
          <a:noFill/>
          <a:ln w="69850" cap="flat" cmpd="sng" algn="ctr">
            <a:solidFill>
              <a:sysClr val="windowText" lastClr="000000"/>
            </a:solidFill>
            <a:prstDash val="solid"/>
            <a:miter lim="800000"/>
            <a:headEnd type="none" w="sm" len="sm"/>
            <a:tailEnd type="stealth" w="sm" len="sm"/>
          </a:ln>
          <a:effectLst/>
        </p:spPr>
      </p:cxnSp>
      <p:sp>
        <p:nvSpPr>
          <p:cNvPr id="13" name="TextBox 12">
            <a:extLst>
              <a:ext uri="{FF2B5EF4-FFF2-40B4-BE49-F238E27FC236}">
                <a16:creationId xmlns:a16="http://schemas.microsoft.com/office/drawing/2014/main" id="{5653705C-51FE-D366-711C-D042E4D5CF6D}"/>
              </a:ext>
            </a:extLst>
          </p:cNvPr>
          <p:cNvSpPr txBox="1"/>
          <p:nvPr/>
        </p:nvSpPr>
        <p:spPr>
          <a:xfrm>
            <a:off x="2273846" y="3942083"/>
            <a:ext cx="1347523" cy="276999"/>
          </a:xfrm>
          <a:prstGeom prst="rect">
            <a:avLst/>
          </a:prstGeom>
          <a:noFill/>
        </p:spPr>
        <p:txBody>
          <a:bodyPr wrap="square" rtlCol="0">
            <a:spAutoFit/>
          </a:bodyPr>
          <a:lstStyle/>
          <a:p>
            <a:pPr algn="ctr" fontAlgn="auto">
              <a:spcBef>
                <a:spcPts val="0"/>
              </a:spcBef>
              <a:spcAft>
                <a:spcPts val="0"/>
              </a:spcAft>
              <a:buClrTx/>
              <a:buSzTx/>
              <a:buFontTx/>
              <a:buNone/>
            </a:pPr>
            <a:r>
              <a:rPr lang="en-US" sz="1200">
                <a:solidFill>
                  <a:prstClr val="black"/>
                </a:solidFill>
                <a:latin typeface="Arial" panose="020B0604020202020204" pitchFamily="34" charset="0"/>
                <a:cs typeface="Arial" panose="020B0604020202020204" pitchFamily="34" charset="0"/>
              </a:rPr>
              <a:t>DCA Decisions</a:t>
            </a:r>
            <a:endParaRPr lang="en-US" sz="1200" i="1">
              <a:solidFill>
                <a:prstClr val="black"/>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901B2C8-A22D-9739-1788-58E5B1D59423}"/>
              </a:ext>
            </a:extLst>
          </p:cNvPr>
          <p:cNvSpPr txBox="1"/>
          <p:nvPr/>
        </p:nvSpPr>
        <p:spPr>
          <a:xfrm>
            <a:off x="3583149" y="4219897"/>
            <a:ext cx="1128545" cy="646331"/>
          </a:xfrm>
          <a:prstGeom prst="rect">
            <a:avLst/>
          </a:prstGeom>
          <a:noFill/>
        </p:spPr>
        <p:txBody>
          <a:bodyPr wrap="square" rtlCol="0">
            <a:spAutoFit/>
          </a:bodyPr>
          <a:lstStyle/>
          <a:p>
            <a:pPr algn="ctr" fontAlgn="auto">
              <a:spcBef>
                <a:spcPts val="0"/>
              </a:spcBef>
              <a:spcAft>
                <a:spcPts val="0"/>
              </a:spcAft>
              <a:buClrTx/>
              <a:buSzTx/>
              <a:buFontTx/>
              <a:buNone/>
            </a:pPr>
            <a:r>
              <a:rPr lang="en-US" sz="1200">
                <a:solidFill>
                  <a:prstClr val="black"/>
                </a:solidFill>
                <a:latin typeface="Arial" panose="020B0604020202020204" pitchFamily="34" charset="0"/>
                <a:cs typeface="Arial" panose="020B0604020202020204" pitchFamily="34" charset="0"/>
              </a:rPr>
              <a:t>DCA Selection Notifications</a:t>
            </a:r>
            <a:endParaRPr lang="en-US" sz="1200" i="1">
              <a:solidFill>
                <a:prstClr val="black"/>
              </a:solidFill>
              <a:latin typeface="Arial" panose="020B0604020202020204" pitchFamily="34" charset="0"/>
              <a:cs typeface="Arial" panose="020B0604020202020204" pitchFamily="34" charset="0"/>
            </a:endParaRPr>
          </a:p>
        </p:txBody>
      </p:sp>
      <p:pic>
        <p:nvPicPr>
          <p:cNvPr id="15" name="Graphic 14" descr="Megaphone with solid fill">
            <a:extLst>
              <a:ext uri="{FF2B5EF4-FFF2-40B4-BE49-F238E27FC236}">
                <a16:creationId xmlns:a16="http://schemas.microsoft.com/office/drawing/2014/main" id="{E4C7C239-A6DD-567E-92DD-DDB71FAC77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887881" y="3715524"/>
            <a:ext cx="519083" cy="519083"/>
          </a:xfrm>
          <a:prstGeom prst="rect">
            <a:avLst/>
          </a:prstGeom>
        </p:spPr>
      </p:pic>
      <p:sp>
        <p:nvSpPr>
          <p:cNvPr id="16" name="TextBox 15">
            <a:extLst>
              <a:ext uri="{FF2B5EF4-FFF2-40B4-BE49-F238E27FC236}">
                <a16:creationId xmlns:a16="http://schemas.microsoft.com/office/drawing/2014/main" id="{C09C1E62-709C-7ABF-2C81-97EC3038C0BE}"/>
              </a:ext>
            </a:extLst>
          </p:cNvPr>
          <p:cNvSpPr txBox="1"/>
          <p:nvPr/>
        </p:nvSpPr>
        <p:spPr>
          <a:xfrm>
            <a:off x="5321073" y="3890027"/>
            <a:ext cx="1698700" cy="276999"/>
          </a:xfrm>
          <a:prstGeom prst="rect">
            <a:avLst/>
          </a:prstGeom>
          <a:noFill/>
        </p:spPr>
        <p:txBody>
          <a:bodyPr wrap="square" lIns="91440" tIns="45720" rIns="91440" bIns="45720" rtlCol="0" anchor="t">
            <a:spAutoFit/>
          </a:bodyPr>
          <a:lstStyle/>
          <a:p>
            <a:pPr fontAlgn="auto">
              <a:spcBef>
                <a:spcPts val="0"/>
              </a:spcBef>
              <a:spcAft>
                <a:spcPts val="0"/>
              </a:spcAft>
              <a:buClrTx/>
              <a:buSzTx/>
              <a:buFontTx/>
              <a:buNone/>
            </a:pPr>
            <a:r>
              <a:rPr lang="en-US" sz="1200">
                <a:latin typeface="Arial"/>
                <a:cs typeface="Arial"/>
              </a:rPr>
              <a:t>Partner Agreement(s)</a:t>
            </a:r>
            <a:endParaRPr lang="en-US" sz="1200" i="1">
              <a:latin typeface="Arial"/>
              <a:cs typeface="Arial"/>
            </a:endParaRPr>
          </a:p>
        </p:txBody>
      </p:sp>
      <p:sp>
        <p:nvSpPr>
          <p:cNvPr id="17" name="TextBox 16">
            <a:extLst>
              <a:ext uri="{FF2B5EF4-FFF2-40B4-BE49-F238E27FC236}">
                <a16:creationId xmlns:a16="http://schemas.microsoft.com/office/drawing/2014/main" id="{F81D1FEF-4FC7-E250-589D-5FCFD6586D05}"/>
              </a:ext>
            </a:extLst>
          </p:cNvPr>
          <p:cNvSpPr txBox="1"/>
          <p:nvPr/>
        </p:nvSpPr>
        <p:spPr>
          <a:xfrm>
            <a:off x="3792383" y="5172956"/>
            <a:ext cx="1000516" cy="830997"/>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Arial"/>
                <a:cs typeface="Arial"/>
              </a:rPr>
              <a:t>Manages</a:t>
            </a:r>
          </a:p>
          <a:p>
            <a:pPr fontAlgn="auto">
              <a:spcBef>
                <a:spcPts val="0"/>
              </a:spcBef>
              <a:spcAft>
                <a:spcPts val="0"/>
              </a:spcAft>
              <a:buClrTx/>
              <a:buSzTx/>
              <a:buNone/>
              <a:defRPr/>
            </a:pPr>
            <a:r>
              <a:rPr kumimoji="0" lang="en-US" sz="1200" b="0" i="0" u="none" strike="noStrike" kern="0" cap="none" spc="0" normalizeH="0" baseline="0" noProof="0">
                <a:ln>
                  <a:noFill/>
                </a:ln>
                <a:effectLst/>
                <a:uLnTx/>
                <a:uFillTx/>
                <a:latin typeface="Arial"/>
                <a:cs typeface="Arial"/>
              </a:rPr>
              <a:t>Project</a:t>
            </a:r>
            <a:r>
              <a:rPr lang="en-US" sz="1200" kern="0">
                <a:latin typeface="Arial"/>
                <a:cs typeface="Arial"/>
              </a:rPr>
              <a:t> via own contract</a:t>
            </a:r>
            <a:endParaRPr lang="en-US" sz="1200" b="1" i="0" u="none" strike="noStrike" kern="0" cap="none" spc="0" normalizeH="0" baseline="0" noProof="0">
              <a:ln>
                <a:noFill/>
              </a:ln>
              <a:effectLst/>
              <a:uLnTx/>
              <a:uFillTx/>
              <a:latin typeface="Arial"/>
              <a:cs typeface="Arial"/>
            </a:endParaRPr>
          </a:p>
        </p:txBody>
      </p:sp>
      <p:cxnSp>
        <p:nvCxnSpPr>
          <p:cNvPr id="18" name="Straight Arrow Connector 45">
            <a:extLst>
              <a:ext uri="{FF2B5EF4-FFF2-40B4-BE49-F238E27FC236}">
                <a16:creationId xmlns:a16="http://schemas.microsoft.com/office/drawing/2014/main" id="{403B02D9-2838-6BCF-7580-04F36E52BFC5}"/>
              </a:ext>
            </a:extLst>
          </p:cNvPr>
          <p:cNvCxnSpPr>
            <a:cxnSpLocks/>
          </p:cNvCxnSpPr>
          <p:nvPr/>
        </p:nvCxnSpPr>
        <p:spPr>
          <a:xfrm>
            <a:off x="3829368" y="5229833"/>
            <a:ext cx="907942" cy="777061"/>
          </a:xfrm>
          <a:prstGeom prst="bentConnector3">
            <a:avLst>
              <a:gd name="adj1" fmla="val -4331"/>
            </a:avLst>
          </a:prstGeom>
          <a:noFill/>
          <a:ln w="69850" cap="flat" cmpd="sng" algn="ctr">
            <a:solidFill>
              <a:sysClr val="windowText" lastClr="000000">
                <a:alpha val="50000"/>
              </a:sysClr>
            </a:solidFill>
            <a:prstDash val="solid"/>
            <a:miter lim="800000"/>
            <a:headEnd type="none" w="sm" len="sm"/>
            <a:tailEnd type="stealth" w="med" len="med"/>
          </a:ln>
          <a:effectLst/>
        </p:spPr>
      </p:cxnSp>
      <p:sp>
        <p:nvSpPr>
          <p:cNvPr id="19" name="TextBox 18">
            <a:extLst>
              <a:ext uri="{FF2B5EF4-FFF2-40B4-BE49-F238E27FC236}">
                <a16:creationId xmlns:a16="http://schemas.microsoft.com/office/drawing/2014/main" id="{FD3ADAF6-04C5-7F99-565F-42C210F68AD3}"/>
              </a:ext>
            </a:extLst>
          </p:cNvPr>
          <p:cNvSpPr txBox="1"/>
          <p:nvPr/>
        </p:nvSpPr>
        <p:spPr>
          <a:xfrm>
            <a:off x="3824337" y="2645743"/>
            <a:ext cx="1000516" cy="646331"/>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Arial"/>
                <a:cs typeface="Arial"/>
              </a:rPr>
              <a:t>Manages</a:t>
            </a:r>
            <a:endParaRPr lang="en-US"/>
          </a:p>
          <a:p>
            <a:pPr fontAlgn="auto">
              <a:spcBef>
                <a:spcPts val="0"/>
              </a:spcBef>
              <a:spcAft>
                <a:spcPts val="0"/>
              </a:spcAft>
              <a:buClrTx/>
              <a:buSzTx/>
              <a:buNone/>
              <a:defRPr/>
            </a:pPr>
            <a:r>
              <a:rPr kumimoji="0" lang="en-US" sz="1200" b="0" i="0" u="none" strike="noStrike" kern="0" cap="none" spc="0" normalizeH="0" baseline="0" noProof="0">
                <a:ln>
                  <a:noFill/>
                </a:ln>
                <a:effectLst/>
                <a:uLnTx/>
                <a:uFillTx/>
                <a:latin typeface="Arial"/>
                <a:cs typeface="Arial"/>
              </a:rPr>
              <a:t>Project</a:t>
            </a:r>
            <a:r>
              <a:rPr lang="en-US" sz="1200" kern="0">
                <a:latin typeface="Arial"/>
                <a:cs typeface="Arial"/>
              </a:rPr>
              <a:t> via GPSC</a:t>
            </a:r>
            <a:endParaRPr kumimoji="0" lang="en-US" sz="1200" b="0" i="0" u="none" strike="noStrike" kern="0" cap="none" spc="0" normalizeH="0" baseline="0" noProof="0">
              <a:ln>
                <a:noFill/>
              </a:ln>
              <a:effectLst/>
              <a:uLnTx/>
              <a:uFillTx/>
              <a:latin typeface="Calibri" panose="020F0502020204030204"/>
            </a:endParaRPr>
          </a:p>
        </p:txBody>
      </p:sp>
      <p:cxnSp>
        <p:nvCxnSpPr>
          <p:cNvPr id="20" name="Straight Arrow Connector 45">
            <a:extLst>
              <a:ext uri="{FF2B5EF4-FFF2-40B4-BE49-F238E27FC236}">
                <a16:creationId xmlns:a16="http://schemas.microsoft.com/office/drawing/2014/main" id="{62132AD5-1CEC-1D95-26AE-0DF74A167D76}"/>
              </a:ext>
            </a:extLst>
          </p:cNvPr>
          <p:cNvCxnSpPr>
            <a:cxnSpLocks/>
          </p:cNvCxnSpPr>
          <p:nvPr/>
        </p:nvCxnSpPr>
        <p:spPr>
          <a:xfrm flipV="1">
            <a:off x="3829343" y="2610469"/>
            <a:ext cx="862126" cy="683416"/>
          </a:xfrm>
          <a:prstGeom prst="bentConnector3">
            <a:avLst>
              <a:gd name="adj1" fmla="val -4427"/>
            </a:avLst>
          </a:prstGeom>
          <a:noFill/>
          <a:ln w="69850" cap="flat" cmpd="sng" algn="ctr">
            <a:solidFill>
              <a:sysClr val="windowText" lastClr="000000">
                <a:alpha val="51000"/>
              </a:sysClr>
            </a:solidFill>
            <a:prstDash val="solid"/>
            <a:miter lim="800000"/>
            <a:headEnd type="none" w="sm" len="sm"/>
            <a:tailEnd type="stealth" w="med" len="med"/>
          </a:ln>
          <a:effectLst/>
        </p:spPr>
      </p:cxnSp>
      <p:sp>
        <p:nvSpPr>
          <p:cNvPr id="21" name="TextBox 20">
            <a:extLst>
              <a:ext uri="{FF2B5EF4-FFF2-40B4-BE49-F238E27FC236}">
                <a16:creationId xmlns:a16="http://schemas.microsoft.com/office/drawing/2014/main" id="{74F7C304-BC2C-BB22-FFC0-009542C16BE7}"/>
              </a:ext>
            </a:extLst>
          </p:cNvPr>
          <p:cNvSpPr txBox="1"/>
          <p:nvPr/>
        </p:nvSpPr>
        <p:spPr>
          <a:xfrm>
            <a:off x="271937" y="3537506"/>
            <a:ext cx="1000517" cy="461665"/>
          </a:xfrm>
          <a:prstGeom prst="rect">
            <a:avLst/>
          </a:prstGeom>
          <a:noFill/>
        </p:spPr>
        <p:txBody>
          <a:bodyPr wrap="square" rtlCol="0">
            <a:spAutoFit/>
          </a:bodyPr>
          <a:lstStyle/>
          <a:p>
            <a:pPr algn="ctr" fontAlgn="auto">
              <a:spcBef>
                <a:spcPts val="0"/>
              </a:spcBef>
              <a:spcAft>
                <a:spcPts val="0"/>
              </a:spcAft>
              <a:buClrTx/>
              <a:buSzTx/>
              <a:buFontTx/>
              <a:buNone/>
            </a:pPr>
            <a:r>
              <a:rPr lang="en-US" sz="1200">
                <a:solidFill>
                  <a:prstClr val="black"/>
                </a:solidFill>
                <a:latin typeface="Arial" panose="020B0604020202020204" pitchFamily="34" charset="0"/>
                <a:cs typeface="Arial" panose="020B0604020202020204" pitchFamily="34" charset="0"/>
              </a:rPr>
              <a:t>DCA Released</a:t>
            </a:r>
            <a:endParaRPr lang="en-US" sz="1200" i="1">
              <a:solidFill>
                <a:prstClr val="black"/>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A45098C-E8FB-ABB4-8885-5F7C7ABEEBED}"/>
              </a:ext>
            </a:extLst>
          </p:cNvPr>
          <p:cNvGrpSpPr/>
          <p:nvPr/>
        </p:nvGrpSpPr>
        <p:grpSpPr>
          <a:xfrm>
            <a:off x="1744742" y="3864791"/>
            <a:ext cx="605461" cy="708582"/>
            <a:chOff x="1660333" y="2769738"/>
            <a:chExt cx="519083" cy="599079"/>
          </a:xfrm>
        </p:grpSpPr>
        <p:pic>
          <p:nvPicPr>
            <p:cNvPr id="23" name="Graphic 22" descr="Flip calendar with solid fill">
              <a:extLst>
                <a:ext uri="{FF2B5EF4-FFF2-40B4-BE49-F238E27FC236}">
                  <a16:creationId xmlns:a16="http://schemas.microsoft.com/office/drawing/2014/main" id="{C88EB044-74DA-3139-5AC7-3994097439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60333" y="2769738"/>
              <a:ext cx="519083" cy="599079"/>
            </a:xfrm>
            <a:prstGeom prst="rect">
              <a:avLst/>
            </a:prstGeom>
          </p:spPr>
        </p:pic>
        <p:sp>
          <p:nvSpPr>
            <p:cNvPr id="24" name="TextBox 23">
              <a:extLst>
                <a:ext uri="{FF2B5EF4-FFF2-40B4-BE49-F238E27FC236}">
                  <a16:creationId xmlns:a16="http://schemas.microsoft.com/office/drawing/2014/main" id="{72E334C7-F5D6-E390-35B9-82CA0605D26B}"/>
                </a:ext>
              </a:extLst>
            </p:cNvPr>
            <p:cNvSpPr txBox="1"/>
            <p:nvPr/>
          </p:nvSpPr>
          <p:spPr>
            <a:xfrm>
              <a:off x="1737376" y="3005224"/>
              <a:ext cx="364383" cy="276999"/>
            </a:xfrm>
            <a:prstGeom prst="rect">
              <a:avLst/>
            </a:prstGeom>
            <a:noFill/>
          </p:spPr>
          <p:txBody>
            <a:bodyPr wrap="square" lIns="91440" tIns="45720" rIns="91440" bIns="45720" rtlCol="0" anchor="t">
              <a:spAutoFit/>
            </a:bodyPr>
            <a:lstStyle/>
            <a:p>
              <a:pPr algn="ctr" fontAlgn="auto">
                <a:spcBef>
                  <a:spcPts val="0"/>
                </a:spcBef>
                <a:spcAft>
                  <a:spcPts val="0"/>
                </a:spcAft>
                <a:buClrTx/>
                <a:buSzTx/>
                <a:buFontTx/>
                <a:buNone/>
              </a:pPr>
              <a:endParaRPr lang="en-US" sz="1200" b="1">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5131AA3D-FDC6-975B-423D-FD4D745CAA6A}"/>
              </a:ext>
            </a:extLst>
          </p:cNvPr>
          <p:cNvSpPr txBox="1"/>
          <p:nvPr/>
        </p:nvSpPr>
        <p:spPr>
          <a:xfrm>
            <a:off x="2281001" y="4315065"/>
            <a:ext cx="1226064" cy="600164"/>
          </a:xfrm>
          <a:prstGeom prst="rect">
            <a:avLst/>
          </a:prstGeom>
          <a:noFill/>
        </p:spPr>
        <p:txBody>
          <a:bodyPr wrap="square" rtlCol="0">
            <a:spAutoFit/>
          </a:bodyPr>
          <a:lstStyle/>
          <a:p>
            <a:pPr algn="ctr" fontAlgn="auto">
              <a:spcBef>
                <a:spcPts val="0"/>
              </a:spcBef>
              <a:spcAft>
                <a:spcPts val="0"/>
              </a:spcAft>
              <a:buClrTx/>
              <a:buSzTx/>
              <a:buFontTx/>
              <a:buNone/>
            </a:pPr>
            <a:r>
              <a:rPr lang="en-US" sz="1100" i="1">
                <a:solidFill>
                  <a:prstClr val="black"/>
                </a:solidFill>
                <a:latin typeface="Arial" panose="020B0604020202020204" pitchFamily="34" charset="0"/>
                <a:cs typeface="Arial" panose="020B0604020202020204" pitchFamily="34" charset="0"/>
              </a:rPr>
              <a:t>(based on funding availability)</a:t>
            </a:r>
            <a:endParaRPr lang="en-US" sz="1200" i="1">
              <a:solidFill>
                <a:prstClr val="black"/>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EF08B99-D4A4-DB75-6FEE-3AF465D56AF3}"/>
              </a:ext>
            </a:extLst>
          </p:cNvPr>
          <p:cNvSpPr txBox="1"/>
          <p:nvPr/>
        </p:nvSpPr>
        <p:spPr>
          <a:xfrm>
            <a:off x="1460387" y="3440599"/>
            <a:ext cx="1128545" cy="461665"/>
          </a:xfrm>
          <a:prstGeom prst="rect">
            <a:avLst/>
          </a:prstGeom>
          <a:noFill/>
        </p:spPr>
        <p:txBody>
          <a:bodyPr wrap="square" rtlCol="0">
            <a:spAutoFit/>
          </a:bodyPr>
          <a:lstStyle/>
          <a:p>
            <a:pPr algn="ctr" fontAlgn="auto">
              <a:spcBef>
                <a:spcPts val="0"/>
              </a:spcBef>
              <a:spcAft>
                <a:spcPts val="0"/>
              </a:spcAft>
              <a:buClrTx/>
              <a:buSzTx/>
              <a:buFontTx/>
              <a:buNone/>
            </a:pPr>
            <a:r>
              <a:rPr lang="en-US" sz="1200">
                <a:solidFill>
                  <a:prstClr val="black"/>
                </a:solidFill>
                <a:latin typeface="Arial" panose="020B0604020202020204" pitchFamily="34" charset="0"/>
                <a:cs typeface="Arial" panose="020B0604020202020204" pitchFamily="34" charset="0"/>
              </a:rPr>
              <a:t>DCA Submissions</a:t>
            </a:r>
            <a:endParaRPr lang="en-US" sz="1200" i="1">
              <a:solidFill>
                <a:prstClr val="black"/>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211E52F-AA81-3C0F-F27B-698362912878}"/>
              </a:ext>
            </a:extLst>
          </p:cNvPr>
          <p:cNvSpPr txBox="1"/>
          <p:nvPr/>
        </p:nvSpPr>
        <p:spPr>
          <a:xfrm>
            <a:off x="5493057" y="2453480"/>
            <a:ext cx="2995564" cy="461665"/>
          </a:xfrm>
          <a:prstGeom prst="rect">
            <a:avLst/>
          </a:prstGeom>
          <a:noFill/>
        </p:spPr>
        <p:txBody>
          <a:bodyPr wrap="square" lIns="91440" tIns="45720" rIns="91440" bIns="45720" anchor="t">
            <a:spAutoFit/>
          </a:bodyPr>
          <a:lstStyle/>
          <a:p>
            <a:pPr fontAlgn="auto">
              <a:spcBef>
                <a:spcPts val="0"/>
              </a:spcBef>
              <a:spcAft>
                <a:spcPts val="0"/>
              </a:spcAft>
              <a:buClrTx/>
              <a:buSzTx/>
              <a:buNone/>
            </a:pPr>
            <a:r>
              <a:rPr lang="en-US" sz="1200">
                <a:latin typeface="Arial"/>
                <a:cs typeface="Arial"/>
              </a:rPr>
              <a:t>All agreements must be in place 60 days prior to desired project start</a:t>
            </a:r>
            <a:endParaRPr lang="en-US" sz="1200">
              <a:solidFill>
                <a:prstClr val="black"/>
              </a:solidFill>
              <a:latin typeface="Arial"/>
              <a:cs typeface="Arial"/>
            </a:endParaRPr>
          </a:p>
        </p:txBody>
      </p:sp>
      <p:sp>
        <p:nvSpPr>
          <p:cNvPr id="28" name="TextBox 27">
            <a:extLst>
              <a:ext uri="{FF2B5EF4-FFF2-40B4-BE49-F238E27FC236}">
                <a16:creationId xmlns:a16="http://schemas.microsoft.com/office/drawing/2014/main" id="{1553259D-F524-24C6-D376-2AC04244E4CE}"/>
              </a:ext>
            </a:extLst>
          </p:cNvPr>
          <p:cNvSpPr txBox="1"/>
          <p:nvPr/>
        </p:nvSpPr>
        <p:spPr>
          <a:xfrm>
            <a:off x="6567574" y="3043762"/>
            <a:ext cx="1914743" cy="461665"/>
          </a:xfrm>
          <a:prstGeom prst="rect">
            <a:avLst/>
          </a:prstGeom>
          <a:noFill/>
        </p:spPr>
        <p:txBody>
          <a:bodyPr wrap="square">
            <a:spAutoFit/>
          </a:bodyPr>
          <a:lstStyle>
            <a:defPPr>
              <a:defRPr lang="en-US"/>
            </a:defPPr>
            <a:lvl1pPr>
              <a:defRPr sz="1400">
                <a:latin typeface="Arial"/>
                <a:cs typeface="Arial"/>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a:cs typeface="Arial"/>
              </a:rPr>
              <a:t>Agreement Deadline for all GPSC Projects </a:t>
            </a:r>
          </a:p>
        </p:txBody>
      </p:sp>
      <p:grpSp>
        <p:nvGrpSpPr>
          <p:cNvPr id="29" name="Group 28">
            <a:extLst>
              <a:ext uri="{FF2B5EF4-FFF2-40B4-BE49-F238E27FC236}">
                <a16:creationId xmlns:a16="http://schemas.microsoft.com/office/drawing/2014/main" id="{19C23FE9-D6AD-144C-CAA6-DBEF581BC3FD}"/>
              </a:ext>
            </a:extLst>
          </p:cNvPr>
          <p:cNvGrpSpPr/>
          <p:nvPr/>
        </p:nvGrpSpPr>
        <p:grpSpPr>
          <a:xfrm>
            <a:off x="6872837" y="5209057"/>
            <a:ext cx="869190" cy="876446"/>
            <a:chOff x="6020621" y="4543182"/>
            <a:chExt cx="519083" cy="599079"/>
          </a:xfrm>
        </p:grpSpPr>
        <p:pic>
          <p:nvPicPr>
            <p:cNvPr id="30" name="Graphic 29" descr="Flip calendar with solid fill">
              <a:extLst>
                <a:ext uri="{FF2B5EF4-FFF2-40B4-BE49-F238E27FC236}">
                  <a16:creationId xmlns:a16="http://schemas.microsoft.com/office/drawing/2014/main" id="{F91DD7FF-F664-C486-293A-A7AB1A7C4F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020621" y="4543182"/>
              <a:ext cx="519083" cy="599079"/>
            </a:xfrm>
            <a:prstGeom prst="rect">
              <a:avLst/>
            </a:prstGeom>
          </p:spPr>
        </p:pic>
        <p:sp>
          <p:nvSpPr>
            <p:cNvPr id="31" name="TextBox 30">
              <a:extLst>
                <a:ext uri="{FF2B5EF4-FFF2-40B4-BE49-F238E27FC236}">
                  <a16:creationId xmlns:a16="http://schemas.microsoft.com/office/drawing/2014/main" id="{4F92B58C-CBF5-C191-FA0A-684E909AB354}"/>
                </a:ext>
              </a:extLst>
            </p:cNvPr>
            <p:cNvSpPr txBox="1"/>
            <p:nvPr/>
          </p:nvSpPr>
          <p:spPr>
            <a:xfrm>
              <a:off x="6093228" y="4770212"/>
              <a:ext cx="374969" cy="301612"/>
            </a:xfrm>
            <a:prstGeom prst="rect">
              <a:avLst/>
            </a:prstGeom>
            <a:noFill/>
          </p:spPr>
          <p:txBody>
            <a:bodyPr wrap="square" lIns="91440" tIns="45720" rIns="91440" bIns="45720" rtlCol="0" anchor="t">
              <a:spAutoFit/>
            </a:bodyPr>
            <a:lstStyle/>
            <a:p>
              <a:pPr algn="ctr" fontAlgn="auto">
                <a:spcBef>
                  <a:spcPts val="0"/>
                </a:spcBef>
                <a:spcAft>
                  <a:spcPts val="0"/>
                </a:spcAft>
                <a:buClrTx/>
                <a:buSzTx/>
                <a:buNone/>
              </a:pPr>
              <a:r>
                <a:rPr lang="en-US" sz="1050" b="1">
                  <a:latin typeface="Arial"/>
                  <a:cs typeface="Arial"/>
                </a:rPr>
                <a:t>Early May</a:t>
              </a:r>
              <a:endParaRPr lang="en-US" sz="1050" b="1">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F9D789E6-47CE-3E05-3CBD-CA38CBA93583}"/>
              </a:ext>
            </a:extLst>
          </p:cNvPr>
          <p:cNvGrpSpPr/>
          <p:nvPr/>
        </p:nvGrpSpPr>
        <p:grpSpPr>
          <a:xfrm>
            <a:off x="7590994" y="5209365"/>
            <a:ext cx="869190" cy="875831"/>
            <a:chOff x="6020621" y="4543182"/>
            <a:chExt cx="519083" cy="599079"/>
          </a:xfrm>
        </p:grpSpPr>
        <p:pic>
          <p:nvPicPr>
            <p:cNvPr id="33" name="Graphic 32" descr="Flip calendar with solid fill">
              <a:extLst>
                <a:ext uri="{FF2B5EF4-FFF2-40B4-BE49-F238E27FC236}">
                  <a16:creationId xmlns:a16="http://schemas.microsoft.com/office/drawing/2014/main" id="{F6E80294-53A9-0BA3-D12B-F50909E705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020621" y="4543182"/>
              <a:ext cx="519083" cy="599079"/>
            </a:xfrm>
            <a:prstGeom prst="rect">
              <a:avLst/>
            </a:prstGeom>
          </p:spPr>
        </p:pic>
        <p:sp>
          <p:nvSpPr>
            <p:cNvPr id="34" name="TextBox 33">
              <a:extLst>
                <a:ext uri="{FF2B5EF4-FFF2-40B4-BE49-F238E27FC236}">
                  <a16:creationId xmlns:a16="http://schemas.microsoft.com/office/drawing/2014/main" id="{E44A59E2-5D88-CD1E-10BE-E6A11CF16159}"/>
                </a:ext>
              </a:extLst>
            </p:cNvPr>
            <p:cNvSpPr txBox="1"/>
            <p:nvPr/>
          </p:nvSpPr>
          <p:spPr>
            <a:xfrm>
              <a:off x="6101225" y="4776334"/>
              <a:ext cx="358233" cy="284206"/>
            </a:xfrm>
            <a:prstGeom prst="rect">
              <a:avLst/>
            </a:prstGeom>
            <a:noFill/>
          </p:spPr>
          <p:txBody>
            <a:bodyPr wrap="square" lIns="91440" tIns="45720" rIns="91440" bIns="45720" rtlCol="0" anchor="t">
              <a:spAutoFit/>
            </a:bodyPr>
            <a:lstStyle/>
            <a:p>
              <a:pPr algn="ctr" fontAlgn="auto">
                <a:spcBef>
                  <a:spcPts val="0"/>
                </a:spcBef>
                <a:spcAft>
                  <a:spcPts val="0"/>
                </a:spcAft>
                <a:buClrTx/>
                <a:buSzTx/>
                <a:buNone/>
              </a:pPr>
              <a:r>
                <a:rPr lang="en-US" sz="1050" b="1">
                  <a:latin typeface="Arial"/>
                  <a:cs typeface="Arial"/>
                </a:rPr>
                <a:t>Mid June</a:t>
              </a:r>
              <a:endParaRPr lang="en-US" sz="1050" b="1" i="1">
                <a:latin typeface="Arial" panose="020B0604020202020204" pitchFamily="34" charset="0"/>
                <a:cs typeface="Arial" panose="020B0604020202020204" pitchFamily="34" charset="0"/>
              </a:endParaRPr>
            </a:p>
          </p:txBody>
        </p:sp>
      </p:grpSp>
      <p:cxnSp>
        <p:nvCxnSpPr>
          <p:cNvPr id="35" name="Straight Arrow Connector 34">
            <a:extLst>
              <a:ext uri="{FF2B5EF4-FFF2-40B4-BE49-F238E27FC236}">
                <a16:creationId xmlns:a16="http://schemas.microsoft.com/office/drawing/2014/main" id="{81F2EDFA-C917-199F-EC40-0D26F11F4CDD}"/>
              </a:ext>
            </a:extLst>
          </p:cNvPr>
          <p:cNvCxnSpPr>
            <a:cxnSpLocks/>
          </p:cNvCxnSpPr>
          <p:nvPr/>
        </p:nvCxnSpPr>
        <p:spPr>
          <a:xfrm>
            <a:off x="7289482" y="4263246"/>
            <a:ext cx="1640564" cy="6947"/>
          </a:xfrm>
          <a:prstGeom prst="straightConnector1">
            <a:avLst/>
          </a:prstGeom>
          <a:noFill/>
          <a:ln w="69850" cap="flat" cmpd="sng" algn="ctr">
            <a:solidFill>
              <a:sysClr val="windowText" lastClr="000000">
                <a:alpha val="35000"/>
              </a:sysClr>
            </a:solidFill>
            <a:prstDash val="sysDash"/>
            <a:miter lim="800000"/>
            <a:headEnd type="none" w="sm" len="sm"/>
            <a:tailEnd type="stealth" w="sm" len="sm"/>
          </a:ln>
          <a:effectLst/>
        </p:spPr>
      </p:cxnSp>
      <p:cxnSp>
        <p:nvCxnSpPr>
          <p:cNvPr id="36" name="Straight Arrow Connector 35">
            <a:extLst>
              <a:ext uri="{FF2B5EF4-FFF2-40B4-BE49-F238E27FC236}">
                <a16:creationId xmlns:a16="http://schemas.microsoft.com/office/drawing/2014/main" id="{1EA6ABFB-4B0A-8F99-50F0-19618995067E}"/>
              </a:ext>
            </a:extLst>
          </p:cNvPr>
          <p:cNvCxnSpPr>
            <a:cxnSpLocks/>
          </p:cNvCxnSpPr>
          <p:nvPr/>
        </p:nvCxnSpPr>
        <p:spPr>
          <a:xfrm flipV="1">
            <a:off x="4831025" y="4259283"/>
            <a:ext cx="2549136" cy="5418"/>
          </a:xfrm>
          <a:prstGeom prst="straightConnector1">
            <a:avLst/>
          </a:prstGeom>
          <a:noFill/>
          <a:ln w="69850" cap="flat" cmpd="sng" algn="ctr">
            <a:solidFill>
              <a:sysClr val="windowText" lastClr="000000"/>
            </a:solidFill>
            <a:prstDash val="solid"/>
            <a:miter lim="800000"/>
            <a:headEnd type="none" w="sm" len="sm"/>
            <a:tailEnd type="stealth" w="sm" len="sm"/>
          </a:ln>
          <a:effectLst/>
        </p:spPr>
      </p:cxnSp>
      <p:pic>
        <p:nvPicPr>
          <p:cNvPr id="37" name="Graphic 48" descr="Checkbox Checked with solid fill">
            <a:extLst>
              <a:ext uri="{FF2B5EF4-FFF2-40B4-BE49-F238E27FC236}">
                <a16:creationId xmlns:a16="http://schemas.microsoft.com/office/drawing/2014/main" id="{4EC8EBF3-E5B9-E12A-74CC-9D8A56CDD2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59091" y="3990722"/>
            <a:ext cx="582706" cy="573742"/>
          </a:xfrm>
          <a:prstGeom prst="rect">
            <a:avLst/>
          </a:prstGeom>
        </p:spPr>
      </p:pic>
      <p:sp>
        <p:nvSpPr>
          <p:cNvPr id="38" name="TextBox 37">
            <a:extLst>
              <a:ext uri="{FF2B5EF4-FFF2-40B4-BE49-F238E27FC236}">
                <a16:creationId xmlns:a16="http://schemas.microsoft.com/office/drawing/2014/main" id="{430E91D1-AA2F-C869-A4D8-00D5595BCE22}"/>
              </a:ext>
            </a:extLst>
          </p:cNvPr>
          <p:cNvSpPr txBox="1"/>
          <p:nvPr/>
        </p:nvSpPr>
        <p:spPr>
          <a:xfrm>
            <a:off x="8917438" y="3666429"/>
            <a:ext cx="1269058" cy="646331"/>
          </a:xfrm>
          <a:prstGeom prst="rect">
            <a:avLst/>
          </a:prstGeom>
          <a:noFill/>
        </p:spPr>
        <p:txBody>
          <a:bodyPr wrap="square" lIns="91440" tIns="45720" rIns="91440" bIns="45720" rtlCol="0" anchor="t">
            <a:spAutoFit/>
          </a:bodyPr>
          <a:lstStyle>
            <a:defPPr>
              <a:defRPr lang="en-US"/>
            </a:defPPr>
            <a:lvl1pPr algn="ctr">
              <a:defRPr sz="1200">
                <a:latin typeface="Arial" panose="020B0604020202020204" pitchFamily="34" charset="0"/>
                <a:cs typeface="Arial" panose="020B0604020202020204" pitchFamily="34" charset="0"/>
              </a:defRPr>
            </a:lvl1pPr>
          </a:lstStyle>
          <a:p>
            <a:pPr fontAlgn="auto">
              <a:spcBef>
                <a:spcPts val="0"/>
              </a:spcBef>
              <a:spcAft>
                <a:spcPts val="0"/>
              </a:spcAft>
              <a:buClrTx/>
              <a:buSzTx/>
              <a:buNone/>
              <a:defRPr/>
            </a:pPr>
            <a:r>
              <a:rPr kumimoji="0" lang="en-US" sz="1200" b="0" i="0" u="none" strike="noStrike" kern="0" cap="none" spc="0" normalizeH="0" baseline="0" noProof="0" dirty="0">
                <a:ln>
                  <a:noFill/>
                </a:ln>
                <a:solidFill>
                  <a:prstClr val="black"/>
                </a:solidFill>
                <a:effectLst/>
                <a:uLnTx/>
                <a:uFillTx/>
                <a:latin typeface="Arial"/>
                <a:cs typeface="Arial"/>
              </a:rPr>
              <a:t>All Projects Awarded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6BC9AB53-BCD1-D4AA-CAFB-BCC788D06E79}"/>
              </a:ext>
            </a:extLst>
          </p:cNvPr>
          <p:cNvGrpSpPr/>
          <p:nvPr/>
        </p:nvGrpSpPr>
        <p:grpSpPr>
          <a:xfrm>
            <a:off x="5699922" y="1948743"/>
            <a:ext cx="6468012" cy="365760"/>
            <a:chOff x="1161639" y="4322621"/>
            <a:chExt cx="10834143" cy="365760"/>
          </a:xfrm>
        </p:grpSpPr>
        <p:sp>
          <p:nvSpPr>
            <p:cNvPr id="40" name="Arrow: Right 39">
              <a:extLst>
                <a:ext uri="{FF2B5EF4-FFF2-40B4-BE49-F238E27FC236}">
                  <a16:creationId xmlns:a16="http://schemas.microsoft.com/office/drawing/2014/main" id="{C6164116-EFCF-D170-D895-BCD68D0A318B}"/>
                </a:ext>
              </a:extLst>
            </p:cNvPr>
            <p:cNvSpPr/>
            <p:nvPr/>
          </p:nvSpPr>
          <p:spPr>
            <a:xfrm>
              <a:off x="1161639" y="4322621"/>
              <a:ext cx="10834143" cy="365760"/>
            </a:xfrm>
            <a:prstGeom prst="rightArrow">
              <a:avLst>
                <a:gd name="adj1" fmla="val 72368"/>
                <a:gd name="adj2" fmla="val 110526"/>
              </a:avLst>
            </a:prstGeom>
            <a:gradFill flip="none" rotWithShape="1">
              <a:gsLst>
                <a:gs pos="95000">
                  <a:schemeClr val="bg1">
                    <a:alpha val="71000"/>
                  </a:schemeClr>
                </a:gs>
                <a:gs pos="84000">
                  <a:srgbClr val="70AD47">
                    <a:alpha val="61000"/>
                  </a:srgbClr>
                </a:gs>
                <a:gs pos="0">
                  <a:srgbClr val="70AD47">
                    <a:lumMod val="50000"/>
                  </a:srgbClr>
                </a:gs>
                <a:gs pos="46000">
                  <a:srgbClr val="70AD47">
                    <a:lumMod val="75000"/>
                  </a:srgbClr>
                </a:gs>
                <a:gs pos="66000">
                  <a:srgbClr val="70AD47"/>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7B445A15-34C7-3D47-9792-2C992FE39830}"/>
                </a:ext>
              </a:extLst>
            </p:cNvPr>
            <p:cNvSpPr txBox="1"/>
            <p:nvPr/>
          </p:nvSpPr>
          <p:spPr>
            <a:xfrm>
              <a:off x="3308651" y="4340664"/>
              <a:ext cx="8123135" cy="338554"/>
            </a:xfrm>
            <a:prstGeom prst="rect">
              <a:avLst/>
            </a:prstGeom>
            <a:noFill/>
          </p:spPr>
          <p:txBody>
            <a:bodyPr wrap="square" lIns="91440" tIns="45720" rIns="91440" bIns="45720" rtlCol="0" anchor="t">
              <a:spAutoFit/>
            </a:bodyPr>
            <a:lstStyle>
              <a:defPPr>
                <a:defRPr lang="en-US"/>
              </a:defPPr>
              <a:lvl1pPr algn="ctr">
                <a:defRPr sz="1400" b="1">
                  <a:solidFill>
                    <a:schemeClr val="bg1"/>
                  </a:solidFill>
                  <a:effectLst>
                    <a:outerShdw blurRad="38100" dist="38100" dir="2700000" algn="tl">
                      <a:srgbClr val="000000">
                        <a:alpha val="43137"/>
                      </a:srgbClr>
                    </a:outerShdw>
                  </a:effectLst>
                </a:defRPr>
              </a:lvl1pPr>
            </a:lstStyle>
            <a:p>
              <a:pPr algn="l" fontAlgn="auto">
                <a:spcBef>
                  <a:spcPts val="0"/>
                </a:spcBef>
                <a:spcAft>
                  <a:spcPts val="0"/>
                </a:spcAft>
                <a:buClrTx/>
                <a:buSzTx/>
                <a:buNone/>
                <a:defRPr/>
              </a:pPr>
              <a:r>
                <a:rPr lang="en-US" sz="1600" kern="0">
                  <a:latin typeface="Calibri" panose="020F0502020204030204"/>
                </a:rPr>
                <a:t>Work can begin when project is officially awarded</a:t>
              </a:r>
              <a:endParaRPr lang="en-US" sz="1600" kern="0">
                <a:latin typeface="Calibri" panose="020F0502020204030204"/>
                <a:cs typeface="Calibri"/>
              </a:endParaRPr>
            </a:p>
          </p:txBody>
        </p:sp>
      </p:grpSp>
      <p:sp>
        <p:nvSpPr>
          <p:cNvPr id="42" name="TextBox 41">
            <a:extLst>
              <a:ext uri="{FF2B5EF4-FFF2-40B4-BE49-F238E27FC236}">
                <a16:creationId xmlns:a16="http://schemas.microsoft.com/office/drawing/2014/main" id="{623C4C60-2763-3795-9670-F224D445C624}"/>
              </a:ext>
            </a:extLst>
          </p:cNvPr>
          <p:cNvSpPr txBox="1"/>
          <p:nvPr/>
        </p:nvSpPr>
        <p:spPr>
          <a:xfrm>
            <a:off x="10055823" y="5063713"/>
            <a:ext cx="772864" cy="612155"/>
          </a:xfrm>
          <a:prstGeom prst="rect">
            <a:avLst/>
          </a:prstGeom>
          <a:noFill/>
        </p:spPr>
        <p:txBody>
          <a:bodyPr wrap="square" lIns="91440" tIns="45720" rIns="91440" bIns="45720" rtlCol="0" anchor="t">
            <a:spAutoFit/>
          </a:bodyPr>
          <a:lstStyle/>
          <a:p>
            <a:pPr algn="ctr" fontAlgn="auto">
              <a:lnSpc>
                <a:spcPct val="150000"/>
              </a:lnSpc>
              <a:spcBef>
                <a:spcPts val="0"/>
              </a:spcBef>
              <a:spcAft>
                <a:spcPts val="0"/>
              </a:spcAft>
              <a:buClrTx/>
              <a:buSzTx/>
              <a:buFontTx/>
              <a:buNone/>
            </a:pPr>
            <a:r>
              <a:rPr lang="en-US" sz="1200">
                <a:solidFill>
                  <a:srgbClr val="2C6EAA"/>
                </a:solidFill>
                <a:latin typeface="Arial"/>
                <a:cs typeface="Arial"/>
              </a:rPr>
              <a:t>DCA</a:t>
            </a:r>
            <a:endParaRPr lang="en-US">
              <a:latin typeface="Arial"/>
              <a:cs typeface="Arial"/>
            </a:endParaRPr>
          </a:p>
          <a:p>
            <a:pPr algn="ctr" fontAlgn="auto">
              <a:lnSpc>
                <a:spcPct val="150000"/>
              </a:lnSpc>
              <a:spcBef>
                <a:spcPts val="0"/>
              </a:spcBef>
              <a:spcAft>
                <a:spcPts val="0"/>
              </a:spcAft>
              <a:buClrTx/>
              <a:buSzTx/>
              <a:buFontTx/>
              <a:buNone/>
            </a:pPr>
            <a:r>
              <a:rPr lang="en-US" sz="1200">
                <a:solidFill>
                  <a:srgbClr val="2C6EAA"/>
                </a:solidFill>
                <a:latin typeface="Arial"/>
                <a:cs typeface="Arial"/>
              </a:rPr>
              <a:t>Open</a:t>
            </a:r>
            <a:endParaRPr lang="en-US" sz="1200" i="1">
              <a:solidFill>
                <a:srgbClr val="2C6EAA"/>
              </a:solidFill>
              <a:latin typeface="Arial"/>
              <a:cs typeface="Arial"/>
            </a:endParaRPr>
          </a:p>
        </p:txBody>
      </p:sp>
      <p:cxnSp>
        <p:nvCxnSpPr>
          <p:cNvPr id="43" name="Straight Arrow Connector 42">
            <a:extLst>
              <a:ext uri="{FF2B5EF4-FFF2-40B4-BE49-F238E27FC236}">
                <a16:creationId xmlns:a16="http://schemas.microsoft.com/office/drawing/2014/main" id="{50C72A21-33A9-9286-8A8C-CEEF98203073}"/>
              </a:ext>
            </a:extLst>
          </p:cNvPr>
          <p:cNvCxnSpPr>
            <a:cxnSpLocks/>
          </p:cNvCxnSpPr>
          <p:nvPr/>
        </p:nvCxnSpPr>
        <p:spPr>
          <a:xfrm>
            <a:off x="10055823" y="5414614"/>
            <a:ext cx="772864" cy="0"/>
          </a:xfrm>
          <a:prstGeom prst="straightConnector1">
            <a:avLst/>
          </a:prstGeom>
          <a:noFill/>
          <a:ln w="12700" cap="flat" cmpd="sng" algn="ctr">
            <a:solidFill>
              <a:srgbClr val="2C6EAA"/>
            </a:solidFill>
            <a:prstDash val="solid"/>
            <a:miter lim="800000"/>
            <a:headEnd type="none" w="sm" len="sm"/>
            <a:tailEnd type="stealth" w="sm" len="sm"/>
          </a:ln>
          <a:effectLst/>
        </p:spPr>
      </p:cxnSp>
      <p:cxnSp>
        <p:nvCxnSpPr>
          <p:cNvPr id="44" name="Straight Arrow Connector 43">
            <a:extLst>
              <a:ext uri="{FF2B5EF4-FFF2-40B4-BE49-F238E27FC236}">
                <a16:creationId xmlns:a16="http://schemas.microsoft.com/office/drawing/2014/main" id="{3C86A709-82C5-2FB5-0701-D8B52D6AA646}"/>
              </a:ext>
            </a:extLst>
          </p:cNvPr>
          <p:cNvCxnSpPr>
            <a:cxnSpLocks/>
          </p:cNvCxnSpPr>
          <p:nvPr/>
        </p:nvCxnSpPr>
        <p:spPr>
          <a:xfrm>
            <a:off x="11379590" y="5417318"/>
            <a:ext cx="445502" cy="616"/>
          </a:xfrm>
          <a:prstGeom prst="straightConnector1">
            <a:avLst/>
          </a:prstGeom>
          <a:noFill/>
          <a:ln w="12700" cap="flat" cmpd="sng" algn="ctr">
            <a:solidFill>
              <a:srgbClr val="2C6EAA"/>
            </a:solidFill>
            <a:prstDash val="solid"/>
            <a:miter lim="800000"/>
            <a:headEnd type="none" w="sm" len="sm"/>
            <a:tailEnd type="stealth" w="sm" len="sm"/>
          </a:ln>
          <a:effectLst/>
        </p:spPr>
      </p:cxnSp>
      <p:sp>
        <p:nvSpPr>
          <p:cNvPr id="45" name="TextBox 44">
            <a:extLst>
              <a:ext uri="{FF2B5EF4-FFF2-40B4-BE49-F238E27FC236}">
                <a16:creationId xmlns:a16="http://schemas.microsoft.com/office/drawing/2014/main" id="{E4504DC9-38CB-90F6-3B48-139B9E80B645}"/>
              </a:ext>
            </a:extLst>
          </p:cNvPr>
          <p:cNvSpPr txBox="1"/>
          <p:nvPr/>
        </p:nvSpPr>
        <p:spPr>
          <a:xfrm>
            <a:off x="11348986" y="5140346"/>
            <a:ext cx="872735" cy="276999"/>
          </a:xfrm>
          <a:prstGeom prst="rect">
            <a:avLst/>
          </a:prstGeom>
          <a:noFill/>
        </p:spPr>
        <p:txBody>
          <a:bodyPr wrap="square" rtlCol="0">
            <a:spAutoFit/>
          </a:bodyPr>
          <a:lstStyle/>
          <a:p>
            <a:pPr algn="ctr" fontAlgn="auto">
              <a:spcBef>
                <a:spcPts val="0"/>
              </a:spcBef>
              <a:spcAft>
                <a:spcPts val="0"/>
              </a:spcAft>
              <a:buClrTx/>
              <a:buSzTx/>
              <a:buFontTx/>
              <a:buNone/>
            </a:pPr>
            <a:r>
              <a:rPr lang="en-US" sz="1200">
                <a:solidFill>
                  <a:srgbClr val="2C6EAA"/>
                </a:solidFill>
                <a:latin typeface="Arial" panose="020B0604020202020204" pitchFamily="34" charset="0"/>
                <a:cs typeface="Arial" panose="020B0604020202020204" pitchFamily="34" charset="0"/>
              </a:rPr>
              <a:t>Decisions</a:t>
            </a:r>
            <a:endParaRPr lang="en-US" sz="1200" i="1">
              <a:solidFill>
                <a:srgbClr val="2C6EAA"/>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0F0BB93C-F9E2-0E0A-678F-36FA4CABF1BA}"/>
              </a:ext>
            </a:extLst>
          </p:cNvPr>
          <p:cNvSpPr txBox="1"/>
          <p:nvPr/>
        </p:nvSpPr>
        <p:spPr>
          <a:xfrm>
            <a:off x="9320184" y="4681981"/>
            <a:ext cx="1000517" cy="461665"/>
          </a:xfrm>
          <a:prstGeom prst="rect">
            <a:avLst/>
          </a:prstGeom>
          <a:noFill/>
        </p:spPr>
        <p:txBody>
          <a:bodyPr wrap="square" lIns="91440" tIns="45720" rIns="91440" bIns="45720" rtlCol="0" anchor="t">
            <a:spAutoFit/>
          </a:bodyPr>
          <a:lstStyle/>
          <a:p>
            <a:pPr algn="ctr" fontAlgn="auto">
              <a:spcBef>
                <a:spcPts val="0"/>
              </a:spcBef>
              <a:spcAft>
                <a:spcPts val="0"/>
              </a:spcAft>
              <a:buClrTx/>
              <a:buSzTx/>
              <a:buFontTx/>
              <a:buNone/>
            </a:pPr>
            <a:r>
              <a:rPr lang="en-US" sz="1200" dirty="0">
                <a:solidFill>
                  <a:srgbClr val="2C6EAA"/>
                </a:solidFill>
                <a:latin typeface="Arial"/>
                <a:cs typeface="Arial"/>
              </a:rPr>
              <a:t>FY28 DCA Released</a:t>
            </a:r>
            <a:endParaRPr lang="en-US" sz="1200" i="1" dirty="0">
              <a:solidFill>
                <a:srgbClr val="2C6EAA"/>
              </a:solidFill>
              <a:latin typeface="Arial"/>
              <a:cs typeface="Arial"/>
            </a:endParaRPr>
          </a:p>
        </p:txBody>
      </p:sp>
      <p:sp>
        <p:nvSpPr>
          <p:cNvPr id="47" name="TextBox 46">
            <a:extLst>
              <a:ext uri="{FF2B5EF4-FFF2-40B4-BE49-F238E27FC236}">
                <a16:creationId xmlns:a16="http://schemas.microsoft.com/office/drawing/2014/main" id="{7EBE84FA-7F0F-D318-B37F-1B7128D5D869}"/>
              </a:ext>
            </a:extLst>
          </p:cNvPr>
          <p:cNvSpPr txBox="1"/>
          <p:nvPr/>
        </p:nvSpPr>
        <p:spPr>
          <a:xfrm>
            <a:off x="10508623" y="4651413"/>
            <a:ext cx="1128545" cy="461665"/>
          </a:xfrm>
          <a:prstGeom prst="rect">
            <a:avLst/>
          </a:prstGeom>
          <a:noFill/>
        </p:spPr>
        <p:txBody>
          <a:bodyPr wrap="square" lIns="91440" tIns="45720" rIns="91440" bIns="45720" rtlCol="0" anchor="t">
            <a:spAutoFit/>
          </a:bodyPr>
          <a:lstStyle/>
          <a:p>
            <a:pPr algn="ctr" fontAlgn="auto">
              <a:spcBef>
                <a:spcPts val="0"/>
              </a:spcBef>
              <a:spcAft>
                <a:spcPts val="0"/>
              </a:spcAft>
              <a:buClrTx/>
              <a:buSzTx/>
              <a:buFontTx/>
              <a:buNone/>
            </a:pPr>
            <a:r>
              <a:rPr lang="en-US" sz="1200" dirty="0">
                <a:solidFill>
                  <a:srgbClr val="2C6EAA"/>
                </a:solidFill>
                <a:latin typeface="Arial"/>
                <a:cs typeface="Arial"/>
              </a:rPr>
              <a:t>FY28 DCA Submissions</a:t>
            </a:r>
            <a:endParaRPr lang="en-US" sz="1200" i="1" dirty="0">
              <a:solidFill>
                <a:srgbClr val="2C6EAA"/>
              </a:solidFill>
              <a:latin typeface="Arial"/>
              <a:cs typeface="Arial"/>
            </a:endParaRPr>
          </a:p>
        </p:txBody>
      </p:sp>
      <p:sp>
        <p:nvSpPr>
          <p:cNvPr id="48" name="TextBox 47">
            <a:extLst>
              <a:ext uri="{FF2B5EF4-FFF2-40B4-BE49-F238E27FC236}">
                <a16:creationId xmlns:a16="http://schemas.microsoft.com/office/drawing/2014/main" id="{8DD79B57-34DB-60B2-7F94-629955C4DFE7}"/>
              </a:ext>
            </a:extLst>
          </p:cNvPr>
          <p:cNvSpPr txBox="1"/>
          <p:nvPr/>
        </p:nvSpPr>
        <p:spPr>
          <a:xfrm>
            <a:off x="4593235" y="5369132"/>
            <a:ext cx="1664173" cy="646331"/>
          </a:xfrm>
          <a:prstGeom prst="rect">
            <a:avLst/>
          </a:prstGeom>
          <a:noFill/>
        </p:spPr>
        <p:txBody>
          <a:bodyPr wrap="square" lIns="91440" tIns="45720" rIns="91440" bIns="45720" anchor="t">
            <a:spAutoFit/>
          </a:bodyPr>
          <a:lstStyle>
            <a:defPPr>
              <a:defRPr lang="en-US"/>
            </a:defPPr>
            <a:lvl1pPr>
              <a:defRPr sz="1400">
                <a:latin typeface="Arial"/>
                <a:cs typeface="Arial"/>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Arial"/>
                <a:cs typeface="Arial"/>
              </a:rPr>
              <a:t>USGS </a:t>
            </a:r>
            <a:r>
              <a:rPr lang="en-US" sz="1200" kern="0"/>
              <a:t>Deadlines</a:t>
            </a:r>
            <a:r>
              <a:rPr kumimoji="0" lang="en-US" sz="1200" b="0" i="0" u="none" strike="noStrike" kern="0" cap="none" spc="0" normalizeH="0" baseline="0" noProof="0">
                <a:ln>
                  <a:noFill/>
                </a:ln>
                <a:effectLst/>
                <a:uLnTx/>
                <a:uFillTx/>
                <a:latin typeface="Arial"/>
                <a:cs typeface="Arial"/>
              </a:rPr>
              <a:t> for Financial Assistance Agreements</a:t>
            </a:r>
          </a:p>
        </p:txBody>
      </p:sp>
      <p:pic>
        <p:nvPicPr>
          <p:cNvPr id="49" name="Graphic 48" descr="Signature with solid fill">
            <a:extLst>
              <a:ext uri="{FF2B5EF4-FFF2-40B4-BE49-F238E27FC236}">
                <a16:creationId xmlns:a16="http://schemas.microsoft.com/office/drawing/2014/main" id="{AD55AB25-4CD7-81B6-8F77-E2FF19A1CF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58552" y="3717358"/>
            <a:ext cx="454968" cy="454968"/>
          </a:xfrm>
          <a:prstGeom prst="rect">
            <a:avLst/>
          </a:prstGeom>
        </p:spPr>
      </p:pic>
      <p:pic>
        <p:nvPicPr>
          <p:cNvPr id="50" name="Graphic 49" descr="Alarm clock with solid fill">
            <a:extLst>
              <a:ext uri="{FF2B5EF4-FFF2-40B4-BE49-F238E27FC236}">
                <a16:creationId xmlns:a16="http://schemas.microsoft.com/office/drawing/2014/main" id="{4F55D813-0179-9C40-EA96-0BD41E54A1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40555" y="2466979"/>
            <a:ext cx="414340" cy="414340"/>
          </a:xfrm>
          <a:prstGeom prst="rect">
            <a:avLst/>
          </a:prstGeom>
        </p:spPr>
      </p:pic>
      <p:sp>
        <p:nvSpPr>
          <p:cNvPr id="51" name="Freeform: Shape 50">
            <a:extLst>
              <a:ext uri="{FF2B5EF4-FFF2-40B4-BE49-F238E27FC236}">
                <a16:creationId xmlns:a16="http://schemas.microsoft.com/office/drawing/2014/main" id="{D02CEDE9-4A97-BA64-D675-FFF453C35876}"/>
              </a:ext>
            </a:extLst>
          </p:cNvPr>
          <p:cNvSpPr/>
          <p:nvPr/>
        </p:nvSpPr>
        <p:spPr>
          <a:xfrm>
            <a:off x="420342" y="1644957"/>
            <a:ext cx="1559319" cy="247501"/>
          </a:xfrm>
          <a:custGeom>
            <a:avLst/>
            <a:gdLst>
              <a:gd name="connsiteX0" fmla="*/ 0 w 1572066"/>
              <a:gd name="connsiteY0" fmla="*/ 0 h 261518"/>
              <a:gd name="connsiteX1" fmla="*/ 1441307 w 1572066"/>
              <a:gd name="connsiteY1" fmla="*/ 0 h 261518"/>
              <a:gd name="connsiteX2" fmla="*/ 1572066 w 1572066"/>
              <a:gd name="connsiteY2" fmla="*/ 130759 h 261518"/>
              <a:gd name="connsiteX3" fmla="*/ 1441307 w 1572066"/>
              <a:gd name="connsiteY3" fmla="*/ 261518 h 261518"/>
              <a:gd name="connsiteX4" fmla="*/ 0 w 1572066"/>
              <a:gd name="connsiteY4" fmla="*/ 261518 h 261518"/>
              <a:gd name="connsiteX5" fmla="*/ 0 w 1572066"/>
              <a:gd name="connsiteY5" fmla="*/ 0 h 26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066" h="261518">
                <a:moveTo>
                  <a:pt x="0" y="0"/>
                </a:moveTo>
                <a:lnTo>
                  <a:pt x="1441307" y="0"/>
                </a:lnTo>
                <a:lnTo>
                  <a:pt x="1572066" y="130759"/>
                </a:lnTo>
                <a:lnTo>
                  <a:pt x="1441307" y="261518"/>
                </a:lnTo>
                <a:lnTo>
                  <a:pt x="0" y="261518"/>
                </a:lnTo>
                <a:lnTo>
                  <a:pt x="0" y="0"/>
                </a:lnTo>
                <a:close/>
              </a:path>
            </a:pathLst>
          </a:cu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69342" tIns="34671" rIns="82715" bIns="34671" numCol="1" spcCol="1270" anchor="ctr" anchorCtr="0">
            <a:noAutofit/>
          </a:bodyPr>
          <a:lstStyle/>
          <a:p>
            <a:pPr marL="0" marR="0" lvl="0" indent="0" defTabSz="577850" eaLnBrk="1" fontAlgn="auto" latinLnBrk="0" hangingPunct="1">
              <a:lnSpc>
                <a:spcPct val="90000"/>
              </a:lnSpc>
              <a:spcBef>
                <a:spcPct val="0"/>
              </a:spcBef>
              <a:spcAft>
                <a:spcPct val="35000"/>
              </a:spcAft>
              <a:buClrTx/>
              <a:buSzTx/>
              <a:buFontTx/>
              <a:buNone/>
              <a:tabLst/>
              <a:defRPr/>
            </a:pPr>
            <a:r>
              <a:rPr kumimoji="0" lang="en-US" sz="1300" b="0" i="0" u="none" strike="noStrike" kern="0" cap="none" spc="0" normalizeH="0" baseline="0" noProof="0">
                <a:ln>
                  <a:noFill/>
                </a:ln>
                <a:solidFill>
                  <a:prstClr val="white"/>
                </a:solidFill>
                <a:effectLst/>
                <a:uLnTx/>
                <a:uFillTx/>
                <a:latin typeface="Arial"/>
                <a:ea typeface="+mn-ea"/>
                <a:cs typeface="Arial"/>
              </a:rPr>
              <a:t>      Summer</a:t>
            </a:r>
          </a:p>
        </p:txBody>
      </p:sp>
      <p:grpSp>
        <p:nvGrpSpPr>
          <p:cNvPr id="52" name="Group 51">
            <a:extLst>
              <a:ext uri="{FF2B5EF4-FFF2-40B4-BE49-F238E27FC236}">
                <a16:creationId xmlns:a16="http://schemas.microsoft.com/office/drawing/2014/main" id="{0601D4B4-F919-8AC7-A3AE-C2061F2BD4D8}"/>
              </a:ext>
            </a:extLst>
          </p:cNvPr>
          <p:cNvGrpSpPr/>
          <p:nvPr/>
        </p:nvGrpSpPr>
        <p:grpSpPr>
          <a:xfrm>
            <a:off x="1688896" y="1644956"/>
            <a:ext cx="8523442" cy="248249"/>
            <a:chOff x="3071926" y="559107"/>
            <a:chExt cx="5849004" cy="211891"/>
          </a:xfrm>
        </p:grpSpPr>
        <p:sp>
          <p:nvSpPr>
            <p:cNvPr id="53" name="Freeform: Shape 52">
              <a:extLst>
                <a:ext uri="{FF2B5EF4-FFF2-40B4-BE49-F238E27FC236}">
                  <a16:creationId xmlns:a16="http://schemas.microsoft.com/office/drawing/2014/main" id="{2918B43F-4B7D-4FAC-927D-0FE5ADC5E5F2}"/>
                </a:ext>
              </a:extLst>
            </p:cNvPr>
            <p:cNvSpPr/>
            <p:nvPr/>
          </p:nvSpPr>
          <p:spPr>
            <a:xfrm>
              <a:off x="3071926" y="559107"/>
              <a:ext cx="1720294" cy="211891"/>
            </a:xfrm>
            <a:custGeom>
              <a:avLst/>
              <a:gdLst>
                <a:gd name="connsiteX0" fmla="*/ 0 w 1572066"/>
                <a:gd name="connsiteY0" fmla="*/ 0 h 261518"/>
                <a:gd name="connsiteX1" fmla="*/ 1441307 w 1572066"/>
                <a:gd name="connsiteY1" fmla="*/ 0 h 261518"/>
                <a:gd name="connsiteX2" fmla="*/ 1572066 w 1572066"/>
                <a:gd name="connsiteY2" fmla="*/ 130759 h 261518"/>
                <a:gd name="connsiteX3" fmla="*/ 1441307 w 1572066"/>
                <a:gd name="connsiteY3" fmla="*/ 261518 h 261518"/>
                <a:gd name="connsiteX4" fmla="*/ 0 w 1572066"/>
                <a:gd name="connsiteY4" fmla="*/ 261518 h 261518"/>
                <a:gd name="connsiteX5" fmla="*/ 130759 w 1572066"/>
                <a:gd name="connsiteY5" fmla="*/ 130759 h 261518"/>
                <a:gd name="connsiteX6" fmla="*/ 0 w 1572066"/>
                <a:gd name="connsiteY6" fmla="*/ 0 h 26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066" h="261518">
                  <a:moveTo>
                    <a:pt x="0" y="0"/>
                  </a:moveTo>
                  <a:lnTo>
                    <a:pt x="1441307" y="0"/>
                  </a:lnTo>
                  <a:lnTo>
                    <a:pt x="1572066" y="130759"/>
                  </a:lnTo>
                  <a:lnTo>
                    <a:pt x="1441307" y="261518"/>
                  </a:lnTo>
                  <a:lnTo>
                    <a:pt x="0" y="261518"/>
                  </a:lnTo>
                  <a:lnTo>
                    <a:pt x="130759" y="130759"/>
                  </a:lnTo>
                  <a:lnTo>
                    <a:pt x="0" y="0"/>
                  </a:lnTo>
                  <a:close/>
                </a:path>
              </a:pathLst>
            </a:custGeom>
            <a:solidFill>
              <a:srgbClr val="3483C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82766" tIns="34671" rIns="148095" bIns="34671"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3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Fall</a:t>
              </a:r>
            </a:p>
          </p:txBody>
        </p:sp>
        <p:sp>
          <p:nvSpPr>
            <p:cNvPr id="54" name="Freeform: Shape 53">
              <a:extLst>
                <a:ext uri="{FF2B5EF4-FFF2-40B4-BE49-F238E27FC236}">
                  <a16:creationId xmlns:a16="http://schemas.microsoft.com/office/drawing/2014/main" id="{05DA98E9-6A9C-B8F7-640F-43D9031E4675}"/>
                </a:ext>
              </a:extLst>
            </p:cNvPr>
            <p:cNvSpPr/>
            <p:nvPr/>
          </p:nvSpPr>
          <p:spPr>
            <a:xfrm>
              <a:off x="4448162" y="559107"/>
              <a:ext cx="1720294" cy="211891"/>
            </a:xfrm>
            <a:custGeom>
              <a:avLst/>
              <a:gdLst>
                <a:gd name="connsiteX0" fmla="*/ 0 w 1572066"/>
                <a:gd name="connsiteY0" fmla="*/ 0 h 261518"/>
                <a:gd name="connsiteX1" fmla="*/ 1441307 w 1572066"/>
                <a:gd name="connsiteY1" fmla="*/ 0 h 261518"/>
                <a:gd name="connsiteX2" fmla="*/ 1572066 w 1572066"/>
                <a:gd name="connsiteY2" fmla="*/ 130759 h 261518"/>
                <a:gd name="connsiteX3" fmla="*/ 1441307 w 1572066"/>
                <a:gd name="connsiteY3" fmla="*/ 261518 h 261518"/>
                <a:gd name="connsiteX4" fmla="*/ 0 w 1572066"/>
                <a:gd name="connsiteY4" fmla="*/ 261518 h 261518"/>
                <a:gd name="connsiteX5" fmla="*/ 130759 w 1572066"/>
                <a:gd name="connsiteY5" fmla="*/ 130759 h 261518"/>
                <a:gd name="connsiteX6" fmla="*/ 0 w 1572066"/>
                <a:gd name="connsiteY6" fmla="*/ 0 h 26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066" h="261518">
                  <a:moveTo>
                    <a:pt x="0" y="0"/>
                  </a:moveTo>
                  <a:lnTo>
                    <a:pt x="1441307" y="0"/>
                  </a:lnTo>
                  <a:lnTo>
                    <a:pt x="1572066" y="130759"/>
                  </a:lnTo>
                  <a:lnTo>
                    <a:pt x="1441307" y="261518"/>
                  </a:lnTo>
                  <a:lnTo>
                    <a:pt x="0" y="261518"/>
                  </a:lnTo>
                  <a:lnTo>
                    <a:pt x="130759" y="130759"/>
                  </a:lnTo>
                  <a:lnTo>
                    <a:pt x="0" y="0"/>
                  </a:lnTo>
                  <a:close/>
                </a:path>
              </a:pathLst>
            </a:custGeom>
            <a:solidFill>
              <a:srgbClr val="3483C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82766" tIns="34671" rIns="148095" bIns="34671"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3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Winter</a:t>
              </a:r>
            </a:p>
          </p:txBody>
        </p:sp>
        <p:sp>
          <p:nvSpPr>
            <p:cNvPr id="55" name="Freeform: Shape 54">
              <a:extLst>
                <a:ext uri="{FF2B5EF4-FFF2-40B4-BE49-F238E27FC236}">
                  <a16:creationId xmlns:a16="http://schemas.microsoft.com/office/drawing/2014/main" id="{D3E20892-FF23-9D59-493F-D99D83C6A8A1}"/>
                </a:ext>
              </a:extLst>
            </p:cNvPr>
            <p:cNvSpPr/>
            <p:nvPr/>
          </p:nvSpPr>
          <p:spPr>
            <a:xfrm>
              <a:off x="5824395" y="559107"/>
              <a:ext cx="1720294" cy="211891"/>
            </a:xfrm>
            <a:custGeom>
              <a:avLst/>
              <a:gdLst>
                <a:gd name="connsiteX0" fmla="*/ 0 w 1572066"/>
                <a:gd name="connsiteY0" fmla="*/ 0 h 261518"/>
                <a:gd name="connsiteX1" fmla="*/ 1441307 w 1572066"/>
                <a:gd name="connsiteY1" fmla="*/ 0 h 261518"/>
                <a:gd name="connsiteX2" fmla="*/ 1572066 w 1572066"/>
                <a:gd name="connsiteY2" fmla="*/ 130759 h 261518"/>
                <a:gd name="connsiteX3" fmla="*/ 1441307 w 1572066"/>
                <a:gd name="connsiteY3" fmla="*/ 261518 h 261518"/>
                <a:gd name="connsiteX4" fmla="*/ 0 w 1572066"/>
                <a:gd name="connsiteY4" fmla="*/ 261518 h 261518"/>
                <a:gd name="connsiteX5" fmla="*/ 130759 w 1572066"/>
                <a:gd name="connsiteY5" fmla="*/ 130759 h 261518"/>
                <a:gd name="connsiteX6" fmla="*/ 0 w 1572066"/>
                <a:gd name="connsiteY6" fmla="*/ 0 h 26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066" h="261518">
                  <a:moveTo>
                    <a:pt x="0" y="0"/>
                  </a:moveTo>
                  <a:lnTo>
                    <a:pt x="1441307" y="0"/>
                  </a:lnTo>
                  <a:lnTo>
                    <a:pt x="1572066" y="130759"/>
                  </a:lnTo>
                  <a:lnTo>
                    <a:pt x="1441307" y="261518"/>
                  </a:lnTo>
                  <a:lnTo>
                    <a:pt x="0" y="261518"/>
                  </a:lnTo>
                  <a:lnTo>
                    <a:pt x="130759" y="130759"/>
                  </a:lnTo>
                  <a:lnTo>
                    <a:pt x="0" y="0"/>
                  </a:lnTo>
                  <a:close/>
                </a:path>
              </a:pathLst>
            </a:custGeom>
            <a:solidFill>
              <a:srgbClr val="3483C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82766" tIns="34671" rIns="148095" bIns="34671"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3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Spring</a:t>
              </a:r>
            </a:p>
          </p:txBody>
        </p:sp>
        <p:sp>
          <p:nvSpPr>
            <p:cNvPr id="56" name="Freeform: Shape 55">
              <a:extLst>
                <a:ext uri="{FF2B5EF4-FFF2-40B4-BE49-F238E27FC236}">
                  <a16:creationId xmlns:a16="http://schemas.microsoft.com/office/drawing/2014/main" id="{CF535109-AF2D-F067-8178-C595A418916C}"/>
                </a:ext>
              </a:extLst>
            </p:cNvPr>
            <p:cNvSpPr/>
            <p:nvPr/>
          </p:nvSpPr>
          <p:spPr>
            <a:xfrm>
              <a:off x="7200636" y="559107"/>
              <a:ext cx="1720294" cy="211891"/>
            </a:xfrm>
            <a:custGeom>
              <a:avLst/>
              <a:gdLst>
                <a:gd name="connsiteX0" fmla="*/ 0 w 1572066"/>
                <a:gd name="connsiteY0" fmla="*/ 0 h 261518"/>
                <a:gd name="connsiteX1" fmla="*/ 1441307 w 1572066"/>
                <a:gd name="connsiteY1" fmla="*/ 0 h 261518"/>
                <a:gd name="connsiteX2" fmla="*/ 1572066 w 1572066"/>
                <a:gd name="connsiteY2" fmla="*/ 130759 h 261518"/>
                <a:gd name="connsiteX3" fmla="*/ 1441307 w 1572066"/>
                <a:gd name="connsiteY3" fmla="*/ 261518 h 261518"/>
                <a:gd name="connsiteX4" fmla="*/ 0 w 1572066"/>
                <a:gd name="connsiteY4" fmla="*/ 261518 h 261518"/>
                <a:gd name="connsiteX5" fmla="*/ 130759 w 1572066"/>
                <a:gd name="connsiteY5" fmla="*/ 130759 h 261518"/>
                <a:gd name="connsiteX6" fmla="*/ 0 w 1572066"/>
                <a:gd name="connsiteY6" fmla="*/ 0 h 26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066" h="261518">
                  <a:moveTo>
                    <a:pt x="0" y="0"/>
                  </a:moveTo>
                  <a:lnTo>
                    <a:pt x="1441307" y="0"/>
                  </a:lnTo>
                  <a:lnTo>
                    <a:pt x="1572066" y="130759"/>
                  </a:lnTo>
                  <a:lnTo>
                    <a:pt x="1441307" y="261518"/>
                  </a:lnTo>
                  <a:lnTo>
                    <a:pt x="0" y="261518"/>
                  </a:lnTo>
                  <a:lnTo>
                    <a:pt x="130759" y="130759"/>
                  </a:lnTo>
                  <a:lnTo>
                    <a:pt x="0" y="0"/>
                  </a:lnTo>
                  <a:close/>
                </a:path>
              </a:pathLst>
            </a:custGeom>
            <a:solidFill>
              <a:srgbClr val="3483C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82766" tIns="34671" rIns="148095" bIns="34671"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3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Summer</a:t>
              </a:r>
            </a:p>
          </p:txBody>
        </p:sp>
      </p:grpSp>
      <p:sp>
        <p:nvSpPr>
          <p:cNvPr id="57" name="Freeform: Shape 56">
            <a:extLst>
              <a:ext uri="{FF2B5EF4-FFF2-40B4-BE49-F238E27FC236}">
                <a16:creationId xmlns:a16="http://schemas.microsoft.com/office/drawing/2014/main" id="{8E21EB67-C035-6108-1523-B5F9041F3963}"/>
              </a:ext>
            </a:extLst>
          </p:cNvPr>
          <p:cNvSpPr/>
          <p:nvPr/>
        </p:nvSpPr>
        <p:spPr>
          <a:xfrm>
            <a:off x="9991556" y="1645190"/>
            <a:ext cx="2176378" cy="247267"/>
          </a:xfrm>
          <a:custGeom>
            <a:avLst/>
            <a:gdLst>
              <a:gd name="connsiteX0" fmla="*/ 0 w 1572066"/>
              <a:gd name="connsiteY0" fmla="*/ 0 h 261518"/>
              <a:gd name="connsiteX1" fmla="*/ 1441307 w 1572066"/>
              <a:gd name="connsiteY1" fmla="*/ 0 h 261518"/>
              <a:gd name="connsiteX2" fmla="*/ 1572066 w 1572066"/>
              <a:gd name="connsiteY2" fmla="*/ 130759 h 261518"/>
              <a:gd name="connsiteX3" fmla="*/ 1441307 w 1572066"/>
              <a:gd name="connsiteY3" fmla="*/ 261518 h 261518"/>
              <a:gd name="connsiteX4" fmla="*/ 0 w 1572066"/>
              <a:gd name="connsiteY4" fmla="*/ 261518 h 261518"/>
              <a:gd name="connsiteX5" fmla="*/ 130759 w 1572066"/>
              <a:gd name="connsiteY5" fmla="*/ 130759 h 261518"/>
              <a:gd name="connsiteX6" fmla="*/ 0 w 1572066"/>
              <a:gd name="connsiteY6" fmla="*/ 0 h 26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066" h="261518">
                <a:moveTo>
                  <a:pt x="0" y="0"/>
                </a:moveTo>
                <a:lnTo>
                  <a:pt x="1441307" y="0"/>
                </a:lnTo>
                <a:lnTo>
                  <a:pt x="1572066" y="130759"/>
                </a:lnTo>
                <a:lnTo>
                  <a:pt x="1441307" y="261518"/>
                </a:lnTo>
                <a:lnTo>
                  <a:pt x="0" y="261518"/>
                </a:lnTo>
                <a:lnTo>
                  <a:pt x="130759" y="130759"/>
                </a:lnTo>
                <a:lnTo>
                  <a:pt x="0" y="0"/>
                </a:lnTo>
                <a:close/>
              </a:path>
            </a:pathLst>
          </a:custGeom>
          <a:solidFill>
            <a:srgbClr val="2C6EA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82766" tIns="34671" rIns="148095" bIns="34671"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n-US" sz="13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Fall</a:t>
            </a:r>
          </a:p>
        </p:txBody>
      </p:sp>
      <p:sp>
        <p:nvSpPr>
          <p:cNvPr id="58" name="Freeform: Shape 57">
            <a:extLst>
              <a:ext uri="{FF2B5EF4-FFF2-40B4-BE49-F238E27FC236}">
                <a16:creationId xmlns:a16="http://schemas.microsoft.com/office/drawing/2014/main" id="{BF28DCF5-94FC-5069-D9D5-AB8F55D98ED5}"/>
              </a:ext>
            </a:extLst>
          </p:cNvPr>
          <p:cNvSpPr/>
          <p:nvPr/>
        </p:nvSpPr>
        <p:spPr>
          <a:xfrm>
            <a:off x="1526768" y="1203984"/>
            <a:ext cx="8819698" cy="399571"/>
          </a:xfrm>
          <a:custGeom>
            <a:avLst/>
            <a:gdLst>
              <a:gd name="connsiteX0" fmla="*/ 0 w 4588289"/>
              <a:gd name="connsiteY0" fmla="*/ 0 h 399571"/>
              <a:gd name="connsiteX1" fmla="*/ 4388504 w 4588289"/>
              <a:gd name="connsiteY1" fmla="*/ 0 h 399571"/>
              <a:gd name="connsiteX2" fmla="*/ 4588289 w 4588289"/>
              <a:gd name="connsiteY2" fmla="*/ 199786 h 399571"/>
              <a:gd name="connsiteX3" fmla="*/ 4388504 w 4588289"/>
              <a:gd name="connsiteY3" fmla="*/ 399571 h 399571"/>
              <a:gd name="connsiteX4" fmla="*/ 0 w 4588289"/>
              <a:gd name="connsiteY4" fmla="*/ 399571 h 399571"/>
              <a:gd name="connsiteX5" fmla="*/ 199786 w 4588289"/>
              <a:gd name="connsiteY5" fmla="*/ 199786 h 399571"/>
              <a:gd name="connsiteX6" fmla="*/ 0 w 4588289"/>
              <a:gd name="connsiteY6" fmla="*/ 0 h 3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8289" h="399571">
                <a:moveTo>
                  <a:pt x="0" y="0"/>
                </a:moveTo>
                <a:lnTo>
                  <a:pt x="4388504" y="0"/>
                </a:lnTo>
                <a:lnTo>
                  <a:pt x="4588289" y="199786"/>
                </a:lnTo>
                <a:lnTo>
                  <a:pt x="4388504" y="399571"/>
                </a:lnTo>
                <a:lnTo>
                  <a:pt x="0" y="399571"/>
                </a:lnTo>
                <a:lnTo>
                  <a:pt x="199786" y="199786"/>
                </a:lnTo>
                <a:lnTo>
                  <a:pt x="0" y="0"/>
                </a:lnTo>
                <a:close/>
              </a:path>
            </a:pathLst>
          </a:custGeom>
          <a:solidFill>
            <a:srgbClr val="3483CA"/>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3797" tIns="56007" rIns="227789" bIns="56007"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lang="en-US" sz="2100" kern="0" dirty="0">
                <a:solidFill>
                  <a:prstClr val="white"/>
                </a:solidFill>
                <a:latin typeface="Arial"/>
                <a:cs typeface="Arial"/>
              </a:rPr>
              <a:t>FY27</a:t>
            </a:r>
            <a:endParaRPr kumimoji="0" lang="en-US" sz="2100" b="0" i="0" u="none" strike="noStrike" kern="0" cap="none" spc="0" normalizeH="0" baseline="0" noProof="0" dirty="0">
              <a:ln>
                <a:noFill/>
              </a:ln>
              <a:solidFill>
                <a:prstClr val="white"/>
              </a:solidFill>
              <a:effectLst/>
              <a:uLnTx/>
              <a:uFillTx/>
              <a:latin typeface="Arial"/>
              <a:ea typeface="+mn-ea"/>
              <a:cs typeface="Arial"/>
            </a:endParaRPr>
          </a:p>
        </p:txBody>
      </p:sp>
      <p:pic>
        <p:nvPicPr>
          <p:cNvPr id="59" name="Graphic 58" descr="Playbook with solid fill">
            <a:extLst>
              <a:ext uri="{FF2B5EF4-FFF2-40B4-BE49-F238E27FC236}">
                <a16:creationId xmlns:a16="http://schemas.microsoft.com/office/drawing/2014/main" id="{7EDC629A-F830-6879-D411-A7E23D58F9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32394" y="4314865"/>
            <a:ext cx="457200" cy="457200"/>
          </a:xfrm>
          <a:prstGeom prst="rect">
            <a:avLst/>
          </a:prstGeom>
        </p:spPr>
      </p:pic>
      <p:sp>
        <p:nvSpPr>
          <p:cNvPr id="60" name="TextBox 59">
            <a:extLst>
              <a:ext uri="{FF2B5EF4-FFF2-40B4-BE49-F238E27FC236}">
                <a16:creationId xmlns:a16="http://schemas.microsoft.com/office/drawing/2014/main" id="{11679AC0-3F62-8450-A642-446FA20CFDDE}"/>
              </a:ext>
            </a:extLst>
          </p:cNvPr>
          <p:cNvSpPr txBox="1"/>
          <p:nvPr/>
        </p:nvSpPr>
        <p:spPr>
          <a:xfrm>
            <a:off x="5321073" y="4391234"/>
            <a:ext cx="1660621" cy="276999"/>
          </a:xfrm>
          <a:prstGeom prst="rect">
            <a:avLst/>
          </a:prstGeom>
          <a:noFill/>
        </p:spPr>
        <p:txBody>
          <a:bodyPr wrap="square" rtlCol="0">
            <a:spAutoFit/>
          </a:bodyPr>
          <a:lstStyle/>
          <a:p>
            <a:pPr fontAlgn="auto">
              <a:spcBef>
                <a:spcPts val="0"/>
              </a:spcBef>
              <a:spcAft>
                <a:spcPts val="0"/>
              </a:spcAft>
              <a:buClrTx/>
              <a:buSzTx/>
              <a:buFontTx/>
              <a:buNone/>
            </a:pPr>
            <a:r>
              <a:rPr lang="en-US" sz="1200">
                <a:solidFill>
                  <a:prstClr val="black"/>
                </a:solidFill>
                <a:latin typeface="Arial" panose="020B0604020202020204" pitchFamily="34" charset="0"/>
                <a:cs typeface="Arial" panose="020B0604020202020204" pitchFamily="34" charset="0"/>
              </a:rPr>
              <a:t>SOW Development</a:t>
            </a:r>
            <a:endParaRPr lang="en-US" sz="1200" i="1">
              <a:solidFill>
                <a:prstClr val="black"/>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59816B1-2EBE-8079-C3A9-1B4C46A20D86}"/>
              </a:ext>
            </a:extLst>
          </p:cNvPr>
          <p:cNvSpPr txBox="1"/>
          <p:nvPr/>
        </p:nvSpPr>
        <p:spPr>
          <a:xfrm>
            <a:off x="4050618" y="6521755"/>
            <a:ext cx="8145563" cy="338554"/>
          </a:xfrm>
          <a:prstGeom prst="rect">
            <a:avLst/>
          </a:prstGeom>
          <a:noFill/>
        </p:spPr>
        <p:txBody>
          <a:bodyPr wrap="none" lIns="91440" tIns="45720" rIns="91440" bIns="45720" rtlCol="0" anchor="t">
            <a:spAutoFit/>
          </a:bodyPr>
          <a:lstStyle/>
          <a:p>
            <a:pPr algn="ctr">
              <a:buNone/>
            </a:pPr>
            <a:r>
              <a:rPr lang="en-US" sz="1600">
                <a:solidFill>
                  <a:srgbClr val="006F4B"/>
                </a:solidFill>
                <a:latin typeface="+mj-lt"/>
              </a:rPr>
              <a:t>Deadlines are approximate. Final dates will be posted at </a:t>
            </a:r>
            <a:r>
              <a:rPr lang="en-US" sz="1600" b="1">
                <a:solidFill>
                  <a:srgbClr val="006F4B"/>
                </a:solidFill>
                <a:latin typeface="+mj-lt"/>
              </a:rPr>
              <a:t>www.usgs.gov/3DNTM/DCA</a:t>
            </a:r>
          </a:p>
        </p:txBody>
      </p:sp>
      <p:pic>
        <p:nvPicPr>
          <p:cNvPr id="62" name="Graphic 14" descr="Rocket outline">
            <a:extLst>
              <a:ext uri="{FF2B5EF4-FFF2-40B4-BE49-F238E27FC236}">
                <a16:creationId xmlns:a16="http://schemas.microsoft.com/office/drawing/2014/main" id="{BC9242B1-2560-258A-66D1-B7FDD21817E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34005" y="5145216"/>
            <a:ext cx="481915" cy="512806"/>
          </a:xfrm>
          <a:prstGeom prst="rect">
            <a:avLst/>
          </a:prstGeom>
        </p:spPr>
      </p:pic>
      <p:pic>
        <p:nvPicPr>
          <p:cNvPr id="63" name="Graphic 15" descr="Flip calendar outline">
            <a:extLst>
              <a:ext uri="{FF2B5EF4-FFF2-40B4-BE49-F238E27FC236}">
                <a16:creationId xmlns:a16="http://schemas.microsoft.com/office/drawing/2014/main" id="{DE76175C-3389-710F-63A1-221467B9FAC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827401" y="5137452"/>
            <a:ext cx="523104" cy="492212"/>
          </a:xfrm>
          <a:prstGeom prst="rect">
            <a:avLst/>
          </a:prstGeom>
        </p:spPr>
      </p:pic>
      <p:grpSp>
        <p:nvGrpSpPr>
          <p:cNvPr id="64" name="Group 63">
            <a:extLst>
              <a:ext uri="{FF2B5EF4-FFF2-40B4-BE49-F238E27FC236}">
                <a16:creationId xmlns:a16="http://schemas.microsoft.com/office/drawing/2014/main" id="{A456ACC1-3C7B-5BAF-597F-270D97C6F0D6}"/>
              </a:ext>
            </a:extLst>
          </p:cNvPr>
          <p:cNvGrpSpPr/>
          <p:nvPr/>
        </p:nvGrpSpPr>
        <p:grpSpPr>
          <a:xfrm>
            <a:off x="6121134" y="5209057"/>
            <a:ext cx="869190" cy="876446"/>
            <a:chOff x="6020621" y="4543182"/>
            <a:chExt cx="519083" cy="599079"/>
          </a:xfrm>
        </p:grpSpPr>
        <p:pic>
          <p:nvPicPr>
            <p:cNvPr id="65" name="Graphic 64" descr="Flip calendar with solid fill">
              <a:extLst>
                <a:ext uri="{FF2B5EF4-FFF2-40B4-BE49-F238E27FC236}">
                  <a16:creationId xmlns:a16="http://schemas.microsoft.com/office/drawing/2014/main" id="{A8C11046-331E-F47E-7339-CD3D56775C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020621" y="4543182"/>
              <a:ext cx="519083" cy="599079"/>
            </a:xfrm>
            <a:prstGeom prst="rect">
              <a:avLst/>
            </a:prstGeom>
          </p:spPr>
        </p:pic>
        <p:sp>
          <p:nvSpPr>
            <p:cNvPr id="66" name="TextBox 65">
              <a:extLst>
                <a:ext uri="{FF2B5EF4-FFF2-40B4-BE49-F238E27FC236}">
                  <a16:creationId xmlns:a16="http://schemas.microsoft.com/office/drawing/2014/main" id="{E88909E8-9835-6551-5252-F290E7FA31A9}"/>
                </a:ext>
              </a:extLst>
            </p:cNvPr>
            <p:cNvSpPr txBox="1"/>
            <p:nvPr/>
          </p:nvSpPr>
          <p:spPr>
            <a:xfrm>
              <a:off x="6093313" y="4770935"/>
              <a:ext cx="374969" cy="284006"/>
            </a:xfrm>
            <a:prstGeom prst="rect">
              <a:avLst/>
            </a:prstGeom>
            <a:noFill/>
          </p:spPr>
          <p:txBody>
            <a:bodyPr wrap="square" lIns="91440" tIns="45720" rIns="91440" bIns="45720" rtlCol="0" anchor="t">
              <a:spAutoFit/>
            </a:bodyPr>
            <a:lstStyle/>
            <a:p>
              <a:pPr algn="ctr" fontAlgn="auto">
                <a:spcBef>
                  <a:spcPts val="0"/>
                </a:spcBef>
                <a:spcAft>
                  <a:spcPts val="0"/>
                </a:spcAft>
                <a:buClrTx/>
                <a:buSzTx/>
                <a:buNone/>
              </a:pPr>
              <a:r>
                <a:rPr lang="en-US" sz="1050" b="1" kern="1000">
                  <a:latin typeface="Arial"/>
                  <a:cs typeface="Arial"/>
                </a:rPr>
                <a:t>Late March</a:t>
              </a:r>
              <a:endParaRPr lang="en-US" sz="1050" b="1" kern="1000">
                <a:latin typeface="Arial" panose="020B0604020202020204" pitchFamily="34" charset="0"/>
                <a:cs typeface="Arial" panose="020B0604020202020204" pitchFamily="34" charset="0"/>
              </a:endParaRPr>
            </a:p>
          </p:txBody>
        </p:sp>
      </p:grpSp>
      <p:sp>
        <p:nvSpPr>
          <p:cNvPr id="67" name="TextBox 66">
            <a:extLst>
              <a:ext uri="{FF2B5EF4-FFF2-40B4-BE49-F238E27FC236}">
                <a16:creationId xmlns:a16="http://schemas.microsoft.com/office/drawing/2014/main" id="{99CB2F01-7FA2-92CD-6902-C68B336036FB}"/>
              </a:ext>
            </a:extLst>
          </p:cNvPr>
          <p:cNvSpPr txBox="1"/>
          <p:nvPr/>
        </p:nvSpPr>
        <p:spPr>
          <a:xfrm>
            <a:off x="3750237" y="6005273"/>
            <a:ext cx="907942" cy="307777"/>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latin typeface="Arial"/>
                <a:cs typeface="Arial"/>
              </a:rPr>
              <a:t>Partner</a:t>
            </a:r>
            <a:endParaRPr lang="en-US" sz="1400" b="0" i="0" u="none" strike="noStrike" kern="0" cap="none" spc="0" normalizeH="0" baseline="0" noProof="0">
              <a:ln>
                <a:noFill/>
              </a:ln>
              <a:effectLst/>
              <a:uLnTx/>
              <a:uFillTx/>
              <a:latin typeface="Calibri" panose="020F0502020204030204"/>
              <a:cs typeface="Calibri"/>
            </a:endParaRPr>
          </a:p>
        </p:txBody>
      </p:sp>
      <p:grpSp>
        <p:nvGrpSpPr>
          <p:cNvPr id="68" name="Group 67">
            <a:extLst>
              <a:ext uri="{FF2B5EF4-FFF2-40B4-BE49-F238E27FC236}">
                <a16:creationId xmlns:a16="http://schemas.microsoft.com/office/drawing/2014/main" id="{930210B9-8839-F928-BE57-8E6FF352ADD5}"/>
              </a:ext>
            </a:extLst>
          </p:cNvPr>
          <p:cNvGrpSpPr/>
          <p:nvPr/>
        </p:nvGrpSpPr>
        <p:grpSpPr>
          <a:xfrm>
            <a:off x="8335063" y="2803003"/>
            <a:ext cx="869190" cy="875831"/>
            <a:chOff x="6020621" y="4543182"/>
            <a:chExt cx="519083" cy="599079"/>
          </a:xfrm>
        </p:grpSpPr>
        <p:pic>
          <p:nvPicPr>
            <p:cNvPr id="69" name="Graphic 68" descr="Flip calendar with solid fill">
              <a:extLst>
                <a:ext uri="{FF2B5EF4-FFF2-40B4-BE49-F238E27FC236}">
                  <a16:creationId xmlns:a16="http://schemas.microsoft.com/office/drawing/2014/main" id="{1F290369-76BF-3830-6EAD-CE519762C1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020621" y="4543182"/>
              <a:ext cx="519083" cy="599079"/>
            </a:xfrm>
            <a:prstGeom prst="rect">
              <a:avLst/>
            </a:prstGeom>
          </p:spPr>
        </p:pic>
        <p:sp>
          <p:nvSpPr>
            <p:cNvPr id="70" name="TextBox 69">
              <a:extLst>
                <a:ext uri="{FF2B5EF4-FFF2-40B4-BE49-F238E27FC236}">
                  <a16:creationId xmlns:a16="http://schemas.microsoft.com/office/drawing/2014/main" id="{DCB3B002-C1EF-2024-8CBE-3C2F0A306ECC}"/>
                </a:ext>
              </a:extLst>
            </p:cNvPr>
            <p:cNvSpPr txBox="1"/>
            <p:nvPr/>
          </p:nvSpPr>
          <p:spPr>
            <a:xfrm>
              <a:off x="6094805" y="4771551"/>
              <a:ext cx="358233" cy="294732"/>
            </a:xfrm>
            <a:prstGeom prst="rect">
              <a:avLst/>
            </a:prstGeom>
            <a:noFill/>
          </p:spPr>
          <p:txBody>
            <a:bodyPr wrap="square" lIns="91440" tIns="45720" rIns="91440" bIns="45720" rtlCol="0" anchor="t">
              <a:spAutoFit/>
            </a:bodyPr>
            <a:lstStyle/>
            <a:p>
              <a:pPr algn="ctr" fontAlgn="auto">
                <a:spcBef>
                  <a:spcPts val="0"/>
                </a:spcBef>
                <a:spcAft>
                  <a:spcPts val="0"/>
                </a:spcAft>
                <a:buClrTx/>
                <a:buSzTx/>
                <a:buNone/>
              </a:pPr>
              <a:r>
                <a:rPr lang="en-US" sz="1050" b="1">
                  <a:latin typeface="Arial"/>
                  <a:cs typeface="Arial"/>
                </a:rPr>
                <a:t>Mid July</a:t>
              </a:r>
              <a:endParaRPr lang="en-US" sz="1050" b="1" i="1">
                <a:latin typeface="Arial" panose="020B0604020202020204" pitchFamily="34" charset="0"/>
                <a:cs typeface="Arial" panose="020B0604020202020204" pitchFamily="34" charset="0"/>
              </a:endParaRPr>
            </a:p>
          </p:txBody>
        </p:sp>
      </p:grpSp>
      <p:sp>
        <p:nvSpPr>
          <p:cNvPr id="71" name="TextBox 70">
            <a:extLst>
              <a:ext uri="{FF2B5EF4-FFF2-40B4-BE49-F238E27FC236}">
                <a16:creationId xmlns:a16="http://schemas.microsoft.com/office/drawing/2014/main" id="{2FD8374D-099B-147E-CC05-571BC0D4690E}"/>
              </a:ext>
            </a:extLst>
          </p:cNvPr>
          <p:cNvSpPr txBox="1"/>
          <p:nvPr/>
        </p:nvSpPr>
        <p:spPr>
          <a:xfrm>
            <a:off x="3824337" y="2314048"/>
            <a:ext cx="731575" cy="307777"/>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latin typeface="Arial"/>
                <a:cs typeface="Arial"/>
              </a:rPr>
              <a:t>USGS</a:t>
            </a:r>
            <a:endParaRPr lang="en-US" sz="1200" b="0" i="0" u="none" strike="noStrike" kern="0" cap="none" spc="0" normalizeH="0" baseline="0" noProof="0">
              <a:ln>
                <a:noFill/>
              </a:ln>
              <a:effectLst/>
              <a:uLnTx/>
              <a:uFillTx/>
              <a:latin typeface="Arial"/>
              <a:cs typeface="Arial"/>
            </a:endParaRPr>
          </a:p>
        </p:txBody>
      </p:sp>
      <p:sp>
        <p:nvSpPr>
          <p:cNvPr id="72" name="TextBox 71">
            <a:extLst>
              <a:ext uri="{FF2B5EF4-FFF2-40B4-BE49-F238E27FC236}">
                <a16:creationId xmlns:a16="http://schemas.microsoft.com/office/drawing/2014/main" id="{B828EED4-7D65-9C0D-487D-D94AC927F10F}"/>
              </a:ext>
            </a:extLst>
          </p:cNvPr>
          <p:cNvSpPr txBox="1"/>
          <p:nvPr/>
        </p:nvSpPr>
        <p:spPr>
          <a:xfrm>
            <a:off x="6889944" y="5994191"/>
            <a:ext cx="785030" cy="276999"/>
          </a:xfrm>
          <a:prstGeom prst="rect">
            <a:avLst/>
          </a:prstGeom>
          <a:noFill/>
        </p:spPr>
        <p:txBody>
          <a:bodyPr wrap="square" lIns="91440" tIns="45720" rIns="91440" bIns="45720" anchor="t">
            <a:spAutoFit/>
          </a:bodyPr>
          <a:lstStyle>
            <a:defPPr>
              <a:defRPr lang="en-US"/>
            </a:defPPr>
            <a:lvl1pPr>
              <a:defRPr sz="1400">
                <a:latin typeface="Arial"/>
                <a:cs typeface="Arial"/>
              </a:defRPr>
            </a:lvl1pPr>
          </a:lstStyle>
          <a:p>
            <a:pPr fontAlgn="auto">
              <a:spcBef>
                <a:spcPts val="0"/>
              </a:spcBef>
              <a:spcAft>
                <a:spcPts val="0"/>
              </a:spcAft>
              <a:buClrTx/>
              <a:buSzTx/>
              <a:buNone/>
              <a:defRPr/>
            </a:pPr>
            <a:r>
              <a:rPr kumimoji="0" lang="en-US" sz="1200" b="0" i="0" u="none" strike="noStrike" kern="0" cap="none" spc="0" normalizeH="0" baseline="0" noProof="0">
                <a:ln>
                  <a:noFill/>
                </a:ln>
                <a:effectLst/>
                <a:uLnTx/>
                <a:uFillTx/>
                <a:latin typeface="Arial"/>
                <a:cs typeface="Arial"/>
              </a:rPr>
              <a:t>&gt; $</a:t>
            </a:r>
            <a:r>
              <a:rPr lang="en-US" sz="1200" kern="0"/>
              <a:t>500K</a:t>
            </a:r>
            <a:endParaRPr kumimoji="0" lang="en-US" sz="1200" b="0" i="0" u="none" strike="noStrike" kern="0" cap="none" spc="0" normalizeH="0" baseline="0" noProof="0">
              <a:ln>
                <a:noFill/>
              </a:ln>
              <a:effectLst/>
              <a:uLnTx/>
              <a:uFillTx/>
              <a:latin typeface="Arial"/>
              <a:cs typeface="Arial"/>
            </a:endParaRPr>
          </a:p>
        </p:txBody>
      </p:sp>
      <p:sp>
        <p:nvSpPr>
          <p:cNvPr id="73" name="TextBox 72">
            <a:extLst>
              <a:ext uri="{FF2B5EF4-FFF2-40B4-BE49-F238E27FC236}">
                <a16:creationId xmlns:a16="http://schemas.microsoft.com/office/drawing/2014/main" id="{01C5B086-B685-0E29-448E-1D69E8FCF593}"/>
              </a:ext>
            </a:extLst>
          </p:cNvPr>
          <p:cNvSpPr txBox="1"/>
          <p:nvPr/>
        </p:nvSpPr>
        <p:spPr>
          <a:xfrm>
            <a:off x="6248481" y="5998895"/>
            <a:ext cx="635828" cy="276999"/>
          </a:xfrm>
          <a:prstGeom prst="rect">
            <a:avLst/>
          </a:prstGeom>
          <a:noFill/>
        </p:spPr>
        <p:txBody>
          <a:bodyPr wrap="square" lIns="91440" tIns="45720" rIns="91440" bIns="45720" anchor="t">
            <a:spAutoFit/>
          </a:bodyPr>
          <a:lstStyle>
            <a:defPPr>
              <a:defRPr lang="en-US"/>
            </a:defPPr>
            <a:lvl1pPr>
              <a:defRPr sz="1400">
                <a:latin typeface="Arial"/>
                <a:cs typeface="Arial"/>
              </a:defRPr>
            </a:lvl1pPr>
          </a:lstStyle>
          <a:p>
            <a:pPr fontAlgn="auto">
              <a:spcBef>
                <a:spcPts val="0"/>
              </a:spcBef>
              <a:spcAft>
                <a:spcPts val="0"/>
              </a:spcAft>
              <a:buClrTx/>
              <a:buSzTx/>
              <a:buNone/>
              <a:defRPr/>
            </a:pPr>
            <a:r>
              <a:rPr kumimoji="0" lang="en-US" sz="1200" b="0" i="0" u="none" strike="noStrike" kern="0" cap="none" spc="0" normalizeH="0" baseline="0" noProof="0">
                <a:ln>
                  <a:noFill/>
                </a:ln>
                <a:effectLst/>
                <a:uLnTx/>
                <a:uFillTx/>
                <a:latin typeface="Arial"/>
                <a:cs typeface="Arial"/>
              </a:rPr>
              <a:t>&gt; $</a:t>
            </a:r>
            <a:r>
              <a:rPr lang="en-US" sz="1200" kern="0"/>
              <a:t>3M</a:t>
            </a:r>
            <a:endParaRPr kumimoji="0" lang="en-US" sz="1200" b="0" i="0" u="none" strike="noStrike" kern="0" cap="none" spc="0" normalizeH="0" baseline="0" noProof="0">
              <a:ln>
                <a:noFill/>
              </a:ln>
              <a:effectLst/>
              <a:uLnTx/>
              <a:uFillTx/>
              <a:latin typeface="Arial"/>
              <a:cs typeface="Arial"/>
            </a:endParaRPr>
          </a:p>
        </p:txBody>
      </p:sp>
      <p:sp>
        <p:nvSpPr>
          <p:cNvPr id="74" name="TextBox 73">
            <a:extLst>
              <a:ext uri="{FF2B5EF4-FFF2-40B4-BE49-F238E27FC236}">
                <a16:creationId xmlns:a16="http://schemas.microsoft.com/office/drawing/2014/main" id="{6A49C422-B214-A51E-325B-0FF12210623D}"/>
              </a:ext>
            </a:extLst>
          </p:cNvPr>
          <p:cNvSpPr txBox="1"/>
          <p:nvPr/>
        </p:nvSpPr>
        <p:spPr>
          <a:xfrm>
            <a:off x="7661351" y="5994191"/>
            <a:ext cx="822660" cy="276999"/>
          </a:xfrm>
          <a:prstGeom prst="rect">
            <a:avLst/>
          </a:prstGeom>
          <a:noFill/>
        </p:spPr>
        <p:txBody>
          <a:bodyPr wrap="square" lIns="91440" tIns="45720" rIns="91440" bIns="45720" anchor="t">
            <a:spAutoFit/>
          </a:bodyPr>
          <a:lstStyle>
            <a:defPPr>
              <a:defRPr lang="en-US"/>
            </a:defPPr>
            <a:lvl1pPr>
              <a:defRPr sz="1400">
                <a:latin typeface="Arial"/>
                <a:cs typeface="Arial"/>
              </a:defRPr>
            </a:lvl1pPr>
          </a:lstStyle>
          <a:p>
            <a:pPr fontAlgn="auto">
              <a:spcBef>
                <a:spcPts val="0"/>
              </a:spcBef>
              <a:spcAft>
                <a:spcPts val="0"/>
              </a:spcAft>
              <a:buClrTx/>
              <a:buSzTx/>
              <a:buNone/>
              <a:defRPr/>
            </a:pPr>
            <a:r>
              <a:rPr kumimoji="0" lang="en-US" sz="1200" b="0" i="0" u="none" strike="noStrike" kern="0" cap="none" spc="0" normalizeH="0" baseline="0" noProof="0">
                <a:ln>
                  <a:noFill/>
                </a:ln>
                <a:effectLst/>
                <a:uLnTx/>
                <a:uFillTx/>
                <a:latin typeface="Arial"/>
                <a:cs typeface="Arial"/>
              </a:rPr>
              <a:t>&lt; $500K</a:t>
            </a:r>
          </a:p>
        </p:txBody>
      </p:sp>
    </p:spTree>
    <p:extLst>
      <p:ext uri="{BB962C8B-B14F-4D97-AF65-F5344CB8AC3E}">
        <p14:creationId xmlns:p14="http://schemas.microsoft.com/office/powerpoint/2010/main" val="3555125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4F99-7C4E-D607-E9DA-BBDEF151BA90}"/>
              </a:ext>
            </a:extLst>
          </p:cNvPr>
          <p:cNvSpPr>
            <a:spLocks noGrp="1"/>
          </p:cNvSpPr>
          <p:nvPr>
            <p:ph type="title"/>
          </p:nvPr>
        </p:nvSpPr>
        <p:spPr/>
        <p:txBody>
          <a:bodyPr/>
          <a:lstStyle/>
          <a:p>
            <a:r>
              <a:rPr lang="en-US" sz="3600" dirty="0"/>
              <a:t>NGP User Engagement</a:t>
            </a:r>
          </a:p>
        </p:txBody>
      </p:sp>
      <p:sp>
        <p:nvSpPr>
          <p:cNvPr id="3" name="Content Placeholder 2">
            <a:extLst>
              <a:ext uri="{FF2B5EF4-FFF2-40B4-BE49-F238E27FC236}">
                <a16:creationId xmlns:a16="http://schemas.microsoft.com/office/drawing/2014/main" id="{61438393-9C91-9B31-4F9F-F4A2E53911D6}"/>
              </a:ext>
            </a:extLst>
          </p:cNvPr>
          <p:cNvSpPr>
            <a:spLocks noGrp="1"/>
          </p:cNvSpPr>
          <p:nvPr>
            <p:ph idx="1"/>
          </p:nvPr>
        </p:nvSpPr>
        <p:spPr>
          <a:xfrm>
            <a:off x="664634" y="1442720"/>
            <a:ext cx="3785446" cy="4368800"/>
          </a:xfrm>
        </p:spPr>
        <p:txBody>
          <a:bodyPr>
            <a:normAutofit lnSpcReduction="10000"/>
          </a:bodyPr>
          <a:lstStyle/>
          <a:p>
            <a:r>
              <a:rPr lang="en-US" sz="1800" dirty="0"/>
              <a:t>Working relationships with partners and users are key to data acquisition and other aspects of The National Map</a:t>
            </a:r>
          </a:p>
          <a:p>
            <a:r>
              <a:rPr lang="en-US" sz="1800" dirty="0"/>
              <a:t>National Map Liaisons across the country work with states, Tribes, local governments</a:t>
            </a:r>
          </a:p>
          <a:p>
            <a:r>
              <a:rPr lang="en-US" sz="1800" dirty="0"/>
              <a:t>Other UE staff outreach to Federal partners and to national organizations</a:t>
            </a:r>
          </a:p>
          <a:p>
            <a:r>
              <a:rPr lang="en-US" sz="1800" dirty="0"/>
              <a:t>If you have questions – contact us – we are here to help!</a:t>
            </a:r>
          </a:p>
          <a:p>
            <a:r>
              <a:rPr lang="en-US" sz="1800" dirty="0">
                <a:solidFill>
                  <a:srgbClr val="006F4B"/>
                </a:solidFill>
              </a:rPr>
              <a:t>usgs.gov/</a:t>
            </a:r>
            <a:r>
              <a:rPr lang="en-US" sz="1800" dirty="0" err="1">
                <a:solidFill>
                  <a:srgbClr val="006F4B"/>
                </a:solidFill>
              </a:rPr>
              <a:t>UserEngagement</a:t>
            </a:r>
            <a:endParaRPr lang="en-US" sz="1800" dirty="0">
              <a:solidFill>
                <a:srgbClr val="006F4B"/>
              </a:solidFill>
            </a:endParaRPr>
          </a:p>
        </p:txBody>
      </p:sp>
      <p:pic>
        <p:nvPicPr>
          <p:cNvPr id="1026" name="Picture 2" descr="Map showing The National Map Liaisons points of contact for each state">
            <a:extLst>
              <a:ext uri="{FF2B5EF4-FFF2-40B4-BE49-F238E27FC236}">
                <a16:creationId xmlns:a16="http://schemas.microsoft.com/office/drawing/2014/main" id="{55669CB2-5B7C-FE76-AC3A-9938143AE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080" y="1046480"/>
            <a:ext cx="7680422" cy="5415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white, vector graphics, fabric&#10;&#10;AI-generated content may be incorrect.">
            <a:extLst>
              <a:ext uri="{FF2B5EF4-FFF2-40B4-BE49-F238E27FC236}">
                <a16:creationId xmlns:a16="http://schemas.microsoft.com/office/drawing/2014/main" id="{601EF7E8-925E-650A-16B6-648D767DE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8617" y="134471"/>
            <a:ext cx="1607127" cy="1607127"/>
          </a:xfrm>
          <a:prstGeom prst="rect">
            <a:avLst/>
          </a:prstGeom>
        </p:spPr>
      </p:pic>
      <p:sp>
        <p:nvSpPr>
          <p:cNvPr id="5" name="Content Placeholder 2">
            <a:extLst>
              <a:ext uri="{FF2B5EF4-FFF2-40B4-BE49-F238E27FC236}">
                <a16:creationId xmlns:a16="http://schemas.microsoft.com/office/drawing/2014/main" id="{608420AE-092B-8515-D033-9EE13468B539}"/>
              </a:ext>
            </a:extLst>
          </p:cNvPr>
          <p:cNvSpPr txBox="1">
            <a:spLocks/>
          </p:cNvSpPr>
          <p:nvPr/>
        </p:nvSpPr>
        <p:spPr>
          <a:xfrm>
            <a:off x="4450080" y="6257925"/>
            <a:ext cx="8534400" cy="600075"/>
          </a:xfrm>
          <a:prstGeom prst="rect">
            <a:avLst/>
          </a:prstGeom>
        </p:spPr>
        <p:txBody>
          <a:bodyPr vert="horz" lIns="91440" tIns="45720" rIns="91440" bIns="45720" rtlCol="0" anchor="t">
            <a:noAutofit/>
          </a:bodyPr>
          <a:lstStyle>
            <a:lvl1pPr marL="171446" indent="-171446" algn="l" defTabSz="685783" rtl="0" eaLnBrk="1" latinLnBrk="0" hangingPunct="1">
              <a:spcBef>
                <a:spcPts val="1500"/>
              </a:spcBef>
              <a:buClr>
                <a:srgbClr val="493A13"/>
              </a:buClr>
              <a:buSzPct val="75000"/>
              <a:buFont typeface="Wingdings" pitchFamily="2" charset="2"/>
              <a:buChar char="n"/>
              <a:defRPr sz="1500" kern="1200">
                <a:solidFill>
                  <a:schemeClr val="tx1">
                    <a:lumMod val="65000"/>
                    <a:lumOff val="35000"/>
                  </a:schemeClr>
                </a:solidFill>
                <a:latin typeface="+mj-lt"/>
                <a:ea typeface="+mn-ea"/>
                <a:cs typeface="+mn-cs"/>
              </a:defRPr>
            </a:lvl1pPr>
            <a:lvl2pPr marL="342891" indent="-171446" algn="l" defTabSz="685783" rtl="0" eaLnBrk="1" latinLnBrk="0" hangingPunct="1">
              <a:spcBef>
                <a:spcPts val="451"/>
              </a:spcBef>
              <a:buClr>
                <a:schemeClr val="accent4"/>
              </a:buClr>
              <a:buSzPct val="75000"/>
              <a:buFont typeface="Wingdings" pitchFamily="2" charset="2"/>
              <a:buChar char="n"/>
              <a:defRPr sz="1400" kern="1200">
                <a:solidFill>
                  <a:schemeClr val="tx1">
                    <a:lumMod val="65000"/>
                    <a:lumOff val="35000"/>
                  </a:schemeClr>
                </a:solidFill>
                <a:latin typeface="+mj-lt"/>
                <a:ea typeface="+mn-ea"/>
                <a:cs typeface="+mn-cs"/>
              </a:defRPr>
            </a:lvl2pPr>
            <a:lvl3pPr marL="514338" indent="-171446" algn="l" defTabSz="685783" rtl="0" eaLnBrk="1" latinLnBrk="0" hangingPunct="1">
              <a:spcBef>
                <a:spcPts val="451"/>
              </a:spcBef>
              <a:buClr>
                <a:srgbClr val="493A13"/>
              </a:buClr>
              <a:buSzPct val="75000"/>
              <a:buFont typeface="Wingdings" pitchFamily="2" charset="2"/>
              <a:buChar char="n"/>
              <a:defRPr sz="1400" kern="1200">
                <a:solidFill>
                  <a:schemeClr val="tx1">
                    <a:lumMod val="65000"/>
                    <a:lumOff val="35000"/>
                  </a:schemeClr>
                </a:solidFill>
                <a:latin typeface="+mj-lt"/>
                <a:ea typeface="+mn-ea"/>
                <a:cs typeface="+mn-cs"/>
              </a:defRPr>
            </a:lvl3pPr>
            <a:lvl4pPr marL="685783" indent="-171446" algn="l" defTabSz="685783" rtl="0" eaLnBrk="1" latinLnBrk="0" hangingPunct="1">
              <a:spcBef>
                <a:spcPts val="451"/>
              </a:spcBef>
              <a:buClr>
                <a:schemeClr val="accent4"/>
              </a:buClr>
              <a:buSzPct val="75000"/>
              <a:buFont typeface="Wingdings" pitchFamily="2" charset="2"/>
              <a:buChar char="n"/>
              <a:defRPr sz="1400" kern="1200">
                <a:solidFill>
                  <a:schemeClr val="tx1">
                    <a:lumMod val="65000"/>
                    <a:lumOff val="35000"/>
                  </a:schemeClr>
                </a:solidFill>
                <a:latin typeface="+mj-lt"/>
                <a:ea typeface="+mn-ea"/>
                <a:cs typeface="+mn-cs"/>
              </a:defRPr>
            </a:lvl4pPr>
            <a:lvl5pPr marL="857229" indent="-171446" algn="l" defTabSz="685783" rtl="0" eaLnBrk="1" latinLnBrk="0" hangingPunct="1">
              <a:spcBef>
                <a:spcPts val="451"/>
              </a:spcBef>
              <a:buClr>
                <a:srgbClr val="493A13"/>
              </a:buClr>
              <a:buSzPct val="75000"/>
              <a:buFont typeface="Wingdings" pitchFamily="2" charset="2"/>
              <a:buChar char="n"/>
              <a:defRPr sz="1400" kern="1200">
                <a:solidFill>
                  <a:schemeClr val="tx1">
                    <a:lumMod val="65000"/>
                    <a:lumOff val="35000"/>
                  </a:schemeClr>
                </a:solidFill>
                <a:latin typeface="+mj-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Bef>
                <a:spcPts val="0"/>
              </a:spcBef>
              <a:spcAft>
                <a:spcPts val="0"/>
              </a:spcAft>
              <a:buFont typeface="Wingdings" pitchFamily="2" charset="2"/>
              <a:buNone/>
            </a:pPr>
            <a:r>
              <a:rPr lang="en-US" sz="2400" b="1" dirty="0"/>
              <a:t>Cynthia Ritmiller	</a:t>
            </a:r>
            <a:r>
              <a:rPr lang="en-US" sz="2400" dirty="0">
                <a:solidFill>
                  <a:srgbClr val="0070C0"/>
                </a:solidFill>
                <a:hlinkClick r:id="rId5">
                  <a:extLst>
                    <a:ext uri="{A12FA001-AC4F-418D-AE19-62706E023703}">
                      <ahyp:hlinkClr xmlns:ahyp="http://schemas.microsoft.com/office/drawing/2018/hyperlinkcolor" val="tx"/>
                    </a:ext>
                  </a:extLst>
                </a:hlinkClick>
              </a:rPr>
              <a:t>critmiller@usgs.gov</a:t>
            </a:r>
            <a:r>
              <a:rPr lang="en-US" sz="2400" dirty="0">
                <a:solidFill>
                  <a:srgbClr val="0070C0"/>
                </a:solidFill>
              </a:rPr>
              <a:t>	</a:t>
            </a:r>
            <a:r>
              <a:rPr lang="en-US" sz="2400" dirty="0"/>
              <a:t>303-202-4550</a:t>
            </a:r>
            <a:endParaRPr lang="en-US" sz="2400" dirty="0">
              <a:cs typeface="Arial"/>
            </a:endParaRPr>
          </a:p>
        </p:txBody>
      </p:sp>
    </p:spTree>
    <p:extLst>
      <p:ext uri="{BB962C8B-B14F-4D97-AF65-F5344CB8AC3E}">
        <p14:creationId xmlns:p14="http://schemas.microsoft.com/office/powerpoint/2010/main" val="1960710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21FCA2-C868-42C8-85ED-BE39B212FB46}"/>
              </a:ext>
            </a:extLst>
          </p:cNvPr>
          <p:cNvSpPr>
            <a:spLocks noGrp="1"/>
          </p:cNvSpPr>
          <p:nvPr>
            <p:ph type="title"/>
          </p:nvPr>
        </p:nvSpPr>
        <p:spPr/>
        <p:txBody>
          <a:bodyPr/>
          <a:lstStyle/>
          <a:p>
            <a:r>
              <a:rPr lang="en-US" sz="3200"/>
              <a:t>Data Acquisition Best Practices</a:t>
            </a:r>
          </a:p>
        </p:txBody>
      </p:sp>
      <p:sp>
        <p:nvSpPr>
          <p:cNvPr id="3" name="Content Placeholder 2"/>
          <p:cNvSpPr>
            <a:spLocks noGrp="1"/>
          </p:cNvSpPr>
          <p:nvPr>
            <p:ph idx="1"/>
          </p:nvPr>
        </p:nvSpPr>
        <p:spPr>
          <a:xfrm>
            <a:off x="431375" y="1458074"/>
            <a:ext cx="6622918" cy="4412776"/>
          </a:xfrm>
        </p:spPr>
        <p:txBody>
          <a:bodyPr vert="horz" lIns="91440" tIns="45720" rIns="91440" bIns="45720" rtlCol="0" anchor="t">
            <a:noAutofit/>
          </a:bodyPr>
          <a:lstStyle/>
          <a:p>
            <a:pPr marL="457200">
              <a:spcBef>
                <a:spcPts val="1200"/>
              </a:spcBef>
            </a:pPr>
            <a:r>
              <a:rPr lang="en-US" sz="1600" dirty="0"/>
              <a:t>USGS </a:t>
            </a:r>
            <a:r>
              <a:rPr lang="en-US" sz="1600" dirty="0">
                <a:hlinkClick r:id="rId3"/>
              </a:rPr>
              <a:t>Geospatial Products and Services Contracts (GPSC)</a:t>
            </a:r>
            <a:endParaRPr lang="en-US" sz="1600" dirty="0">
              <a:cs typeface="Arial"/>
            </a:endParaRPr>
          </a:p>
          <a:p>
            <a:pPr marL="457200">
              <a:spcBef>
                <a:spcPts val="1200"/>
              </a:spcBef>
            </a:pPr>
            <a:r>
              <a:rPr lang="en-US" sz="1600" dirty="0"/>
              <a:t>The GPSC is a multiple award acquisition vehicle. Firms on the GPSC have been selected based on their qualifications and performance in providing the professional services needed.</a:t>
            </a:r>
            <a:endParaRPr lang="en-US" sz="1600" dirty="0">
              <a:cs typeface="Arial"/>
            </a:endParaRPr>
          </a:p>
          <a:p>
            <a:pPr marL="457200">
              <a:spcBef>
                <a:spcPts val="1200"/>
              </a:spcBef>
            </a:pPr>
            <a:r>
              <a:rPr lang="en-US" sz="1600" dirty="0"/>
              <a:t>The contracts include acquisition, processing, and quality assurance for mapping products (lidar and elevation derived hydrography). Managed by the USGS Commercial Partnerships Team (CPT).</a:t>
            </a:r>
            <a:endParaRPr lang="en-US" sz="1600" dirty="0">
              <a:cs typeface="Arial"/>
            </a:endParaRPr>
          </a:p>
          <a:p>
            <a:pPr marL="457200">
              <a:spcBef>
                <a:spcPts val="1200"/>
              </a:spcBef>
            </a:pPr>
            <a:r>
              <a:rPr lang="en-US" sz="1600" dirty="0"/>
              <a:t>USGS performs validation of the contracted data to ensure it conforms to specifications.   </a:t>
            </a:r>
            <a:endParaRPr lang="en-US" sz="1600" dirty="0">
              <a:cs typeface="Arial"/>
            </a:endParaRPr>
          </a:p>
          <a:p>
            <a:pPr marL="457200">
              <a:spcBef>
                <a:spcPts val="1200"/>
              </a:spcBef>
            </a:pPr>
            <a:r>
              <a:rPr lang="en-US" sz="1600" dirty="0"/>
              <a:t>Option for state and local partners to manage their own acquisition contracts through a financial assistance award or cooperative agreement – may not be offered in year 1</a:t>
            </a:r>
            <a:endParaRPr lang="en-US" sz="1600" dirty="0">
              <a:cs typeface="Arial"/>
            </a:endParaRPr>
          </a:p>
          <a:p>
            <a:pPr marL="457200">
              <a:spcBef>
                <a:spcPts val="1200"/>
              </a:spcBef>
            </a:pPr>
            <a:r>
              <a:rPr lang="en-US" sz="1600" dirty="0"/>
              <a:t>Contributed data</a:t>
            </a:r>
            <a:endParaRPr lang="en-US" sz="1600" dirty="0">
              <a:cs typeface="Arial"/>
            </a:endParaRPr>
          </a:p>
        </p:txBody>
      </p:sp>
      <p:pic>
        <p:nvPicPr>
          <p:cNvPr id="7" name="Picture 6" descr="Diagram&#10;&#10;Description automatically generated">
            <a:extLst>
              <a:ext uri="{FF2B5EF4-FFF2-40B4-BE49-F238E27FC236}">
                <a16:creationId xmlns:a16="http://schemas.microsoft.com/office/drawing/2014/main" id="{A3138759-18EC-4C2F-ADEE-87B620A84B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0617" y="705455"/>
            <a:ext cx="3968594" cy="5918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0733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14E52-3236-73C8-1B0F-97C0D899E4F8}"/>
              </a:ext>
            </a:extLst>
          </p:cNvPr>
          <p:cNvSpPr txBox="1">
            <a:spLocks/>
          </p:cNvSpPr>
          <p:nvPr/>
        </p:nvSpPr>
        <p:spPr>
          <a:xfrm>
            <a:off x="498222" y="237098"/>
            <a:ext cx="10895617" cy="515081"/>
          </a:xfrm>
          <a:prstGeom prst="rect">
            <a:avLst/>
          </a:prstGeom>
        </p:spPr>
        <p:txBody>
          <a:bodyPr/>
          <a:lstStyle>
            <a:lvl1pPr algn="l" defTabSz="914400" rtl="0" eaLnBrk="1" latinLnBrk="0" hangingPunct="1">
              <a:spcBef>
                <a:spcPct val="0"/>
              </a:spcBef>
              <a:buNone/>
              <a:defRPr sz="3600" b="0" kern="1200">
                <a:solidFill>
                  <a:srgbClr val="006F4B"/>
                </a:solidFill>
                <a:latin typeface="+mj-lt"/>
                <a:ea typeface="+mj-ea"/>
                <a:cs typeface="+mj-cs"/>
              </a:defRPr>
            </a:lvl1pPr>
          </a:lstStyle>
          <a:p>
            <a:pPr marL="0" marR="0" lvl="0" indent="0" fontAlgn="auto">
              <a:lnSpc>
                <a:spcPct val="100000"/>
              </a:lnSpc>
              <a:spcBef>
                <a:spcPts val="0"/>
              </a:spcBef>
              <a:spcAft>
                <a:spcPts val="0"/>
              </a:spcAft>
              <a:buClr>
                <a:srgbClr val="006F4B"/>
              </a:buClr>
              <a:buSzTx/>
              <a:tabLst/>
              <a:defRPr/>
            </a:pPr>
            <a:r>
              <a:rPr lang="en-US" sz="3200">
                <a:cs typeface="Arial"/>
              </a:rPr>
              <a:t>Specifications Guide Hydrography Collection </a:t>
            </a:r>
          </a:p>
        </p:txBody>
      </p:sp>
      <p:sp>
        <p:nvSpPr>
          <p:cNvPr id="6" name="TextBox 5">
            <a:hlinkClick r:id="rId3"/>
            <a:extLst>
              <a:ext uri="{FF2B5EF4-FFF2-40B4-BE49-F238E27FC236}">
                <a16:creationId xmlns:a16="http://schemas.microsoft.com/office/drawing/2014/main" id="{DE37CA34-0177-D28F-754E-81FD37FC53CF}"/>
              </a:ext>
            </a:extLst>
          </p:cNvPr>
          <p:cNvSpPr txBox="1"/>
          <p:nvPr/>
        </p:nvSpPr>
        <p:spPr>
          <a:xfrm>
            <a:off x="5143501" y="6175683"/>
            <a:ext cx="7048499" cy="523220"/>
          </a:xfrm>
          <a:prstGeom prst="rect">
            <a:avLst/>
          </a:prstGeom>
          <a:noFill/>
        </p:spPr>
        <p:txBody>
          <a:bodyPr wrap="square" lIns="91440" tIns="45720" rIns="91440" bIns="45720" rtlCol="0" anchor="t">
            <a:spAutoFit/>
          </a:bodyPr>
          <a:lstStyle/>
          <a:p>
            <a:pPr algn="ctr">
              <a:buNone/>
            </a:pPr>
            <a:r>
              <a:rPr lang="en-US" sz="2800">
                <a:solidFill>
                  <a:srgbClr val="0070C0"/>
                </a:solidFill>
                <a:latin typeface="Arial"/>
                <a:cs typeface="Arial"/>
                <a:hlinkClick r:id="rId4">
                  <a:extLst>
                    <a:ext uri="{A12FA001-AC4F-418D-AE19-62706E023703}">
                      <ahyp:hlinkClr xmlns:ahyp="http://schemas.microsoft.com/office/drawing/2018/hyperlinkcolor" val="tx"/>
                    </a:ext>
                  </a:extLst>
                </a:hlinkClick>
              </a:rPr>
              <a:t>usgs.gov/3DHP/</a:t>
            </a:r>
            <a:r>
              <a:rPr lang="en-US" sz="2800" err="1">
                <a:solidFill>
                  <a:srgbClr val="0070C0"/>
                </a:solidFill>
                <a:latin typeface="Arial"/>
                <a:cs typeface="Arial"/>
                <a:hlinkClick r:id="rId4">
                  <a:extLst>
                    <a:ext uri="{A12FA001-AC4F-418D-AE19-62706E023703}">
                      <ahyp:hlinkClr xmlns:ahyp="http://schemas.microsoft.com/office/drawing/2018/hyperlinkcolor" val="tx"/>
                    </a:ext>
                  </a:extLst>
                </a:hlinkClick>
              </a:rPr>
              <a:t>HydroSpecs</a:t>
            </a:r>
            <a:r>
              <a:rPr lang="en-US" sz="2800">
                <a:solidFill>
                  <a:srgbClr val="0070C0"/>
                </a:solidFill>
                <a:latin typeface="Arial"/>
                <a:cs typeface="Arial"/>
              </a:rPr>
              <a:t> </a:t>
            </a:r>
          </a:p>
        </p:txBody>
      </p:sp>
      <p:pic>
        <p:nvPicPr>
          <p:cNvPr id="3" name="Picture 2" descr="Timeline&#10;&#10;Description automatically generated">
            <a:extLst>
              <a:ext uri="{FF2B5EF4-FFF2-40B4-BE49-F238E27FC236}">
                <a16:creationId xmlns:a16="http://schemas.microsoft.com/office/drawing/2014/main" id="{01452898-E903-3364-96AA-BE99FE7DDBA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177" t="16479" b="66061"/>
          <a:stretch/>
        </p:blipFill>
        <p:spPr>
          <a:xfrm>
            <a:off x="0" y="1037571"/>
            <a:ext cx="12192000" cy="1220335"/>
          </a:xfrm>
          <a:prstGeom prst="rect">
            <a:avLst/>
          </a:prstGeom>
          <a:solidFill>
            <a:schemeClr val="bg1"/>
          </a:solidFill>
        </p:spPr>
      </p:pic>
      <p:sp>
        <p:nvSpPr>
          <p:cNvPr id="5" name="Rectangle 4">
            <a:extLst>
              <a:ext uri="{FF2B5EF4-FFF2-40B4-BE49-F238E27FC236}">
                <a16:creationId xmlns:a16="http://schemas.microsoft.com/office/drawing/2014/main" id="{152774D9-BA59-D542-912F-EF13EF8DF7F6}"/>
              </a:ext>
            </a:extLst>
          </p:cNvPr>
          <p:cNvSpPr/>
          <p:nvPr/>
        </p:nvSpPr>
        <p:spPr>
          <a:xfrm>
            <a:off x="2694906" y="1074641"/>
            <a:ext cx="2886743" cy="1125041"/>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pic>
        <p:nvPicPr>
          <p:cNvPr id="8" name="Picture 7">
            <a:extLst>
              <a:ext uri="{FF2B5EF4-FFF2-40B4-BE49-F238E27FC236}">
                <a16:creationId xmlns:a16="http://schemas.microsoft.com/office/drawing/2014/main" id="{532219FD-56CB-796E-6930-5C4E656B7C0E}"/>
              </a:ext>
            </a:extLst>
          </p:cNvPr>
          <p:cNvPicPr>
            <a:picLocks noChangeAspect="1"/>
          </p:cNvPicPr>
          <p:nvPr/>
        </p:nvPicPr>
        <p:blipFill>
          <a:blip r:embed="rId6"/>
          <a:stretch>
            <a:fillRect/>
          </a:stretch>
        </p:blipFill>
        <p:spPr>
          <a:xfrm>
            <a:off x="5919059" y="1040084"/>
            <a:ext cx="5291152" cy="4836309"/>
          </a:xfrm>
          <a:prstGeom prst="rect">
            <a:avLst/>
          </a:prstGeom>
          <a:noFill/>
          <a:ln>
            <a:solidFill>
              <a:schemeClr val="tx1">
                <a:lumMod val="50000"/>
                <a:lumOff val="50000"/>
              </a:schemeClr>
            </a:solidFill>
          </a:ln>
          <a:effectLst>
            <a:outerShdw blurRad="114300" dist="38100" dir="2700000" sx="102000" sy="102000" algn="tl" rotWithShape="0">
              <a:schemeClr val="tx1">
                <a:lumMod val="50000"/>
                <a:lumOff val="50000"/>
                <a:alpha val="40000"/>
              </a:schemeClr>
            </a:outerShdw>
          </a:effectLst>
        </p:spPr>
      </p:pic>
      <p:pic>
        <p:nvPicPr>
          <p:cNvPr id="4" name="Picture 3" descr="Timeline&#10;&#10;Description automatically generated">
            <a:extLst>
              <a:ext uri="{FF2B5EF4-FFF2-40B4-BE49-F238E27FC236}">
                <a16:creationId xmlns:a16="http://schemas.microsoft.com/office/drawing/2014/main" id="{682354C5-1B86-28CF-493D-46876338265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729" t="33434" r="57711" b="19495"/>
          <a:stretch/>
        </p:blipFill>
        <p:spPr>
          <a:xfrm>
            <a:off x="2617117" y="2169829"/>
            <a:ext cx="2595906" cy="3613530"/>
          </a:xfrm>
          <a:prstGeom prst="rect">
            <a:avLst/>
          </a:prstGeom>
        </p:spPr>
      </p:pic>
    </p:spTree>
    <p:extLst>
      <p:ext uri="{BB962C8B-B14F-4D97-AF65-F5344CB8AC3E}">
        <p14:creationId xmlns:p14="http://schemas.microsoft.com/office/powerpoint/2010/main" val="1452548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22818-F9B5-E6B3-1C69-9B47823BFC9C}"/>
              </a:ext>
            </a:extLst>
          </p:cNvPr>
          <p:cNvSpPr/>
          <p:nvPr/>
        </p:nvSpPr>
        <p:spPr>
          <a:xfrm>
            <a:off x="330200" y="6007100"/>
            <a:ext cx="3975100" cy="736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2" name="Picture 4" descr="3D Hydrography Program FY25 Partnerships">
            <a:extLst>
              <a:ext uri="{FF2B5EF4-FFF2-40B4-BE49-F238E27FC236}">
                <a16:creationId xmlns:a16="http://schemas.microsoft.com/office/drawing/2014/main" id="{BAB70D73-99D5-D2DC-63E7-40C3F7DF1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0"/>
            <a:ext cx="8878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649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14E52-3236-73C8-1B0F-97C0D899E4F8}"/>
              </a:ext>
            </a:extLst>
          </p:cNvPr>
          <p:cNvSpPr txBox="1">
            <a:spLocks/>
          </p:cNvSpPr>
          <p:nvPr/>
        </p:nvSpPr>
        <p:spPr>
          <a:xfrm>
            <a:off x="517892" y="248890"/>
            <a:ext cx="10831772" cy="511450"/>
          </a:xfrm>
          <a:prstGeom prst="rect">
            <a:avLst/>
          </a:prstGeom>
        </p:spPr>
        <p:txBody>
          <a:bodyPr/>
          <a:lstStyle>
            <a:lvl1pPr algn="l" defTabSz="914400" rtl="0" eaLnBrk="1" latinLnBrk="0" hangingPunct="1">
              <a:spcBef>
                <a:spcPct val="0"/>
              </a:spcBef>
              <a:buNone/>
              <a:defRPr sz="3600" b="0" kern="1200">
                <a:solidFill>
                  <a:srgbClr val="006F4B"/>
                </a:solidFill>
                <a:latin typeface="+mj-lt"/>
                <a:ea typeface="+mj-ea"/>
                <a:cs typeface="+mj-cs"/>
              </a:defRPr>
            </a:lvl1pPr>
          </a:lstStyle>
          <a:p>
            <a:pPr fontAlgn="auto">
              <a:spcBef>
                <a:spcPts val="0"/>
              </a:spcBef>
              <a:spcAft>
                <a:spcPts val="0"/>
              </a:spcAft>
              <a:buClr>
                <a:srgbClr val="006F4B"/>
              </a:buClr>
              <a:buSzTx/>
              <a:defRPr/>
            </a:pPr>
            <a:r>
              <a:rPr lang="en-US" sz="3200">
                <a:cs typeface="Arial"/>
              </a:rPr>
              <a:t>Ensuring standards are met</a:t>
            </a:r>
          </a:p>
        </p:txBody>
      </p:sp>
      <p:pic>
        <p:nvPicPr>
          <p:cNvPr id="3" name="Picture 2" descr="Timeline&#10;&#10;Description automatically generated">
            <a:extLst>
              <a:ext uri="{FF2B5EF4-FFF2-40B4-BE49-F238E27FC236}">
                <a16:creationId xmlns:a16="http://schemas.microsoft.com/office/drawing/2014/main" id="{01452898-E903-3364-96AA-BE99FE7DDBAC}"/>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77" t="16479" b="66061"/>
          <a:stretch/>
        </p:blipFill>
        <p:spPr>
          <a:xfrm>
            <a:off x="0" y="1037571"/>
            <a:ext cx="12192000" cy="1220335"/>
          </a:xfrm>
          <a:prstGeom prst="rect">
            <a:avLst/>
          </a:prstGeom>
          <a:solidFill>
            <a:schemeClr val="bg1"/>
          </a:solidFill>
        </p:spPr>
      </p:pic>
      <p:sp>
        <p:nvSpPr>
          <p:cNvPr id="5" name="Rectangle 4">
            <a:extLst>
              <a:ext uri="{FF2B5EF4-FFF2-40B4-BE49-F238E27FC236}">
                <a16:creationId xmlns:a16="http://schemas.microsoft.com/office/drawing/2014/main" id="{152774D9-BA59-D542-912F-EF13EF8DF7F6}"/>
              </a:ext>
            </a:extLst>
          </p:cNvPr>
          <p:cNvSpPr/>
          <p:nvPr/>
        </p:nvSpPr>
        <p:spPr>
          <a:xfrm>
            <a:off x="4933950" y="1074641"/>
            <a:ext cx="2792490" cy="1125041"/>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4FD59CDD-1B7C-22A7-1649-555CCC2BF8E2}"/>
              </a:ext>
            </a:extLst>
          </p:cNvPr>
          <p:cNvSpPr/>
          <p:nvPr/>
        </p:nvSpPr>
        <p:spPr>
          <a:xfrm>
            <a:off x="7868910" y="2436382"/>
            <a:ext cx="2076450" cy="1220336"/>
          </a:xfrm>
          <a:prstGeom prst="wedgeRoundRectCallout">
            <a:avLst>
              <a:gd name="adj1" fmla="val -76430"/>
              <a:gd name="adj2" fmla="val -93292"/>
              <a:gd name="adj3" fmla="val 16667"/>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000">
                <a:latin typeface="+mj-lt"/>
              </a:rPr>
              <a:t>and Ingestion into 3DHP database</a:t>
            </a:r>
          </a:p>
        </p:txBody>
      </p:sp>
      <p:pic>
        <p:nvPicPr>
          <p:cNvPr id="12" name="Picture 11" descr="Timeline&#10;&#10;Description automatically generated">
            <a:extLst>
              <a:ext uri="{FF2B5EF4-FFF2-40B4-BE49-F238E27FC236}">
                <a16:creationId xmlns:a16="http://schemas.microsoft.com/office/drawing/2014/main" id="{DED5E3F3-5276-56D7-31FE-6341AEA033A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2257" t="32024" r="39642" b="30355"/>
          <a:stretch/>
        </p:blipFill>
        <p:spPr>
          <a:xfrm>
            <a:off x="4793175" y="2032653"/>
            <a:ext cx="2605650" cy="2972315"/>
          </a:xfrm>
          <a:prstGeom prst="rect">
            <a:avLst/>
          </a:prstGeom>
        </p:spPr>
      </p:pic>
      <p:pic>
        <p:nvPicPr>
          <p:cNvPr id="13" name="Picture 2">
            <a:extLst>
              <a:ext uri="{FF2B5EF4-FFF2-40B4-BE49-F238E27FC236}">
                <a16:creationId xmlns:a16="http://schemas.microsoft.com/office/drawing/2014/main" id="{896F9AFC-8ACB-DB61-F848-45B280207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86" y="2257906"/>
            <a:ext cx="3221114" cy="3839738"/>
          </a:xfrm>
          <a:prstGeom prst="rect">
            <a:avLst/>
          </a:prstGeom>
          <a:noFill/>
          <a:ln>
            <a:solidFill>
              <a:schemeClr val="tx1">
                <a:lumMod val="50000"/>
                <a:lumOff val="50000"/>
              </a:schemeClr>
            </a:solidFill>
          </a:ln>
          <a:effectLst>
            <a:outerShdw blurRad="114300" dist="38100" dir="2700000" sx="102000" sy="102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64F0F74E-7783-4E36-753A-0BF581C9AA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3835195"/>
            <a:ext cx="3792614" cy="28454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333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1A16A9-3EBD-C192-91DC-8AF4AC1BC17F}"/>
              </a:ext>
            </a:extLst>
          </p:cNvPr>
          <p:cNvSpPr/>
          <p:nvPr/>
        </p:nvSpPr>
        <p:spPr>
          <a:xfrm>
            <a:off x="0" y="5709637"/>
            <a:ext cx="3724275"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77667" y="703805"/>
            <a:ext cx="7543581" cy="1033227"/>
          </a:xfrm>
          <a:prstGeom prst="rect">
            <a:avLst/>
          </a:prstGeom>
          <a:solidFill>
            <a:schemeClr val="bg1"/>
          </a:solidFill>
        </p:spPr>
        <p:txBody>
          <a:bodyPr vert="horz" lIns="68580" tIns="34291" rIns="68580" bIns="34291" rtlCol="0" anchor="ctr">
            <a:normAutofit/>
          </a:bodyPr>
          <a:lst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rgbClr val="5395BE"/>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rgbClr val="5395BE"/>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783">
              <a:spcBef>
                <a:spcPts val="0"/>
              </a:spcBef>
              <a:buClr>
                <a:srgbClr val="006600"/>
              </a:buClr>
              <a:buNone/>
              <a:defRPr/>
            </a:pPr>
            <a:r>
              <a:rPr lang="en-US" sz="1800" b="1" dirty="0">
                <a:latin typeface="Arial" panose="020B0604020202020204" pitchFamily="34" charset="0"/>
                <a:cs typeface="Arial" panose="020B0604020202020204" pitchFamily="34" charset="0"/>
              </a:rPr>
              <a:t>Mission:  </a:t>
            </a:r>
            <a:r>
              <a:rPr lang="en-US" sz="1800" dirty="0">
                <a:latin typeface="Arial" panose="020B0604020202020204" pitchFamily="34" charset="0"/>
                <a:cs typeface="Arial" panose="020B0604020202020204" pitchFamily="34" charset="0"/>
                <a:sym typeface="Arial"/>
              </a:rPr>
              <a:t>Provide National topographic information to advance science, support government, enlighten citizens, and enable decision making. </a:t>
            </a:r>
          </a:p>
        </p:txBody>
      </p:sp>
      <p:sp>
        <p:nvSpPr>
          <p:cNvPr id="16" name="Title 1"/>
          <p:cNvSpPr txBox="1">
            <a:spLocks/>
          </p:cNvSpPr>
          <p:nvPr/>
        </p:nvSpPr>
        <p:spPr>
          <a:xfrm>
            <a:off x="535081" y="212111"/>
            <a:ext cx="9446433" cy="621349"/>
          </a:xfrm>
          <a:prstGeom prst="rect">
            <a:avLst/>
          </a:prstGeom>
          <a:noFill/>
          <a:ln>
            <a:noFill/>
          </a:ln>
        </p:spPr>
        <p:txBody>
          <a:bodyPr lIns="68569" tIns="68569" rIns="68569" bIns="68569" anchor="b"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rgbClr val="006F4B"/>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defRPr/>
            </a:pPr>
            <a:r>
              <a:rPr lang="en-US" sz="3200" dirty="0">
                <a:solidFill>
                  <a:srgbClr val="006F4B"/>
                </a:solidFill>
                <a:latin typeface="+mj-lt"/>
                <a:ea typeface="+mj-ea"/>
                <a:cs typeface="+mj-cs"/>
              </a:rPr>
              <a:t>USGS National Geospatial Program</a:t>
            </a:r>
          </a:p>
        </p:txBody>
      </p:sp>
      <p:pic>
        <p:nvPicPr>
          <p:cNvPr id="2" name="Picture 1">
            <a:extLst>
              <a:ext uri="{FF2B5EF4-FFF2-40B4-BE49-F238E27FC236}">
                <a16:creationId xmlns:a16="http://schemas.microsoft.com/office/drawing/2014/main" id="{F62D3A39-9F59-4B7E-B1DC-A53CC3EA041B}"/>
              </a:ext>
            </a:extLst>
          </p:cNvPr>
          <p:cNvPicPr>
            <a:picLocks noChangeAspect="1"/>
          </p:cNvPicPr>
          <p:nvPr/>
        </p:nvPicPr>
        <p:blipFill>
          <a:blip r:embed="rId3"/>
          <a:srcRect/>
          <a:stretch/>
        </p:blipFill>
        <p:spPr>
          <a:xfrm>
            <a:off x="78411" y="3721115"/>
            <a:ext cx="3172693" cy="1965950"/>
          </a:xfrm>
          <a:prstGeom prst="rect">
            <a:avLst/>
          </a:prstGeom>
          <a:ln w="15875">
            <a:solidFill>
              <a:schemeClr val="tx1">
                <a:lumMod val="50000"/>
                <a:lumOff val="50000"/>
              </a:schemeClr>
            </a:solidFill>
          </a:ln>
          <a:effectLst/>
        </p:spPr>
      </p:pic>
      <p:pic>
        <p:nvPicPr>
          <p:cNvPr id="5" name="Picture 4">
            <a:extLst>
              <a:ext uri="{FF2B5EF4-FFF2-40B4-BE49-F238E27FC236}">
                <a16:creationId xmlns:a16="http://schemas.microsoft.com/office/drawing/2014/main" id="{F48F5840-A8C7-488B-AA22-B8AD9F27A1D0}"/>
              </a:ext>
            </a:extLst>
          </p:cNvPr>
          <p:cNvPicPr>
            <a:picLocks noChangeAspect="1"/>
          </p:cNvPicPr>
          <p:nvPr/>
        </p:nvPicPr>
        <p:blipFill>
          <a:blip r:embed="rId4"/>
          <a:srcRect/>
          <a:stretch/>
        </p:blipFill>
        <p:spPr>
          <a:xfrm>
            <a:off x="3388169" y="4186807"/>
            <a:ext cx="2878986" cy="2093142"/>
          </a:xfrm>
          <a:prstGeom prst="rect">
            <a:avLst/>
          </a:prstGeom>
          <a:ln w="15875">
            <a:solidFill>
              <a:schemeClr val="tx1">
                <a:lumMod val="50000"/>
                <a:lumOff val="50000"/>
              </a:schemeClr>
            </a:solidFill>
          </a:ln>
        </p:spPr>
      </p:pic>
      <p:grpSp>
        <p:nvGrpSpPr>
          <p:cNvPr id="18" name="Group 17">
            <a:extLst>
              <a:ext uri="{FF2B5EF4-FFF2-40B4-BE49-F238E27FC236}">
                <a16:creationId xmlns:a16="http://schemas.microsoft.com/office/drawing/2014/main" id="{F81A4402-E49F-4B90-8898-246BAF04A151}"/>
              </a:ext>
            </a:extLst>
          </p:cNvPr>
          <p:cNvGrpSpPr/>
          <p:nvPr/>
        </p:nvGrpSpPr>
        <p:grpSpPr>
          <a:xfrm>
            <a:off x="6370986" y="1782329"/>
            <a:ext cx="2416388" cy="2730918"/>
            <a:chOff x="9329787" y="3066529"/>
            <a:chExt cx="2648679" cy="3200487"/>
          </a:xfrm>
        </p:grpSpPr>
        <p:pic>
          <p:nvPicPr>
            <p:cNvPr id="10" name="Picture 9">
              <a:extLst>
                <a:ext uri="{FF2B5EF4-FFF2-40B4-BE49-F238E27FC236}">
                  <a16:creationId xmlns:a16="http://schemas.microsoft.com/office/drawing/2014/main" id="{776F4391-309A-4939-97DE-DD17C3D6F437}"/>
                </a:ext>
              </a:extLst>
            </p:cNvPr>
            <p:cNvPicPr>
              <a:picLocks noChangeAspect="1"/>
            </p:cNvPicPr>
            <p:nvPr/>
          </p:nvPicPr>
          <p:blipFill>
            <a:blip r:embed="rId5"/>
            <a:stretch>
              <a:fillRect/>
            </a:stretch>
          </p:blipFill>
          <p:spPr>
            <a:xfrm>
              <a:off x="9329787" y="3066529"/>
              <a:ext cx="2648679" cy="3200487"/>
            </a:xfrm>
            <a:prstGeom prst="rect">
              <a:avLst/>
            </a:prstGeom>
            <a:ln w="15875">
              <a:solidFill>
                <a:schemeClr val="tx1">
                  <a:lumMod val="50000"/>
                  <a:lumOff val="50000"/>
                </a:schemeClr>
              </a:solidFill>
            </a:ln>
          </p:spPr>
        </p:pic>
        <p:pic>
          <p:nvPicPr>
            <p:cNvPr id="17" name="Picture 16">
              <a:extLst>
                <a:ext uri="{FF2B5EF4-FFF2-40B4-BE49-F238E27FC236}">
                  <a16:creationId xmlns:a16="http://schemas.microsoft.com/office/drawing/2014/main" id="{0C1EC16B-DED0-4B8B-BF17-82C13D693322}"/>
                </a:ext>
              </a:extLst>
            </p:cNvPr>
            <p:cNvPicPr>
              <a:picLocks noChangeAspect="1"/>
            </p:cNvPicPr>
            <p:nvPr/>
          </p:nvPicPr>
          <p:blipFill>
            <a:blip r:embed="rId6"/>
            <a:stretch>
              <a:fillRect/>
            </a:stretch>
          </p:blipFill>
          <p:spPr>
            <a:xfrm>
              <a:off x="9453179" y="3100462"/>
              <a:ext cx="1066892" cy="342930"/>
            </a:xfrm>
            <a:prstGeom prst="rect">
              <a:avLst/>
            </a:prstGeom>
          </p:spPr>
        </p:pic>
      </p:grpSp>
      <p:pic>
        <p:nvPicPr>
          <p:cNvPr id="12" name="Picture 11">
            <a:extLst>
              <a:ext uri="{FF2B5EF4-FFF2-40B4-BE49-F238E27FC236}">
                <a16:creationId xmlns:a16="http://schemas.microsoft.com/office/drawing/2014/main" id="{49CBA1A5-81A3-4D7A-8D1D-87F7FB3C239E}"/>
              </a:ext>
            </a:extLst>
          </p:cNvPr>
          <p:cNvPicPr>
            <a:picLocks noChangeAspect="1"/>
          </p:cNvPicPr>
          <p:nvPr/>
        </p:nvPicPr>
        <p:blipFill>
          <a:blip r:embed="rId7"/>
          <a:srcRect/>
          <a:stretch/>
        </p:blipFill>
        <p:spPr>
          <a:xfrm>
            <a:off x="8918157" y="2754113"/>
            <a:ext cx="3035675" cy="1759134"/>
          </a:xfrm>
          <a:prstGeom prst="rect">
            <a:avLst/>
          </a:prstGeom>
          <a:ln w="15875">
            <a:solidFill>
              <a:schemeClr val="tx1">
                <a:lumMod val="50000"/>
                <a:lumOff val="50000"/>
              </a:schemeClr>
            </a:solidFill>
          </a:ln>
        </p:spPr>
      </p:pic>
      <p:pic>
        <p:nvPicPr>
          <p:cNvPr id="14" name="Picture 13">
            <a:extLst>
              <a:ext uri="{FF2B5EF4-FFF2-40B4-BE49-F238E27FC236}">
                <a16:creationId xmlns:a16="http://schemas.microsoft.com/office/drawing/2014/main" id="{3B594508-6919-43AE-A6A7-0042943C5D92}"/>
              </a:ext>
            </a:extLst>
          </p:cNvPr>
          <p:cNvPicPr>
            <a:picLocks noChangeAspect="1"/>
          </p:cNvPicPr>
          <p:nvPr/>
        </p:nvPicPr>
        <p:blipFill>
          <a:blip r:embed="rId8"/>
          <a:srcRect/>
          <a:stretch/>
        </p:blipFill>
        <p:spPr>
          <a:xfrm>
            <a:off x="8236571" y="248123"/>
            <a:ext cx="3752381" cy="2184775"/>
          </a:xfrm>
          <a:prstGeom prst="rect">
            <a:avLst/>
          </a:prstGeom>
          <a:ln w="15875">
            <a:solidFill>
              <a:schemeClr val="tx1">
                <a:lumMod val="50000"/>
                <a:lumOff val="50000"/>
              </a:schemeClr>
            </a:solidFill>
          </a:ln>
        </p:spPr>
      </p:pic>
      <p:pic>
        <p:nvPicPr>
          <p:cNvPr id="13" name="Picture 12">
            <a:extLst>
              <a:ext uri="{FF2B5EF4-FFF2-40B4-BE49-F238E27FC236}">
                <a16:creationId xmlns:a16="http://schemas.microsoft.com/office/drawing/2014/main" id="{0FEF5234-0FB9-42B2-8028-1D28CCAD6033}"/>
              </a:ext>
            </a:extLst>
          </p:cNvPr>
          <p:cNvPicPr>
            <a:picLocks noChangeAspect="1"/>
          </p:cNvPicPr>
          <p:nvPr/>
        </p:nvPicPr>
        <p:blipFill>
          <a:blip r:embed="rId9"/>
          <a:stretch>
            <a:fillRect/>
          </a:stretch>
        </p:blipFill>
        <p:spPr>
          <a:xfrm>
            <a:off x="3459283" y="1989719"/>
            <a:ext cx="2704041" cy="1944401"/>
          </a:xfrm>
          <a:prstGeom prst="rect">
            <a:avLst/>
          </a:prstGeom>
          <a:ln w="15875">
            <a:solidFill>
              <a:schemeClr val="tx1">
                <a:lumMod val="50000"/>
                <a:lumOff val="50000"/>
              </a:schemeClr>
            </a:solidFill>
          </a:ln>
        </p:spPr>
      </p:pic>
      <p:pic>
        <p:nvPicPr>
          <p:cNvPr id="4" name="Picture 3">
            <a:extLst>
              <a:ext uri="{FF2B5EF4-FFF2-40B4-BE49-F238E27FC236}">
                <a16:creationId xmlns:a16="http://schemas.microsoft.com/office/drawing/2014/main" id="{5EBDD7DA-195A-46D9-9D6C-8C8D6559A3DF}"/>
              </a:ext>
            </a:extLst>
          </p:cNvPr>
          <p:cNvPicPr>
            <a:picLocks noChangeAspect="1"/>
          </p:cNvPicPr>
          <p:nvPr/>
        </p:nvPicPr>
        <p:blipFill>
          <a:blip r:embed="rId10"/>
          <a:stretch>
            <a:fillRect/>
          </a:stretch>
        </p:blipFill>
        <p:spPr>
          <a:xfrm>
            <a:off x="9203077" y="4711546"/>
            <a:ext cx="2750755" cy="1951037"/>
          </a:xfrm>
          <a:prstGeom prst="rect">
            <a:avLst/>
          </a:prstGeom>
          <a:ln w="15875">
            <a:solidFill>
              <a:schemeClr val="tx1">
                <a:lumMod val="50000"/>
                <a:lumOff val="50000"/>
              </a:schemeClr>
            </a:solidFill>
          </a:ln>
        </p:spPr>
      </p:pic>
      <p:pic>
        <p:nvPicPr>
          <p:cNvPr id="21" name="Picture 20">
            <a:extLst>
              <a:ext uri="{FF2B5EF4-FFF2-40B4-BE49-F238E27FC236}">
                <a16:creationId xmlns:a16="http://schemas.microsoft.com/office/drawing/2014/main" id="{AB984719-F429-4B13-8661-0C6F97756F35}"/>
              </a:ext>
            </a:extLst>
          </p:cNvPr>
          <p:cNvPicPr>
            <a:picLocks noChangeAspect="1"/>
          </p:cNvPicPr>
          <p:nvPr/>
        </p:nvPicPr>
        <p:blipFill>
          <a:blip r:embed="rId11"/>
          <a:stretch>
            <a:fillRect/>
          </a:stretch>
        </p:blipFill>
        <p:spPr>
          <a:xfrm>
            <a:off x="297076" y="1782329"/>
            <a:ext cx="2890708" cy="1784569"/>
          </a:xfrm>
          <a:prstGeom prst="rect">
            <a:avLst/>
          </a:prstGeom>
          <a:ln w="15875">
            <a:solidFill>
              <a:schemeClr val="tx1">
                <a:lumMod val="50000"/>
                <a:lumOff val="50000"/>
              </a:schemeClr>
            </a:solidFill>
          </a:ln>
        </p:spPr>
      </p:pic>
      <p:pic>
        <p:nvPicPr>
          <p:cNvPr id="19" name="Picture 18">
            <a:extLst>
              <a:ext uri="{FF2B5EF4-FFF2-40B4-BE49-F238E27FC236}">
                <a16:creationId xmlns:a16="http://schemas.microsoft.com/office/drawing/2014/main" id="{85CF71FA-A48C-42AC-83A8-3E687A52200E}"/>
              </a:ext>
            </a:extLst>
          </p:cNvPr>
          <p:cNvPicPr>
            <a:picLocks noChangeAspect="1"/>
          </p:cNvPicPr>
          <p:nvPr/>
        </p:nvPicPr>
        <p:blipFill>
          <a:blip r:embed="rId12"/>
          <a:stretch>
            <a:fillRect/>
          </a:stretch>
        </p:blipFill>
        <p:spPr>
          <a:xfrm>
            <a:off x="6459102" y="4630615"/>
            <a:ext cx="2434601" cy="2015274"/>
          </a:xfrm>
          <a:prstGeom prst="rect">
            <a:avLst/>
          </a:prstGeom>
          <a:ln w="15875">
            <a:solidFill>
              <a:schemeClr val="tx1">
                <a:lumMod val="50000"/>
                <a:lumOff val="50000"/>
              </a:schemeClr>
            </a:solidFill>
          </a:ln>
        </p:spPr>
      </p:pic>
      <p:pic>
        <p:nvPicPr>
          <p:cNvPr id="3" name="Picture 2" descr="A picture containing text&#10;&#10;Description automatically generated">
            <a:extLst>
              <a:ext uri="{FF2B5EF4-FFF2-40B4-BE49-F238E27FC236}">
                <a16:creationId xmlns:a16="http://schemas.microsoft.com/office/drawing/2014/main" id="{5807D750-BACF-6EA1-9140-5F49E655F7A0}"/>
              </a:ext>
            </a:extLst>
          </p:cNvPr>
          <p:cNvPicPr>
            <a:picLocks noChangeAspect="1"/>
          </p:cNvPicPr>
          <p:nvPr/>
        </p:nvPicPr>
        <p:blipFill>
          <a:blip r:embed="rId13">
            <a:extLst>
              <a:ext uri="{28A0092B-C50C-407E-A947-70E740481C1C}">
                <a14:useLocalDpi xmlns:a14="http://schemas.microsoft.com/office/drawing/2010/main" val="0"/>
              </a:ext>
            </a:extLst>
          </a:blip>
          <a:srcRect t="6218"/>
          <a:stretch>
            <a:fillRect/>
          </a:stretch>
        </p:blipFill>
        <p:spPr>
          <a:xfrm>
            <a:off x="535081" y="5746762"/>
            <a:ext cx="2177651" cy="1021124"/>
          </a:xfrm>
          <a:prstGeom prst="rect">
            <a:avLst/>
          </a:prstGeom>
        </p:spPr>
      </p:pic>
    </p:spTree>
    <p:extLst>
      <p:ext uri="{BB962C8B-B14F-4D97-AF65-F5344CB8AC3E}">
        <p14:creationId xmlns:p14="http://schemas.microsoft.com/office/powerpoint/2010/main" val="101822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Straight Connector 3"/>
          <p:cNvCxnSpPr/>
          <p:nvPr/>
        </p:nvCxnSpPr>
        <p:spPr>
          <a:xfrm flipV="1">
            <a:off x="6800850" y="450851"/>
            <a:ext cx="0" cy="163"/>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6AB9EFF-E90D-4806-9254-E03C53F49031}"/>
              </a:ext>
            </a:extLst>
          </p:cNvPr>
          <p:cNvSpPr/>
          <p:nvPr/>
        </p:nvSpPr>
        <p:spPr>
          <a:xfrm>
            <a:off x="508745" y="294340"/>
            <a:ext cx="11982629" cy="523220"/>
          </a:xfrm>
          <a:prstGeom prst="rect">
            <a:avLst/>
          </a:prstGeom>
        </p:spPr>
        <p:txBody>
          <a:bodyPr wrap="square">
            <a:spAutoFit/>
          </a:bodyPr>
          <a:lstStyle/>
          <a:p>
            <a:pPr fontAlgn="auto">
              <a:spcBef>
                <a:spcPts val="0"/>
              </a:spcBef>
              <a:spcAft>
                <a:spcPts val="0"/>
              </a:spcAft>
              <a:buClrTx/>
              <a:buSzTx/>
              <a:buNone/>
            </a:pPr>
            <a:r>
              <a:rPr lang="en-US" sz="2800" kern="0">
                <a:solidFill>
                  <a:srgbClr val="FD55E5"/>
                </a:solidFill>
                <a:latin typeface="+mj-lt"/>
                <a:cs typeface="Arial"/>
                <a:sym typeface="Arial"/>
              </a:rPr>
              <a:t>NHD</a:t>
            </a:r>
            <a:r>
              <a:rPr lang="en-US" sz="2800" kern="0">
                <a:solidFill>
                  <a:srgbClr val="006F4B"/>
                </a:solidFill>
                <a:latin typeface="+mj-lt"/>
                <a:cs typeface="Arial"/>
                <a:sym typeface="Arial"/>
              </a:rPr>
              <a:t> vs. </a:t>
            </a:r>
            <a:r>
              <a:rPr lang="en-US" sz="2800" kern="0">
                <a:solidFill>
                  <a:srgbClr val="0070C0"/>
                </a:solidFill>
                <a:latin typeface="+mj-lt"/>
                <a:cs typeface="Arial"/>
                <a:sym typeface="Arial"/>
              </a:rPr>
              <a:t>Hydrography derived from elevation </a:t>
            </a:r>
            <a:r>
              <a:rPr lang="en-US" sz="2800" kern="0">
                <a:solidFill>
                  <a:srgbClr val="006F4B"/>
                </a:solidFill>
                <a:latin typeface="+mj-lt"/>
                <a:cs typeface="Arial"/>
                <a:sym typeface="Arial"/>
              </a:rPr>
              <a:t>in Pennsylvania</a:t>
            </a:r>
            <a:endParaRPr lang="en-US" sz="2800" kern="0">
              <a:solidFill>
                <a:srgbClr val="00F4EE"/>
              </a:solidFill>
              <a:latin typeface="+mj-lt"/>
              <a:cs typeface="Arial"/>
              <a:sym typeface="Arial"/>
            </a:endParaRPr>
          </a:p>
        </p:txBody>
      </p:sp>
      <p:sp>
        <p:nvSpPr>
          <p:cNvPr id="7" name="Rectangle 6">
            <a:extLst>
              <a:ext uri="{FF2B5EF4-FFF2-40B4-BE49-F238E27FC236}">
                <a16:creationId xmlns:a16="http://schemas.microsoft.com/office/drawing/2014/main" id="{ED573B94-E8BE-4459-9EB4-3B4D77A8AAD1}"/>
              </a:ext>
            </a:extLst>
          </p:cNvPr>
          <p:cNvSpPr/>
          <p:nvPr/>
        </p:nvSpPr>
        <p:spPr>
          <a:xfrm>
            <a:off x="0" y="5762625"/>
            <a:ext cx="3724275"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creen Recording 7">
            <a:hlinkClick r:id="" action="ppaction://media"/>
            <a:extLst>
              <a:ext uri="{FF2B5EF4-FFF2-40B4-BE49-F238E27FC236}">
                <a16:creationId xmlns:a16="http://schemas.microsoft.com/office/drawing/2014/main" id="{7AF50835-F1EA-0EF2-D734-25A0E7C90D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6746" y="731558"/>
            <a:ext cx="10203663" cy="6117101"/>
          </a:xfrm>
          <a:prstGeom prst="rect">
            <a:avLst/>
          </a:prstGeom>
        </p:spPr>
      </p:pic>
    </p:spTree>
    <p:extLst>
      <p:ext uri="{BB962C8B-B14F-4D97-AF65-F5344CB8AC3E}">
        <p14:creationId xmlns:p14="http://schemas.microsoft.com/office/powerpoint/2010/main" val="41587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6139-E102-482B-863C-9FD6043BD5FB}"/>
              </a:ext>
            </a:extLst>
          </p:cNvPr>
          <p:cNvSpPr>
            <a:spLocks noGrp="1"/>
          </p:cNvSpPr>
          <p:nvPr>
            <p:ph type="title"/>
          </p:nvPr>
        </p:nvSpPr>
        <p:spPr>
          <a:xfrm>
            <a:off x="504985" y="277938"/>
            <a:ext cx="10075084" cy="548127"/>
          </a:xfrm>
        </p:spPr>
        <p:txBody>
          <a:bodyPr/>
          <a:lstStyle/>
          <a:p>
            <a:pPr>
              <a:spcBef>
                <a:spcPts val="0"/>
              </a:spcBef>
              <a:buClr>
                <a:srgbClr val="006F4B"/>
              </a:buClr>
              <a:defRPr/>
            </a:pPr>
            <a:r>
              <a:rPr lang="en-US" sz="3200">
                <a:cs typeface="Arial"/>
                <a:sym typeface="Arial"/>
              </a:rPr>
              <a:t>Data distribution</a:t>
            </a:r>
          </a:p>
        </p:txBody>
      </p:sp>
      <p:pic>
        <p:nvPicPr>
          <p:cNvPr id="1026" name="Picture 2">
            <a:extLst>
              <a:ext uri="{FF2B5EF4-FFF2-40B4-BE49-F238E27FC236}">
                <a16:creationId xmlns:a16="http://schemas.microsoft.com/office/drawing/2014/main" id="{F6A93418-53FD-4C4C-BD53-9E98B0AB9A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589" y="2481507"/>
            <a:ext cx="2920644" cy="2575986"/>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Laptop outline">
            <a:extLst>
              <a:ext uri="{FF2B5EF4-FFF2-40B4-BE49-F238E27FC236}">
                <a16:creationId xmlns:a16="http://schemas.microsoft.com/office/drawing/2014/main" id="{8DD89F89-0068-4A74-87E9-44452F364A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7352" y="3221008"/>
            <a:ext cx="637791" cy="637791"/>
          </a:xfrm>
          <a:prstGeom prst="rect">
            <a:avLst/>
          </a:prstGeom>
        </p:spPr>
      </p:pic>
      <p:pic>
        <p:nvPicPr>
          <p:cNvPr id="8" name="Graphic 7" descr="Laptop outline">
            <a:extLst>
              <a:ext uri="{FF2B5EF4-FFF2-40B4-BE49-F238E27FC236}">
                <a16:creationId xmlns:a16="http://schemas.microsoft.com/office/drawing/2014/main" id="{8379A8D5-FCC7-41E1-89D3-036457B62D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0812" y="3962302"/>
            <a:ext cx="637791" cy="637791"/>
          </a:xfrm>
          <a:prstGeom prst="rect">
            <a:avLst/>
          </a:prstGeom>
        </p:spPr>
      </p:pic>
      <p:pic>
        <p:nvPicPr>
          <p:cNvPr id="10" name="Graphic 9" descr="Laptop outline">
            <a:extLst>
              <a:ext uri="{FF2B5EF4-FFF2-40B4-BE49-F238E27FC236}">
                <a16:creationId xmlns:a16="http://schemas.microsoft.com/office/drawing/2014/main" id="{A5185179-648B-4F34-8363-4E840FE43C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7351" y="4653199"/>
            <a:ext cx="637791" cy="637791"/>
          </a:xfrm>
          <a:prstGeom prst="rect">
            <a:avLst/>
          </a:prstGeom>
        </p:spPr>
      </p:pic>
      <p:cxnSp>
        <p:nvCxnSpPr>
          <p:cNvPr id="11" name="Straight Arrow Connector 10">
            <a:extLst>
              <a:ext uri="{FF2B5EF4-FFF2-40B4-BE49-F238E27FC236}">
                <a16:creationId xmlns:a16="http://schemas.microsoft.com/office/drawing/2014/main" id="{599BAB3E-7064-429F-9D31-C4BF9003992F}"/>
              </a:ext>
            </a:extLst>
          </p:cNvPr>
          <p:cNvCxnSpPr>
            <a:cxnSpLocks/>
          </p:cNvCxnSpPr>
          <p:nvPr/>
        </p:nvCxnSpPr>
        <p:spPr>
          <a:xfrm>
            <a:off x="3954169" y="3539903"/>
            <a:ext cx="6143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15D71C1-A211-4C8A-B25E-C8656BCC774D}"/>
              </a:ext>
            </a:extLst>
          </p:cNvPr>
          <p:cNvCxnSpPr>
            <a:cxnSpLocks/>
          </p:cNvCxnSpPr>
          <p:nvPr/>
        </p:nvCxnSpPr>
        <p:spPr>
          <a:xfrm>
            <a:off x="3822523" y="3970464"/>
            <a:ext cx="746017" cy="3107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8F58B50-2908-41B5-9E31-21C54E047463}"/>
              </a:ext>
            </a:extLst>
          </p:cNvPr>
          <p:cNvCxnSpPr>
            <a:cxnSpLocks/>
          </p:cNvCxnSpPr>
          <p:nvPr/>
        </p:nvCxnSpPr>
        <p:spPr>
          <a:xfrm flipV="1">
            <a:off x="4019496" y="2895698"/>
            <a:ext cx="529417" cy="2653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6DDDD55-043E-4814-AD33-AE303896E6DA}"/>
              </a:ext>
            </a:extLst>
          </p:cNvPr>
          <p:cNvCxnSpPr>
            <a:cxnSpLocks/>
          </p:cNvCxnSpPr>
          <p:nvPr/>
        </p:nvCxnSpPr>
        <p:spPr>
          <a:xfrm>
            <a:off x="3928220" y="4653199"/>
            <a:ext cx="476140" cy="2203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5" name="Graphic 14" descr="Laptop outline">
            <a:extLst>
              <a:ext uri="{FF2B5EF4-FFF2-40B4-BE49-F238E27FC236}">
                <a16:creationId xmlns:a16="http://schemas.microsoft.com/office/drawing/2014/main" id="{6A110F66-9A45-38E5-F01C-A40C796EE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7351" y="2405393"/>
            <a:ext cx="637791" cy="637791"/>
          </a:xfrm>
          <a:prstGeom prst="rect">
            <a:avLst/>
          </a:prstGeom>
        </p:spPr>
      </p:pic>
      <p:grpSp>
        <p:nvGrpSpPr>
          <p:cNvPr id="3" name="Group 2">
            <a:extLst>
              <a:ext uri="{FF2B5EF4-FFF2-40B4-BE49-F238E27FC236}">
                <a16:creationId xmlns:a16="http://schemas.microsoft.com/office/drawing/2014/main" id="{47F520BA-8587-CD16-4B23-64C84A91B311}"/>
              </a:ext>
            </a:extLst>
          </p:cNvPr>
          <p:cNvGrpSpPr/>
          <p:nvPr/>
        </p:nvGrpSpPr>
        <p:grpSpPr>
          <a:xfrm>
            <a:off x="0" y="1011986"/>
            <a:ext cx="12192000" cy="1220335"/>
            <a:chOff x="0" y="1037571"/>
            <a:chExt cx="12192000" cy="1220335"/>
          </a:xfrm>
        </p:grpSpPr>
        <p:pic>
          <p:nvPicPr>
            <p:cNvPr id="5" name="Picture 4" descr="Timeline&#10;&#10;Description automatically generated">
              <a:extLst>
                <a:ext uri="{FF2B5EF4-FFF2-40B4-BE49-F238E27FC236}">
                  <a16:creationId xmlns:a16="http://schemas.microsoft.com/office/drawing/2014/main" id="{9986D7BC-7958-AEBE-9491-AF4E6618F054}"/>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77" t="16479" b="66061"/>
            <a:stretch/>
          </p:blipFill>
          <p:spPr>
            <a:xfrm>
              <a:off x="0" y="1037571"/>
              <a:ext cx="12192000" cy="1220335"/>
            </a:xfrm>
            <a:prstGeom prst="rect">
              <a:avLst/>
            </a:prstGeom>
            <a:solidFill>
              <a:schemeClr val="bg1"/>
            </a:solidFill>
          </p:spPr>
        </p:pic>
        <p:sp>
          <p:nvSpPr>
            <p:cNvPr id="9" name="Rectangle 8">
              <a:extLst>
                <a:ext uri="{FF2B5EF4-FFF2-40B4-BE49-F238E27FC236}">
                  <a16:creationId xmlns:a16="http://schemas.microsoft.com/office/drawing/2014/main" id="{E067B501-A409-12D5-5110-61A1654BF14A}"/>
                </a:ext>
              </a:extLst>
            </p:cNvPr>
            <p:cNvSpPr/>
            <p:nvPr/>
          </p:nvSpPr>
          <p:spPr>
            <a:xfrm>
              <a:off x="7200900" y="1037571"/>
              <a:ext cx="2792490" cy="1125041"/>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grpSp>
      <p:pic>
        <p:nvPicPr>
          <p:cNvPr id="12" name="Picture 11" descr="Timeline&#10;&#10;Description automatically generated">
            <a:extLst>
              <a:ext uri="{FF2B5EF4-FFF2-40B4-BE49-F238E27FC236}">
                <a16:creationId xmlns:a16="http://schemas.microsoft.com/office/drawing/2014/main" id="{D7B76DA6-E5C9-F28A-E9F3-F6160006813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0459" t="32024" r="20793" b="29132"/>
          <a:stretch/>
        </p:blipFill>
        <p:spPr>
          <a:xfrm>
            <a:off x="7188027" y="2021873"/>
            <a:ext cx="2387365" cy="2714971"/>
          </a:xfrm>
          <a:prstGeom prst="rect">
            <a:avLst/>
          </a:prstGeom>
        </p:spPr>
      </p:pic>
    </p:spTree>
    <p:extLst>
      <p:ext uri="{BB962C8B-B14F-4D97-AF65-F5344CB8AC3E}">
        <p14:creationId xmlns:p14="http://schemas.microsoft.com/office/powerpoint/2010/main" val="2098344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83C9-A854-4F4C-8ADA-DB717D9B9EFA}"/>
              </a:ext>
            </a:extLst>
          </p:cNvPr>
          <p:cNvSpPr>
            <a:spLocks noGrp="1"/>
          </p:cNvSpPr>
          <p:nvPr>
            <p:ph type="title"/>
          </p:nvPr>
        </p:nvSpPr>
        <p:spPr>
          <a:xfrm>
            <a:off x="531558" y="211339"/>
            <a:ext cx="10023239" cy="612130"/>
          </a:xfrm>
        </p:spPr>
        <p:txBody>
          <a:bodyPr/>
          <a:lstStyle/>
          <a:p>
            <a:pPr>
              <a:spcBef>
                <a:spcPts val="0"/>
              </a:spcBef>
              <a:buClr>
                <a:srgbClr val="006F4B"/>
              </a:buClr>
              <a:defRPr/>
            </a:pPr>
            <a:r>
              <a:rPr lang="en-US" sz="3200" dirty="0">
                <a:cs typeface="Arial"/>
              </a:rPr>
              <a:t>The National Map Data Access via Services</a:t>
            </a:r>
          </a:p>
        </p:txBody>
      </p:sp>
      <p:pic>
        <p:nvPicPr>
          <p:cNvPr id="11" name="Picture 10" descr="Timeline&#10;&#10;Description automatically generated">
            <a:extLst>
              <a:ext uri="{FF2B5EF4-FFF2-40B4-BE49-F238E27FC236}">
                <a16:creationId xmlns:a16="http://schemas.microsoft.com/office/drawing/2014/main" id="{8BCC487F-2366-5DE1-58FC-309EC53A78E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8698" t="32024"/>
          <a:stretch/>
        </p:blipFill>
        <p:spPr>
          <a:xfrm>
            <a:off x="9445088" y="2032493"/>
            <a:ext cx="2712720" cy="4750967"/>
          </a:xfrm>
          <a:prstGeom prst="rect">
            <a:avLst/>
          </a:prstGeom>
        </p:spPr>
      </p:pic>
      <p:sp>
        <p:nvSpPr>
          <p:cNvPr id="12" name="Title 2">
            <a:extLst>
              <a:ext uri="{FF2B5EF4-FFF2-40B4-BE49-F238E27FC236}">
                <a16:creationId xmlns:a16="http://schemas.microsoft.com/office/drawing/2014/main" id="{FDF220BD-EDF3-1DBE-57C0-DA6850B58F9B}"/>
              </a:ext>
            </a:extLst>
          </p:cNvPr>
          <p:cNvSpPr txBox="1">
            <a:spLocks/>
          </p:cNvSpPr>
          <p:nvPr/>
        </p:nvSpPr>
        <p:spPr>
          <a:xfrm>
            <a:off x="7484940" y="5513182"/>
            <a:ext cx="4963757" cy="122033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b="0" kern="1200">
                <a:solidFill>
                  <a:srgbClr val="006F4B"/>
                </a:solidFill>
                <a:latin typeface="+mj-lt"/>
                <a:ea typeface="+mj-ea"/>
                <a:cs typeface="+mj-cs"/>
              </a:defRPr>
            </a:lvl1pPr>
          </a:lstStyle>
          <a:p>
            <a:pPr fontAlgn="auto">
              <a:spcAft>
                <a:spcPts val="0"/>
              </a:spcAft>
              <a:buClrTx/>
              <a:buSzTx/>
              <a:buFontTx/>
            </a:pPr>
            <a:r>
              <a:rPr lang="en-US" sz="2400" u="sng" dirty="0">
                <a:solidFill>
                  <a:srgbClr val="0070C0"/>
                </a:solidFill>
                <a:effectLst/>
              </a:rPr>
              <a:t>usgs.gov/3DHP/</a:t>
            </a:r>
            <a:r>
              <a:rPr lang="en-US" sz="2400" u="sng" dirty="0" err="1">
                <a:solidFill>
                  <a:srgbClr val="0070C0"/>
                </a:solidFill>
                <a:effectLst/>
              </a:rPr>
              <a:t>AccessData</a:t>
            </a:r>
            <a:r>
              <a:rPr lang="en-US" sz="2400" dirty="0">
                <a:solidFill>
                  <a:schemeClr val="tx1"/>
                </a:solidFill>
                <a:effectLst/>
              </a:rPr>
              <a:t> or</a:t>
            </a:r>
          </a:p>
          <a:p>
            <a:pPr fontAlgn="auto">
              <a:spcAft>
                <a:spcPts val="0"/>
              </a:spcAft>
              <a:buClrTx/>
              <a:buSzTx/>
              <a:buFontTx/>
            </a:pPr>
            <a:endParaRPr lang="en-US" sz="2400" dirty="0">
              <a:solidFill>
                <a:schemeClr val="tx1"/>
              </a:solidFill>
              <a:effectLst/>
            </a:endParaRPr>
          </a:p>
          <a:p>
            <a:pPr fontAlgn="auto">
              <a:spcAft>
                <a:spcPts val="0"/>
              </a:spcAft>
              <a:buClrTx/>
              <a:buSzTx/>
              <a:buFontTx/>
            </a:pPr>
            <a:r>
              <a:rPr lang="en-US" sz="2400" u="sng" dirty="0">
                <a:solidFill>
                  <a:srgbClr val="0070C0"/>
                </a:solidFill>
                <a:effectLst/>
              </a:rPr>
              <a:t>apps.</a:t>
            </a:r>
            <a:r>
              <a:rPr lang="en-US" sz="2400" u="sng" dirty="0">
                <a:solidFill>
                  <a:srgbClr val="0070C0"/>
                </a:solidFill>
              </a:rPr>
              <a:t>nationalmap</a:t>
            </a:r>
            <a:r>
              <a:rPr lang="en-US" sz="2400" u="sng" dirty="0">
                <a:solidFill>
                  <a:srgbClr val="0070C0"/>
                </a:solidFill>
                <a:effectLst/>
              </a:rPr>
              <a:t>.gov/services/</a:t>
            </a:r>
            <a:endParaRPr lang="en-US" sz="2400" u="sng" dirty="0">
              <a:solidFill>
                <a:srgbClr val="0070C0"/>
              </a:solidFill>
            </a:endParaRPr>
          </a:p>
        </p:txBody>
      </p:sp>
      <p:grpSp>
        <p:nvGrpSpPr>
          <p:cNvPr id="22" name="Group 21">
            <a:extLst>
              <a:ext uri="{FF2B5EF4-FFF2-40B4-BE49-F238E27FC236}">
                <a16:creationId xmlns:a16="http://schemas.microsoft.com/office/drawing/2014/main" id="{88FEFC8E-280A-4668-8268-CA6CD38D2627}"/>
              </a:ext>
            </a:extLst>
          </p:cNvPr>
          <p:cNvGrpSpPr/>
          <p:nvPr/>
        </p:nvGrpSpPr>
        <p:grpSpPr>
          <a:xfrm>
            <a:off x="-3810" y="977153"/>
            <a:ext cx="12192000" cy="1220335"/>
            <a:chOff x="0" y="-1240360"/>
            <a:chExt cx="12192000" cy="1220335"/>
          </a:xfrm>
        </p:grpSpPr>
        <p:pic>
          <p:nvPicPr>
            <p:cNvPr id="23" name="Picture 22" descr="Timeline&#10;&#10;Description automatically generated">
              <a:extLst>
                <a:ext uri="{FF2B5EF4-FFF2-40B4-BE49-F238E27FC236}">
                  <a16:creationId xmlns:a16="http://schemas.microsoft.com/office/drawing/2014/main" id="{7B57E309-8DE1-901D-CFE4-103EB038E9D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77" t="16479" b="66061"/>
            <a:stretch/>
          </p:blipFill>
          <p:spPr>
            <a:xfrm>
              <a:off x="0" y="-1240360"/>
              <a:ext cx="12192000" cy="1220335"/>
            </a:xfrm>
            <a:prstGeom prst="rect">
              <a:avLst/>
            </a:prstGeom>
            <a:solidFill>
              <a:schemeClr val="bg1"/>
            </a:solidFill>
          </p:spPr>
        </p:pic>
        <p:sp>
          <p:nvSpPr>
            <p:cNvPr id="24" name="Rectangle 23">
              <a:extLst>
                <a:ext uri="{FF2B5EF4-FFF2-40B4-BE49-F238E27FC236}">
                  <a16:creationId xmlns:a16="http://schemas.microsoft.com/office/drawing/2014/main" id="{F24C7DFE-88AC-5200-11E8-8D273B6AE92F}"/>
                </a:ext>
              </a:extLst>
            </p:cNvPr>
            <p:cNvSpPr/>
            <p:nvPr/>
          </p:nvSpPr>
          <p:spPr>
            <a:xfrm>
              <a:off x="9367223" y="-1160407"/>
              <a:ext cx="2792490" cy="1125041"/>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grpSp>
      <p:pic>
        <p:nvPicPr>
          <p:cNvPr id="29" name="Picture 28">
            <a:extLst>
              <a:ext uri="{FF2B5EF4-FFF2-40B4-BE49-F238E27FC236}">
                <a16:creationId xmlns:a16="http://schemas.microsoft.com/office/drawing/2014/main" id="{AF471247-BE70-8DB8-5E2F-A63468F7117E}"/>
              </a:ext>
            </a:extLst>
          </p:cNvPr>
          <p:cNvPicPr>
            <a:picLocks noChangeAspect="1"/>
          </p:cNvPicPr>
          <p:nvPr/>
        </p:nvPicPr>
        <p:blipFill>
          <a:blip r:embed="rId4"/>
          <a:stretch>
            <a:fillRect/>
          </a:stretch>
        </p:blipFill>
        <p:spPr>
          <a:xfrm>
            <a:off x="199903" y="1806963"/>
            <a:ext cx="6994148" cy="4976497"/>
          </a:xfrm>
          <a:prstGeom prst="rect">
            <a:avLst/>
          </a:prstGeom>
        </p:spPr>
      </p:pic>
      <p:sp>
        <p:nvSpPr>
          <p:cNvPr id="31" name="Oval 30">
            <a:extLst>
              <a:ext uri="{FF2B5EF4-FFF2-40B4-BE49-F238E27FC236}">
                <a16:creationId xmlns:a16="http://schemas.microsoft.com/office/drawing/2014/main" id="{F4DA7C6C-4A8C-EB46-D77D-2A986EA35E38}"/>
              </a:ext>
            </a:extLst>
          </p:cNvPr>
          <p:cNvSpPr/>
          <p:nvPr/>
        </p:nvSpPr>
        <p:spPr>
          <a:xfrm>
            <a:off x="1823153" y="4161445"/>
            <a:ext cx="3794760" cy="59436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pic>
        <p:nvPicPr>
          <p:cNvPr id="3" name="Picture 2">
            <a:extLst>
              <a:ext uri="{FF2B5EF4-FFF2-40B4-BE49-F238E27FC236}">
                <a16:creationId xmlns:a16="http://schemas.microsoft.com/office/drawing/2014/main" id="{F3BFB2B9-E4C2-2348-4162-AF80C5B3D441}"/>
              </a:ext>
            </a:extLst>
          </p:cNvPr>
          <p:cNvPicPr>
            <a:picLocks noChangeAspect="1"/>
          </p:cNvPicPr>
          <p:nvPr/>
        </p:nvPicPr>
        <p:blipFill>
          <a:blip r:embed="rId5"/>
          <a:srcRect t="31145" r="3638"/>
          <a:stretch/>
        </p:blipFill>
        <p:spPr>
          <a:xfrm>
            <a:off x="199903" y="4574022"/>
            <a:ext cx="6817250" cy="2283978"/>
          </a:xfrm>
          <a:prstGeom prst="rect">
            <a:avLst/>
          </a:prstGeom>
        </p:spPr>
      </p:pic>
    </p:spTree>
    <p:extLst>
      <p:ext uri="{BB962C8B-B14F-4D97-AF65-F5344CB8AC3E}">
        <p14:creationId xmlns:p14="http://schemas.microsoft.com/office/powerpoint/2010/main" val="323382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A1DBF4-8323-ED15-9EE0-66604BB92C01}"/>
              </a:ext>
            </a:extLst>
          </p:cNvPr>
          <p:cNvPicPr>
            <a:picLocks noChangeAspect="1"/>
          </p:cNvPicPr>
          <p:nvPr/>
        </p:nvPicPr>
        <p:blipFill>
          <a:blip r:embed="rId3"/>
          <a:srcRect l="-1" r="909" b="29105"/>
          <a:stretch>
            <a:fillRect/>
          </a:stretch>
        </p:blipFill>
        <p:spPr>
          <a:xfrm>
            <a:off x="55420" y="1055971"/>
            <a:ext cx="12081169" cy="4254211"/>
          </a:xfrm>
          <a:prstGeom prst="rect">
            <a:avLst/>
          </a:prstGeom>
        </p:spPr>
      </p:pic>
      <p:sp>
        <p:nvSpPr>
          <p:cNvPr id="8" name="Title 1">
            <a:extLst>
              <a:ext uri="{FF2B5EF4-FFF2-40B4-BE49-F238E27FC236}">
                <a16:creationId xmlns:a16="http://schemas.microsoft.com/office/drawing/2014/main" id="{83F5AC05-4033-BF6B-E590-EED677671A44}"/>
              </a:ext>
            </a:extLst>
          </p:cNvPr>
          <p:cNvSpPr txBox="1">
            <a:spLocks/>
          </p:cNvSpPr>
          <p:nvPr/>
        </p:nvSpPr>
        <p:spPr>
          <a:xfrm>
            <a:off x="531558" y="211339"/>
            <a:ext cx="10023239" cy="612130"/>
          </a:xfrm>
          <a:prstGeom prst="rect">
            <a:avLst/>
          </a:prstGeom>
          <a:noFill/>
          <a:ln>
            <a:noFill/>
          </a:ln>
        </p:spPr>
        <p:txBody>
          <a:bodyPr vert="horz" lIns="91425" tIns="91425" rIns="91425" bIns="91425" rtlCol="0" anchor="t" anchorCtr="0">
            <a:noAutofit/>
          </a:bodyPr>
          <a:lstStyle>
            <a:lvl1pPr marL="0" marR="0" lvl="0" indent="0" algn="l" defTabSz="685783" rtl="0" eaLnBrk="1" latinLnBrk="0" hangingPunct="1">
              <a:spcBef>
                <a:spcPts val="0"/>
              </a:spcBef>
              <a:buClr>
                <a:srgbClr val="006F4B"/>
              </a:buClr>
              <a:buFont typeface="Arial"/>
              <a:buNone/>
              <a:defRPr sz="2700" b="0" i="0" u="none" strike="noStrike" kern="1200" cap="none">
                <a:solidFill>
                  <a:srgbClr val="006F4B"/>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pPr fontAlgn="auto">
              <a:spcAft>
                <a:spcPts val="0"/>
              </a:spcAft>
              <a:buSzTx/>
              <a:defRPr/>
            </a:pPr>
            <a:r>
              <a:rPr lang="en-US" sz="3200" dirty="0"/>
              <a:t>Downloadable 3DHP Product</a:t>
            </a:r>
          </a:p>
        </p:txBody>
      </p:sp>
      <p:sp>
        <p:nvSpPr>
          <p:cNvPr id="11" name="Title 2">
            <a:extLst>
              <a:ext uri="{FF2B5EF4-FFF2-40B4-BE49-F238E27FC236}">
                <a16:creationId xmlns:a16="http://schemas.microsoft.com/office/drawing/2014/main" id="{D8E762ED-1838-AE9A-EE73-902A01F54995}"/>
              </a:ext>
            </a:extLst>
          </p:cNvPr>
          <p:cNvSpPr txBox="1">
            <a:spLocks/>
          </p:cNvSpPr>
          <p:nvPr/>
        </p:nvSpPr>
        <p:spPr>
          <a:xfrm>
            <a:off x="5479090" y="5514974"/>
            <a:ext cx="6602079" cy="122033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b="0" kern="1200">
                <a:solidFill>
                  <a:srgbClr val="006F4B"/>
                </a:solidFill>
                <a:latin typeface="+mj-lt"/>
                <a:ea typeface="+mj-ea"/>
                <a:cs typeface="+mj-cs"/>
              </a:defRPr>
            </a:lvl1pPr>
          </a:lstStyle>
          <a:p>
            <a:pPr algn="r" fontAlgn="auto">
              <a:spcAft>
                <a:spcPts val="0"/>
              </a:spcAft>
              <a:buClrTx/>
              <a:buSzTx/>
              <a:buFontTx/>
            </a:pPr>
            <a:r>
              <a:rPr lang="en-US" sz="2400" u="sng" dirty="0">
                <a:solidFill>
                  <a:srgbClr val="0070C0"/>
                </a:solidFill>
                <a:effectLst/>
              </a:rPr>
              <a:t>usgs.gov/3DHP/</a:t>
            </a:r>
            <a:r>
              <a:rPr lang="en-US" sz="2400" u="sng" dirty="0" err="1">
                <a:solidFill>
                  <a:srgbClr val="0070C0"/>
                </a:solidFill>
                <a:effectLst/>
              </a:rPr>
              <a:t>AccessData</a:t>
            </a:r>
            <a:r>
              <a:rPr lang="en-US" sz="2400" dirty="0">
                <a:solidFill>
                  <a:schemeClr val="tx1"/>
                </a:solidFill>
                <a:effectLst/>
              </a:rPr>
              <a:t> or</a:t>
            </a:r>
          </a:p>
          <a:p>
            <a:pPr algn="r" fontAlgn="auto">
              <a:spcAft>
                <a:spcPts val="0"/>
              </a:spcAft>
              <a:buClrTx/>
              <a:buSzTx/>
              <a:buFontTx/>
            </a:pPr>
            <a:endParaRPr lang="en-US" sz="2400" dirty="0">
              <a:solidFill>
                <a:schemeClr val="tx1"/>
              </a:solidFill>
              <a:effectLst/>
            </a:endParaRPr>
          </a:p>
          <a:p>
            <a:pPr algn="r" fontAlgn="auto">
              <a:spcAft>
                <a:spcPts val="0"/>
              </a:spcAft>
              <a:buClrTx/>
              <a:buSzTx/>
            </a:pPr>
            <a:r>
              <a:rPr lang="en-US" sz="2400" u="sng" dirty="0">
                <a:solidFill>
                  <a:srgbClr val="0070C0"/>
                </a:solidFill>
              </a:rPr>
              <a:t>https://www.sciencebase.gov/catalog/</a:t>
            </a:r>
          </a:p>
        </p:txBody>
      </p:sp>
    </p:spTree>
    <p:extLst>
      <p:ext uri="{BB962C8B-B14F-4D97-AF65-F5344CB8AC3E}">
        <p14:creationId xmlns:p14="http://schemas.microsoft.com/office/powerpoint/2010/main" val="758595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7090CD-6D55-5888-47C9-5ADB35633C22}"/>
              </a:ext>
            </a:extLst>
          </p:cNvPr>
          <p:cNvPicPr>
            <a:picLocks noChangeAspect="1"/>
          </p:cNvPicPr>
          <p:nvPr/>
        </p:nvPicPr>
        <p:blipFill>
          <a:blip r:embed="rId3"/>
          <a:srcRect t="31145" r="3638"/>
          <a:stretch/>
        </p:blipFill>
        <p:spPr>
          <a:xfrm>
            <a:off x="443832" y="3612297"/>
            <a:ext cx="9436438" cy="3245703"/>
          </a:xfrm>
          <a:prstGeom prst="rect">
            <a:avLst/>
          </a:prstGeom>
        </p:spPr>
      </p:pic>
      <p:pic>
        <p:nvPicPr>
          <p:cNvPr id="8" name="Picture 7">
            <a:extLst>
              <a:ext uri="{FF2B5EF4-FFF2-40B4-BE49-F238E27FC236}">
                <a16:creationId xmlns:a16="http://schemas.microsoft.com/office/drawing/2014/main" id="{5434F1DA-7E0D-BBDE-10E2-78CEBF81311D}"/>
              </a:ext>
            </a:extLst>
          </p:cNvPr>
          <p:cNvPicPr>
            <a:picLocks noChangeAspect="1"/>
          </p:cNvPicPr>
          <p:nvPr/>
        </p:nvPicPr>
        <p:blipFill>
          <a:blip r:embed="rId4"/>
          <a:srcRect r="2668" b="40158"/>
          <a:stretch/>
        </p:blipFill>
        <p:spPr>
          <a:xfrm>
            <a:off x="478006" y="183297"/>
            <a:ext cx="9402264" cy="3429000"/>
          </a:xfrm>
          <a:prstGeom prst="rect">
            <a:avLst/>
          </a:prstGeom>
        </p:spPr>
      </p:pic>
    </p:spTree>
    <p:extLst>
      <p:ext uri="{BB962C8B-B14F-4D97-AF65-F5344CB8AC3E}">
        <p14:creationId xmlns:p14="http://schemas.microsoft.com/office/powerpoint/2010/main" val="766726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24E9B-CFAD-4177-0E9C-BF6429FB71DC}"/>
              </a:ext>
            </a:extLst>
          </p:cNvPr>
          <p:cNvSpPr>
            <a:spLocks noGrp="1"/>
          </p:cNvSpPr>
          <p:nvPr>
            <p:ph type="title"/>
          </p:nvPr>
        </p:nvSpPr>
        <p:spPr>
          <a:xfrm>
            <a:off x="520604" y="275514"/>
            <a:ext cx="10075084" cy="550122"/>
          </a:xfrm>
        </p:spPr>
        <p:txBody>
          <a:bodyPr/>
          <a:lstStyle/>
          <a:p>
            <a:r>
              <a:rPr lang="en-US" sz="3200"/>
              <a:t>3DHP Map Service</a:t>
            </a:r>
          </a:p>
        </p:txBody>
      </p:sp>
      <p:grpSp>
        <p:nvGrpSpPr>
          <p:cNvPr id="5" name="Group 4">
            <a:extLst>
              <a:ext uri="{FF2B5EF4-FFF2-40B4-BE49-F238E27FC236}">
                <a16:creationId xmlns:a16="http://schemas.microsoft.com/office/drawing/2014/main" id="{E9BFCAAB-6604-36DB-0FC2-1A22E4512905}"/>
              </a:ext>
            </a:extLst>
          </p:cNvPr>
          <p:cNvGrpSpPr/>
          <p:nvPr/>
        </p:nvGrpSpPr>
        <p:grpSpPr>
          <a:xfrm>
            <a:off x="6096000" y="1093927"/>
            <a:ext cx="5270879" cy="5158466"/>
            <a:chOff x="174143" y="2085316"/>
            <a:chExt cx="4660007" cy="4638213"/>
          </a:xfrm>
          <a:solidFill>
            <a:schemeClr val="bg1"/>
          </a:solidFill>
        </p:grpSpPr>
        <p:pic>
          <p:nvPicPr>
            <p:cNvPr id="8" name="Picture 7">
              <a:extLst>
                <a:ext uri="{FF2B5EF4-FFF2-40B4-BE49-F238E27FC236}">
                  <a16:creationId xmlns:a16="http://schemas.microsoft.com/office/drawing/2014/main" id="{75539349-C5D2-D14C-0A13-A0246AEE1B0A}"/>
                </a:ext>
              </a:extLst>
            </p:cNvPr>
            <p:cNvPicPr>
              <a:picLocks noChangeAspect="1"/>
            </p:cNvPicPr>
            <p:nvPr/>
          </p:nvPicPr>
          <p:blipFill>
            <a:blip r:embed="rId3"/>
            <a:stretch>
              <a:fillRect/>
            </a:stretch>
          </p:blipFill>
          <p:spPr>
            <a:xfrm>
              <a:off x="174143" y="2085316"/>
              <a:ext cx="2601103" cy="4638213"/>
            </a:xfrm>
            <a:prstGeom prst="rect">
              <a:avLst/>
            </a:prstGeom>
            <a:grpFill/>
          </p:spPr>
        </p:pic>
        <p:pic>
          <p:nvPicPr>
            <p:cNvPr id="10" name="Picture 9">
              <a:extLst>
                <a:ext uri="{FF2B5EF4-FFF2-40B4-BE49-F238E27FC236}">
                  <a16:creationId xmlns:a16="http://schemas.microsoft.com/office/drawing/2014/main" id="{39D42C4D-6A6C-582D-4097-AB5DA10F3841}"/>
                </a:ext>
              </a:extLst>
            </p:cNvPr>
            <p:cNvPicPr>
              <a:picLocks noChangeAspect="1"/>
            </p:cNvPicPr>
            <p:nvPr/>
          </p:nvPicPr>
          <p:blipFill>
            <a:blip r:embed="rId4"/>
            <a:stretch>
              <a:fillRect/>
            </a:stretch>
          </p:blipFill>
          <p:spPr>
            <a:xfrm>
              <a:off x="2709786" y="2234789"/>
              <a:ext cx="2124364" cy="2020736"/>
            </a:xfrm>
            <a:prstGeom prst="rect">
              <a:avLst/>
            </a:prstGeom>
            <a:grpFill/>
          </p:spPr>
        </p:pic>
        <p:pic>
          <p:nvPicPr>
            <p:cNvPr id="14" name="Picture 13">
              <a:extLst>
                <a:ext uri="{FF2B5EF4-FFF2-40B4-BE49-F238E27FC236}">
                  <a16:creationId xmlns:a16="http://schemas.microsoft.com/office/drawing/2014/main" id="{122AD0C0-C8E3-DEBB-3ECE-27315DAE4D8B}"/>
                </a:ext>
              </a:extLst>
            </p:cNvPr>
            <p:cNvPicPr>
              <a:picLocks noChangeAspect="1"/>
            </p:cNvPicPr>
            <p:nvPr/>
          </p:nvPicPr>
          <p:blipFill>
            <a:blip r:embed="rId5"/>
            <a:stretch>
              <a:fillRect/>
            </a:stretch>
          </p:blipFill>
          <p:spPr>
            <a:xfrm>
              <a:off x="2897332" y="4485871"/>
              <a:ext cx="1749272" cy="2229161"/>
            </a:xfrm>
            <a:prstGeom prst="rect">
              <a:avLst/>
            </a:prstGeom>
            <a:grpFill/>
          </p:spPr>
        </p:pic>
      </p:grpSp>
      <p:pic>
        <p:nvPicPr>
          <p:cNvPr id="16" name="Picture 15">
            <a:extLst>
              <a:ext uri="{FF2B5EF4-FFF2-40B4-BE49-F238E27FC236}">
                <a16:creationId xmlns:a16="http://schemas.microsoft.com/office/drawing/2014/main" id="{2C1A286D-DAF5-B7A6-1A7D-AA9BF256DEFC}"/>
              </a:ext>
            </a:extLst>
          </p:cNvPr>
          <p:cNvPicPr>
            <a:picLocks noChangeAspect="1"/>
          </p:cNvPicPr>
          <p:nvPr/>
        </p:nvPicPr>
        <p:blipFill>
          <a:blip r:embed="rId6"/>
          <a:stretch>
            <a:fillRect/>
          </a:stretch>
        </p:blipFill>
        <p:spPr>
          <a:xfrm>
            <a:off x="477152" y="1224922"/>
            <a:ext cx="5295852" cy="4636529"/>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1F5F6190-3BF5-6533-CC73-B275F8F4E16D}"/>
              </a:ext>
            </a:extLst>
          </p:cNvPr>
          <p:cNvPicPr>
            <a:picLocks noChangeAspect="1"/>
          </p:cNvPicPr>
          <p:nvPr/>
        </p:nvPicPr>
        <p:blipFill>
          <a:blip r:embed="rId7"/>
          <a:stretch>
            <a:fillRect/>
          </a:stretch>
        </p:blipFill>
        <p:spPr>
          <a:xfrm>
            <a:off x="10494145" y="5174671"/>
            <a:ext cx="1585377" cy="1585377"/>
          </a:xfrm>
          <a:prstGeom prst="rect">
            <a:avLst/>
          </a:prstGeom>
        </p:spPr>
      </p:pic>
      <p:sp>
        <p:nvSpPr>
          <p:cNvPr id="6" name="TextBox 5">
            <a:extLst>
              <a:ext uri="{FF2B5EF4-FFF2-40B4-BE49-F238E27FC236}">
                <a16:creationId xmlns:a16="http://schemas.microsoft.com/office/drawing/2014/main" id="{B11F3F07-2643-4C7B-249C-DFB701E42571}"/>
              </a:ext>
            </a:extLst>
          </p:cNvPr>
          <p:cNvSpPr txBox="1"/>
          <p:nvPr/>
        </p:nvSpPr>
        <p:spPr>
          <a:xfrm>
            <a:off x="4067479" y="6221439"/>
            <a:ext cx="6097978" cy="461665"/>
          </a:xfrm>
          <a:prstGeom prst="rect">
            <a:avLst/>
          </a:prstGeom>
          <a:noFill/>
        </p:spPr>
        <p:txBody>
          <a:bodyPr wrap="square">
            <a:spAutoFit/>
          </a:bodyPr>
          <a:lstStyle/>
          <a:p>
            <a:pPr marL="76200" indent="0">
              <a:spcBef>
                <a:spcPts val="0"/>
              </a:spcBef>
              <a:buClr>
                <a:srgbClr val="006F4B"/>
              </a:buClr>
              <a:buNone/>
            </a:pPr>
            <a:r>
              <a:rPr lang="en-US" sz="2400">
                <a:solidFill>
                  <a:schemeClr val="tx1">
                    <a:lumMod val="65000"/>
                    <a:lumOff val="35000"/>
                  </a:schemeClr>
                </a:solidFill>
                <a:latin typeface="+mj-lt"/>
                <a:hlinkClick r:id="rId8"/>
              </a:rPr>
              <a:t>3dhp.nationalmap.gov/</a:t>
            </a:r>
            <a:r>
              <a:rPr lang="en-US" sz="2400">
                <a:solidFill>
                  <a:schemeClr val="tx1">
                    <a:lumMod val="65000"/>
                    <a:lumOff val="35000"/>
                  </a:schemeClr>
                </a:solidFill>
                <a:latin typeface="+mj-lt"/>
              </a:rPr>
              <a:t> </a:t>
            </a:r>
          </a:p>
        </p:txBody>
      </p:sp>
    </p:spTree>
    <p:extLst>
      <p:ext uri="{BB962C8B-B14F-4D97-AF65-F5344CB8AC3E}">
        <p14:creationId xmlns:p14="http://schemas.microsoft.com/office/powerpoint/2010/main" val="4088456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77BAFB-B6C5-4155-9D66-B005690CAB4C}"/>
              </a:ext>
            </a:extLst>
          </p:cNvPr>
          <p:cNvSpPr/>
          <p:nvPr/>
        </p:nvSpPr>
        <p:spPr>
          <a:xfrm>
            <a:off x="10628990" y="952547"/>
            <a:ext cx="1357155" cy="2010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a:ea typeface="+mn-ea"/>
              <a:cs typeface="+mn-cs"/>
              <a:sym typeface="Arial"/>
            </a:endParaRPr>
          </a:p>
        </p:txBody>
      </p:sp>
      <p:sp>
        <p:nvSpPr>
          <p:cNvPr id="10" name="TextBox 9">
            <a:extLst>
              <a:ext uri="{FF2B5EF4-FFF2-40B4-BE49-F238E27FC236}">
                <a16:creationId xmlns:a16="http://schemas.microsoft.com/office/drawing/2014/main" id="{C7CD8670-04E6-477D-B3D2-C7E70039B4F0}"/>
              </a:ext>
            </a:extLst>
          </p:cNvPr>
          <p:cNvSpPr txBox="1"/>
          <p:nvPr/>
        </p:nvSpPr>
        <p:spPr>
          <a:xfrm>
            <a:off x="509806" y="238033"/>
            <a:ext cx="917743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F4B"/>
                </a:solidFill>
                <a:latin typeface="+mj-lt"/>
                <a:ea typeface="+mj-ea"/>
                <a:cs typeface="+mj-cs"/>
                <a:sym typeface="Arial"/>
                <a:rtl val="0"/>
              </a:rPr>
              <a:t>3D National Topography Model (3DNTM)</a:t>
            </a:r>
          </a:p>
        </p:txBody>
      </p:sp>
      <p:pic>
        <p:nvPicPr>
          <p:cNvPr id="13" name="Content Placeholder 4">
            <a:extLst>
              <a:ext uri="{FF2B5EF4-FFF2-40B4-BE49-F238E27FC236}">
                <a16:creationId xmlns:a16="http://schemas.microsoft.com/office/drawing/2014/main" id="{D8F1E6D8-279F-47A7-8CD3-DD834E3A730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66" b="2916"/>
          <a:stretch/>
        </p:blipFill>
        <p:spPr>
          <a:xfrm>
            <a:off x="9897446" y="212377"/>
            <a:ext cx="2294554" cy="1577746"/>
          </a:xfrm>
        </p:spPr>
      </p:pic>
      <p:grpSp>
        <p:nvGrpSpPr>
          <p:cNvPr id="11" name="Group 10">
            <a:extLst>
              <a:ext uri="{FF2B5EF4-FFF2-40B4-BE49-F238E27FC236}">
                <a16:creationId xmlns:a16="http://schemas.microsoft.com/office/drawing/2014/main" id="{7628BB46-423F-AAC2-4812-1C6900C32475}"/>
              </a:ext>
            </a:extLst>
          </p:cNvPr>
          <p:cNvGrpSpPr/>
          <p:nvPr/>
        </p:nvGrpSpPr>
        <p:grpSpPr>
          <a:xfrm>
            <a:off x="2355882" y="1155055"/>
            <a:ext cx="3860102" cy="3895644"/>
            <a:chOff x="2355882" y="1482604"/>
            <a:chExt cx="3860102" cy="3895644"/>
          </a:xfrm>
        </p:grpSpPr>
        <p:sp>
          <p:nvSpPr>
            <p:cNvPr id="2" name="Oval 1">
              <a:extLst>
                <a:ext uri="{FF2B5EF4-FFF2-40B4-BE49-F238E27FC236}">
                  <a16:creationId xmlns:a16="http://schemas.microsoft.com/office/drawing/2014/main" id="{121E49D6-09EB-416B-AB1D-9EF1A0E81381}"/>
                </a:ext>
              </a:extLst>
            </p:cNvPr>
            <p:cNvSpPr/>
            <p:nvPr/>
          </p:nvSpPr>
          <p:spPr>
            <a:xfrm>
              <a:off x="2355882" y="1482604"/>
              <a:ext cx="3860102" cy="3895644"/>
            </a:xfrm>
            <a:prstGeom prst="ellipse">
              <a:avLst/>
            </a:prstGeom>
            <a:solidFill>
              <a:srgbClr val="1F76BB"/>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Arial"/>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sym typeface="Arial"/>
              </a:endParaRPr>
            </a:p>
          </p:txBody>
        </p:sp>
        <p:grpSp>
          <p:nvGrpSpPr>
            <p:cNvPr id="9" name="Group 8">
              <a:extLst>
                <a:ext uri="{FF2B5EF4-FFF2-40B4-BE49-F238E27FC236}">
                  <a16:creationId xmlns:a16="http://schemas.microsoft.com/office/drawing/2014/main" id="{AA516D94-7636-1C8E-285E-3016C2444231}"/>
                </a:ext>
              </a:extLst>
            </p:cNvPr>
            <p:cNvGrpSpPr/>
            <p:nvPr/>
          </p:nvGrpSpPr>
          <p:grpSpPr>
            <a:xfrm>
              <a:off x="2369514" y="1862902"/>
              <a:ext cx="3532319" cy="2818487"/>
              <a:chOff x="2369514" y="1862902"/>
              <a:chExt cx="3532319" cy="2818487"/>
            </a:xfrm>
          </p:grpSpPr>
          <p:sp>
            <p:nvSpPr>
              <p:cNvPr id="14" name="TextBox 13">
                <a:extLst>
                  <a:ext uri="{FF2B5EF4-FFF2-40B4-BE49-F238E27FC236}">
                    <a16:creationId xmlns:a16="http://schemas.microsoft.com/office/drawing/2014/main" id="{8A2D5EC2-A382-432B-8C87-6C71AA0A5417}"/>
                  </a:ext>
                </a:extLst>
              </p:cNvPr>
              <p:cNvSpPr txBox="1"/>
              <p:nvPr/>
            </p:nvSpPr>
            <p:spPr>
              <a:xfrm>
                <a:off x="2577721" y="2461634"/>
                <a:ext cx="3324112" cy="807913"/>
              </a:xfrm>
              <a:prstGeom prst="rect">
                <a:avLst/>
              </a:prstGeom>
              <a:noFill/>
            </p:spPr>
            <p:txBody>
              <a:bodyPr wrap="square" lIns="91440" tIns="45720" rIns="91440" bIns="45720" rtlCol="0" anchor="t">
                <a:spAutoFit/>
              </a:bodyPr>
              <a:lstStyle/>
              <a:p>
                <a:pPr marL="111125" marR="0" lvl="0" indent="-111125"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Hydrography derived from/integrated with 3D Elevation Program data</a:t>
                </a:r>
              </a:p>
              <a:p>
                <a:pPr marL="114300" marR="0" lvl="0" indent="-114300" algn="r"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mn-cs"/>
                </a:endParaRPr>
              </a:p>
            </p:txBody>
          </p:sp>
          <p:sp>
            <p:nvSpPr>
              <p:cNvPr id="15" name="TextBox 14">
                <a:extLst>
                  <a:ext uri="{FF2B5EF4-FFF2-40B4-BE49-F238E27FC236}">
                    <a16:creationId xmlns:a16="http://schemas.microsoft.com/office/drawing/2014/main" id="{D6D316C2-A46E-48CB-A3F3-8A50341B6649}"/>
                  </a:ext>
                </a:extLst>
              </p:cNvPr>
              <p:cNvSpPr txBox="1"/>
              <p:nvPr/>
            </p:nvSpPr>
            <p:spPr>
              <a:xfrm>
                <a:off x="2369514" y="3059661"/>
                <a:ext cx="2599319" cy="1023357"/>
              </a:xfrm>
              <a:prstGeom prst="rect">
                <a:avLst/>
              </a:prstGeom>
              <a:noFill/>
            </p:spPr>
            <p:txBody>
              <a:bodyPr wrap="square" lIns="91440" tIns="45720" rIns="91440" bIns="45720" rtlCol="0" anchor="t">
                <a:spAutoFit/>
              </a:bodyPr>
              <a:lstStyle/>
              <a:p>
                <a:pPr marL="111125" marR="0" lvl="0" indent="-111125"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Connections to groundwater, wetlands, and engineered hydrography</a:t>
                </a:r>
              </a:p>
              <a:p>
                <a:pPr marL="114300" marR="0" lvl="0" indent="-1143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mn-cs"/>
                </a:endParaRPr>
              </a:p>
            </p:txBody>
          </p:sp>
          <p:sp>
            <p:nvSpPr>
              <p:cNvPr id="16" name="TextBox 15">
                <a:extLst>
                  <a:ext uri="{FF2B5EF4-FFF2-40B4-BE49-F238E27FC236}">
                    <a16:creationId xmlns:a16="http://schemas.microsoft.com/office/drawing/2014/main" id="{2DCE8DDC-0250-4D8F-AE3C-B97241109E3D}"/>
                  </a:ext>
                </a:extLst>
              </p:cNvPr>
              <p:cNvSpPr txBox="1"/>
              <p:nvPr/>
            </p:nvSpPr>
            <p:spPr>
              <a:xfrm>
                <a:off x="2685850" y="3942725"/>
                <a:ext cx="2126412" cy="738664"/>
              </a:xfrm>
              <a:prstGeom prst="rect">
                <a:avLst/>
              </a:prstGeom>
              <a:noFill/>
            </p:spPr>
            <p:txBody>
              <a:bodyPr wrap="square" lIns="91440" tIns="45720" rIns="91440" bIns="45720" rtlCol="0" anchor="t">
                <a:spAutoFit/>
              </a:bodyPr>
              <a:lstStyle>
                <a:defPPr>
                  <a:defRPr lang="en-US"/>
                </a:defPPr>
                <a:lvl1pPr marL="111125" marR="0" lvl="0" indent="-111125" defTabSz="914400" eaLnBrk="1" fontAlgn="auto" latinLnBrk="0" hangingPunct="1">
                  <a:lnSpc>
                    <a:spcPct val="100000"/>
                  </a:lnSpc>
                  <a:spcBef>
                    <a:spcPts val="1200"/>
                  </a:spcBef>
                  <a:spcAft>
                    <a:spcPts val="0"/>
                  </a:spcAft>
                  <a:buClr>
                    <a:schemeClr val="bg1"/>
                  </a:buClr>
                  <a:buSzTx/>
                  <a:buChar char="§"/>
                  <a:tabLst/>
                  <a:defRPr kumimoji="0" sz="1400" b="0" i="0" u="none" strike="noStrike" cap="none" spc="0" normalizeH="0" baseline="0">
                    <a:ln>
                      <a:noFill/>
                    </a:ln>
                    <a:solidFill>
                      <a:schemeClr val="bg1"/>
                    </a:solidFill>
                    <a:effectLst/>
                    <a:uLnTx/>
                    <a:uFillTx/>
                    <a:latin typeface="Arial"/>
                  </a:defRPr>
                </a:lvl1pPr>
              </a:lstStyle>
              <a:p>
                <a:r>
                  <a:rPr lang="en-US"/>
                  <a:t>3DHP Infostructure for data sharing as part of the Internet of Water</a:t>
                </a:r>
              </a:p>
            </p:txBody>
          </p:sp>
          <p:sp>
            <p:nvSpPr>
              <p:cNvPr id="17" name="Rectangle: Rounded Corners 16">
                <a:extLst>
                  <a:ext uri="{FF2B5EF4-FFF2-40B4-BE49-F238E27FC236}">
                    <a16:creationId xmlns:a16="http://schemas.microsoft.com/office/drawing/2014/main" id="{8DB31086-468B-44FE-AF48-571C606F9036}"/>
                  </a:ext>
                </a:extLst>
              </p:cNvPr>
              <p:cNvSpPr/>
              <p:nvPr/>
            </p:nvSpPr>
            <p:spPr>
              <a:xfrm>
                <a:off x="3199262" y="1862902"/>
                <a:ext cx="2076682" cy="532122"/>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1800" b="1">
                    <a:latin typeface="+mj-lt"/>
                  </a:rPr>
                  <a:t>3D Hydrography </a:t>
                </a:r>
              </a:p>
              <a:p>
                <a:pPr algn="ctr">
                  <a:buNone/>
                </a:pPr>
                <a:r>
                  <a:rPr lang="en-US" sz="1800" b="1">
                    <a:latin typeface="+mj-lt"/>
                  </a:rPr>
                  <a:t>Program (3DHP)</a:t>
                </a:r>
              </a:p>
            </p:txBody>
          </p:sp>
        </p:grpSp>
      </p:grpSp>
      <p:grpSp>
        <p:nvGrpSpPr>
          <p:cNvPr id="5" name="Group 4">
            <a:extLst>
              <a:ext uri="{FF2B5EF4-FFF2-40B4-BE49-F238E27FC236}">
                <a16:creationId xmlns:a16="http://schemas.microsoft.com/office/drawing/2014/main" id="{80B511E4-E199-F7E4-0C64-02C969C53093}"/>
              </a:ext>
            </a:extLst>
          </p:cNvPr>
          <p:cNvGrpSpPr/>
          <p:nvPr/>
        </p:nvGrpSpPr>
        <p:grpSpPr>
          <a:xfrm>
            <a:off x="6208239" y="1185643"/>
            <a:ext cx="3914097" cy="3895644"/>
            <a:chOff x="5976015" y="1513192"/>
            <a:chExt cx="3914097" cy="3895644"/>
          </a:xfrm>
        </p:grpSpPr>
        <p:sp>
          <p:nvSpPr>
            <p:cNvPr id="30" name="Oval 29">
              <a:extLst>
                <a:ext uri="{FF2B5EF4-FFF2-40B4-BE49-F238E27FC236}">
                  <a16:creationId xmlns:a16="http://schemas.microsoft.com/office/drawing/2014/main" id="{D0A5990C-7A50-44BD-B346-842953F143D0}"/>
                </a:ext>
              </a:extLst>
            </p:cNvPr>
            <p:cNvSpPr/>
            <p:nvPr/>
          </p:nvSpPr>
          <p:spPr>
            <a:xfrm>
              <a:off x="5976015" y="1513192"/>
              <a:ext cx="3860102" cy="3895644"/>
            </a:xfrm>
            <a:prstGeom prst="ellipse">
              <a:avLst/>
            </a:prstGeom>
            <a:solidFill>
              <a:srgbClr val="006F4B">
                <a:alpha val="85000"/>
              </a:srgbClr>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Arial"/>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A1E0369A-CA36-DFA0-5D3F-AC538E001573}"/>
                </a:ext>
              </a:extLst>
            </p:cNvPr>
            <p:cNvGrpSpPr/>
            <p:nvPr/>
          </p:nvGrpSpPr>
          <p:grpSpPr>
            <a:xfrm>
              <a:off x="6005049" y="1788097"/>
              <a:ext cx="3885063" cy="3298174"/>
              <a:chOff x="5976015" y="1788097"/>
              <a:chExt cx="3885063" cy="3298174"/>
            </a:xfrm>
          </p:grpSpPr>
          <p:sp>
            <p:nvSpPr>
              <p:cNvPr id="18" name="Rectangle: Rounded Corners 17">
                <a:extLst>
                  <a:ext uri="{FF2B5EF4-FFF2-40B4-BE49-F238E27FC236}">
                    <a16:creationId xmlns:a16="http://schemas.microsoft.com/office/drawing/2014/main" id="{643B28CA-3501-4BCA-A54E-1CA50F4CCCA7}"/>
                  </a:ext>
                </a:extLst>
              </p:cNvPr>
              <p:cNvSpPr/>
              <p:nvPr/>
            </p:nvSpPr>
            <p:spPr>
              <a:xfrm>
                <a:off x="6594685" y="1788097"/>
                <a:ext cx="2707670" cy="738664"/>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1800" b="1">
                    <a:latin typeface="+mj-lt"/>
                  </a:rPr>
                  <a:t>Next Gen </a:t>
                </a:r>
              </a:p>
              <a:p>
                <a:pPr algn="ctr">
                  <a:buNone/>
                </a:pPr>
                <a:r>
                  <a:rPr lang="en-US" sz="1800" b="1">
                    <a:latin typeface="+mj-lt"/>
                  </a:rPr>
                  <a:t>3D Elevation Program (3DEP)</a:t>
                </a:r>
              </a:p>
            </p:txBody>
          </p:sp>
          <p:sp>
            <p:nvSpPr>
              <p:cNvPr id="24" name="TextBox 23">
                <a:extLst>
                  <a:ext uri="{FF2B5EF4-FFF2-40B4-BE49-F238E27FC236}">
                    <a16:creationId xmlns:a16="http://schemas.microsoft.com/office/drawing/2014/main" id="{FE724F68-21B4-43D7-B24E-3548F5A92E55}"/>
                  </a:ext>
                </a:extLst>
              </p:cNvPr>
              <p:cNvSpPr txBox="1"/>
              <p:nvPr/>
            </p:nvSpPr>
            <p:spPr>
              <a:xfrm>
                <a:off x="7348195" y="2947136"/>
                <a:ext cx="2512883" cy="523220"/>
              </a:xfrm>
              <a:prstGeom prst="rect">
                <a:avLst/>
              </a:prstGeom>
              <a:noFill/>
            </p:spPr>
            <p:txBody>
              <a:bodyPr wrap="square" lIns="91440" tIns="45720" rIns="91440" bIns="45720" rtlCol="0" anchor="t">
                <a:spAutoFit/>
              </a:bodyPr>
              <a:lstStyle/>
              <a:p>
                <a:pPr marL="111125" marR="0" lvl="0" indent="-111125"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Integration of inland bathymetry</a:t>
                </a: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25" name="TextBox 24">
                <a:extLst>
                  <a:ext uri="{FF2B5EF4-FFF2-40B4-BE49-F238E27FC236}">
                    <a16:creationId xmlns:a16="http://schemas.microsoft.com/office/drawing/2014/main" id="{4377F0DF-511D-46BB-BEB7-8B5882D7A52D}"/>
                  </a:ext>
                </a:extLst>
              </p:cNvPr>
              <p:cNvSpPr txBox="1"/>
              <p:nvPr/>
            </p:nvSpPr>
            <p:spPr>
              <a:xfrm>
                <a:off x="7423418" y="3539912"/>
                <a:ext cx="1899957" cy="738664"/>
              </a:xfrm>
              <a:prstGeom prst="rect">
                <a:avLst/>
              </a:prstGeom>
              <a:noFill/>
            </p:spPr>
            <p:txBody>
              <a:bodyPr wrap="square" lIns="91440" tIns="45720" rIns="91440" bIns="45720" rtlCol="0" anchor="t">
                <a:spAutoFit/>
              </a:bodyPr>
              <a:lstStyle/>
              <a:p>
                <a:pPr marL="111125" marR="0" lvl="0" indent="-111125"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3DEP Ecosystem for data and resource sharing</a:t>
                </a: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29" name="TextBox 28">
                <a:extLst>
                  <a:ext uri="{FF2B5EF4-FFF2-40B4-BE49-F238E27FC236}">
                    <a16:creationId xmlns:a16="http://schemas.microsoft.com/office/drawing/2014/main" id="{7C046815-BB54-4E3B-9EE9-8E2DF43E6495}"/>
                  </a:ext>
                </a:extLst>
              </p:cNvPr>
              <p:cNvSpPr txBox="1"/>
              <p:nvPr/>
            </p:nvSpPr>
            <p:spPr>
              <a:xfrm>
                <a:off x="7250342" y="4347607"/>
                <a:ext cx="2291109" cy="738664"/>
              </a:xfrm>
              <a:prstGeom prst="rect">
                <a:avLst/>
              </a:prstGeom>
              <a:noFill/>
            </p:spPr>
            <p:txBody>
              <a:bodyPr wrap="square" lIns="91440" tIns="45720" rIns="91440" bIns="45720" rtlCol="0" anchor="t">
                <a:spAutoFit/>
              </a:bodyPr>
              <a:lstStyle/>
              <a:p>
                <a:pPr marL="111125" marR="0" lvl="1" indent="-111125" defTabSz="914400" rtl="0" eaLnBrk="1" fontAlgn="base" latinLnBrk="0" hangingPunct="1">
                  <a:lnSpc>
                    <a:spcPct val="100000"/>
                  </a:lnSpc>
                  <a:spcBef>
                    <a:spcPts val="300"/>
                  </a:spcBef>
                  <a:spcAft>
                    <a:spcPct val="0"/>
                  </a:spcAft>
                  <a:buClr>
                    <a:prstClr val="white"/>
                  </a:buClr>
                  <a:buSzPct val="110000"/>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sym typeface="Arial"/>
                  </a:rPr>
                  <a:t>Continual improvement with new technologies and approaches</a:t>
                </a:r>
              </a:p>
            </p:txBody>
          </p:sp>
          <p:sp>
            <p:nvSpPr>
              <p:cNvPr id="20" name="TextBox 19">
                <a:extLst>
                  <a:ext uri="{FF2B5EF4-FFF2-40B4-BE49-F238E27FC236}">
                    <a16:creationId xmlns:a16="http://schemas.microsoft.com/office/drawing/2014/main" id="{227A50F6-FF5D-4AB2-A238-55DD4D204B94}"/>
                  </a:ext>
                </a:extLst>
              </p:cNvPr>
              <p:cNvSpPr txBox="1"/>
              <p:nvPr/>
            </p:nvSpPr>
            <p:spPr>
              <a:xfrm>
                <a:off x="5976015" y="2605886"/>
                <a:ext cx="3537659" cy="307777"/>
              </a:xfrm>
              <a:prstGeom prst="rect">
                <a:avLst/>
              </a:prstGeom>
              <a:noFill/>
            </p:spPr>
            <p:txBody>
              <a:bodyPr wrap="square" lIns="91440" tIns="45720" rIns="91440" bIns="45720" rtlCol="0" anchor="t">
                <a:spAutoFit/>
              </a:bodyPr>
              <a:lstStyle/>
              <a:p>
                <a:pPr marL="111125" marR="0" lvl="0" indent="-111125" algn="r"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New quality levels and refresh cycles </a:t>
                </a: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grpSp>
      </p:grpSp>
      <p:grpSp>
        <p:nvGrpSpPr>
          <p:cNvPr id="7" name="Group 6">
            <a:extLst>
              <a:ext uri="{FF2B5EF4-FFF2-40B4-BE49-F238E27FC236}">
                <a16:creationId xmlns:a16="http://schemas.microsoft.com/office/drawing/2014/main" id="{2062FEDC-2C72-26C8-7CF5-3A737A564055}"/>
              </a:ext>
            </a:extLst>
          </p:cNvPr>
          <p:cNvGrpSpPr/>
          <p:nvPr/>
        </p:nvGrpSpPr>
        <p:grpSpPr>
          <a:xfrm>
            <a:off x="4507323" y="3392540"/>
            <a:ext cx="3177353" cy="3157813"/>
            <a:chOff x="4507323" y="3720089"/>
            <a:chExt cx="3177353" cy="3157813"/>
          </a:xfrm>
        </p:grpSpPr>
        <p:sp>
          <p:nvSpPr>
            <p:cNvPr id="28" name="Oval 27">
              <a:extLst>
                <a:ext uri="{FF2B5EF4-FFF2-40B4-BE49-F238E27FC236}">
                  <a16:creationId xmlns:a16="http://schemas.microsoft.com/office/drawing/2014/main" id="{B398999B-E93F-47BC-8583-50DFD20493AC}"/>
                </a:ext>
              </a:extLst>
            </p:cNvPr>
            <p:cNvSpPr/>
            <p:nvPr/>
          </p:nvSpPr>
          <p:spPr>
            <a:xfrm>
              <a:off x="4507323" y="3720089"/>
              <a:ext cx="3177353" cy="3085361"/>
            </a:xfrm>
            <a:prstGeom prst="ellipse">
              <a:avLst/>
            </a:prstGeom>
            <a:gradFill>
              <a:gsLst>
                <a:gs pos="1000">
                  <a:srgbClr val="006F4B"/>
                </a:gs>
                <a:gs pos="0">
                  <a:srgbClr val="006F4B">
                    <a:alpha val="50000"/>
                  </a:srgbClr>
                </a:gs>
                <a:gs pos="100000">
                  <a:srgbClr val="05668D">
                    <a:alpha val="50000"/>
                  </a:srgbClr>
                </a:gs>
              </a:gsLst>
              <a:lin ang="5400000" scaled="0"/>
            </a:gra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Arial"/>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4694DB7B-070F-7FBD-6D7C-D2FFE682665A}"/>
                </a:ext>
              </a:extLst>
            </p:cNvPr>
            <p:cNvGrpSpPr/>
            <p:nvPr/>
          </p:nvGrpSpPr>
          <p:grpSpPr>
            <a:xfrm>
              <a:off x="4734962" y="4680689"/>
              <a:ext cx="2620289" cy="2197213"/>
              <a:chOff x="4734962" y="4724231"/>
              <a:chExt cx="2620289" cy="2197213"/>
            </a:xfrm>
          </p:grpSpPr>
          <p:sp>
            <p:nvSpPr>
              <p:cNvPr id="19" name="Rectangle: Rounded Corners 18">
                <a:extLst>
                  <a:ext uri="{FF2B5EF4-FFF2-40B4-BE49-F238E27FC236}">
                    <a16:creationId xmlns:a16="http://schemas.microsoft.com/office/drawing/2014/main" id="{AEA1BBAB-C7B9-4B9F-B230-0AE78AA2C37A}"/>
                  </a:ext>
                </a:extLst>
              </p:cNvPr>
              <p:cNvSpPr/>
              <p:nvPr/>
            </p:nvSpPr>
            <p:spPr>
              <a:xfrm>
                <a:off x="4968834" y="4724231"/>
                <a:ext cx="2205232" cy="766904"/>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1800" b="1" i="1">
                    <a:latin typeface="+mj-lt"/>
                  </a:rPr>
                  <a:t>Future Integrated 3D Model</a:t>
                </a:r>
              </a:p>
            </p:txBody>
          </p:sp>
          <p:sp>
            <p:nvSpPr>
              <p:cNvPr id="21" name="TextBox 20">
                <a:extLst>
                  <a:ext uri="{FF2B5EF4-FFF2-40B4-BE49-F238E27FC236}">
                    <a16:creationId xmlns:a16="http://schemas.microsoft.com/office/drawing/2014/main" id="{9B31B251-190E-4B2A-96BF-ECA27F0C59B4}"/>
                  </a:ext>
                </a:extLst>
              </p:cNvPr>
              <p:cNvSpPr txBox="1"/>
              <p:nvPr/>
            </p:nvSpPr>
            <p:spPr>
              <a:xfrm>
                <a:off x="4734962" y="5374867"/>
                <a:ext cx="2620289" cy="738664"/>
              </a:xfrm>
              <a:prstGeom prst="rect">
                <a:avLst/>
              </a:prstGeom>
              <a:noFill/>
            </p:spPr>
            <p:txBody>
              <a:bodyPr wrap="square" lIns="91440" tIns="45720" rIns="91440" bIns="45720" rtlCol="0" anchor="t">
                <a:spAutoFit/>
              </a:bodyPr>
              <a:lstStyle/>
              <a:p>
                <a:pPr marL="176213" marR="0" lvl="0" indent="-176213" algn="ctr"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1" u="none" strike="noStrike" kern="1200" cap="none" spc="0" normalizeH="0" baseline="0" noProof="0" dirty="0">
                    <a:ln>
                      <a:noFill/>
                    </a:ln>
                    <a:solidFill>
                      <a:schemeClr val="bg1"/>
                    </a:solidFill>
                    <a:effectLst/>
                    <a:uLnTx/>
                    <a:uFillTx/>
                    <a:latin typeface="Arial"/>
                    <a:ea typeface="+mn-ea"/>
                    <a:cs typeface="+mn-cs"/>
                  </a:rPr>
                  <a:t>Research and develop a 3D data model to fully integrate 3DHP and next </a:t>
                </a:r>
                <a:r>
                  <a:rPr lang="en-US" sz="1400" i="1" kern="1200" dirty="0">
                    <a:solidFill>
                      <a:schemeClr val="bg1"/>
                    </a:solidFill>
                    <a:latin typeface="+mj-lt"/>
                    <a:ea typeface="+mn-ea"/>
                    <a:cs typeface="+mn-cs"/>
                  </a:rPr>
                  <a:t>g</a:t>
                </a:r>
                <a:r>
                  <a:rPr kumimoji="0" lang="en-US" sz="1400" b="0" i="1" u="none" strike="noStrike" kern="1200" cap="none" spc="0" normalizeH="0" baseline="0" noProof="0" dirty="0" err="1">
                    <a:ln>
                      <a:noFill/>
                    </a:ln>
                    <a:solidFill>
                      <a:schemeClr val="bg1"/>
                    </a:solidFill>
                    <a:effectLst/>
                    <a:uLnTx/>
                    <a:uFillTx/>
                    <a:latin typeface="+mj-lt"/>
                    <a:ea typeface="+mn-ea"/>
                    <a:cs typeface="+mn-cs"/>
                  </a:rPr>
                  <a:t>en</a:t>
                </a:r>
                <a:r>
                  <a:rPr kumimoji="0" lang="en-US" sz="1400" b="0" i="1" u="none" strike="noStrike" kern="1200" cap="none" spc="0" normalizeH="0" baseline="0" noProof="0" dirty="0">
                    <a:ln>
                      <a:noFill/>
                    </a:ln>
                    <a:solidFill>
                      <a:schemeClr val="bg1"/>
                    </a:solidFill>
                    <a:effectLst/>
                    <a:uLnTx/>
                    <a:uFillTx/>
                    <a:latin typeface="Arial"/>
                    <a:ea typeface="+mn-ea"/>
                    <a:cs typeface="+mn-cs"/>
                  </a:rPr>
                  <a:t> 3DEP</a:t>
                </a:r>
              </a:p>
            </p:txBody>
          </p:sp>
          <p:sp>
            <p:nvSpPr>
              <p:cNvPr id="23" name="TextBox 22">
                <a:extLst>
                  <a:ext uri="{FF2B5EF4-FFF2-40B4-BE49-F238E27FC236}">
                    <a16:creationId xmlns:a16="http://schemas.microsoft.com/office/drawing/2014/main" id="{51FC4C1C-1D7E-4DCF-B97D-73F63C9F542E}"/>
                  </a:ext>
                </a:extLst>
              </p:cNvPr>
              <p:cNvSpPr txBox="1"/>
              <p:nvPr/>
            </p:nvSpPr>
            <p:spPr>
              <a:xfrm>
                <a:off x="4843003" y="6113531"/>
                <a:ext cx="2404205" cy="807913"/>
              </a:xfrm>
              <a:prstGeom prst="rect">
                <a:avLst/>
              </a:prstGeom>
              <a:noFill/>
            </p:spPr>
            <p:txBody>
              <a:bodyPr wrap="square" lIns="91440" tIns="45720" rIns="91440" bIns="45720" rtlCol="0" anchor="t">
                <a:spAutoFit/>
              </a:bodyPr>
              <a:lstStyle/>
              <a:p>
                <a:pPr marL="111125" marR="0" lvl="0" indent="-111125" algn="ctr"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1" u="none" strike="noStrike" kern="1200" cap="none" spc="0" normalizeH="0" baseline="0" noProof="0">
                    <a:ln>
                      <a:noFill/>
                    </a:ln>
                    <a:solidFill>
                      <a:schemeClr val="bg1"/>
                    </a:solidFill>
                    <a:effectLst/>
                    <a:uLnTx/>
                    <a:uFillTx/>
                    <a:latin typeface="Arial"/>
                    <a:ea typeface="+mn-ea"/>
                    <a:cs typeface="+mn-cs"/>
                  </a:rPr>
                  <a:t>Integrate other data from The National Map </a:t>
                </a:r>
              </a:p>
              <a:p>
                <a:pPr marL="114300" marR="0" lvl="0" indent="-114300" algn="ctr"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grpSp>
      </p:grpSp>
      <p:pic>
        <p:nvPicPr>
          <p:cNvPr id="4" name="Picture 3" descr="A high angle view of a resort&#10;&#10;Description automatically generated with low confidence">
            <a:extLst>
              <a:ext uri="{FF2B5EF4-FFF2-40B4-BE49-F238E27FC236}">
                <a16:creationId xmlns:a16="http://schemas.microsoft.com/office/drawing/2014/main" id="{6C1E2779-EC6E-4C4A-B713-E39E1039C8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338" b="98161" l="1307" r="99268">
                        <a14:foregroundMark x1="95348" y1="1839" x2="94929" y2="1338"/>
                        <a14:foregroundMark x1="1307" y1="20485" x2="1307" y2="20485"/>
                        <a14:foregroundMark x1="29535" y1="98244" x2="29535" y2="98244"/>
                        <a14:foregroundMark x1="99268" y1="44900" x2="99268" y2="44900"/>
                        <a14:backgroundMark x1="5959" y1="669" x2="3764" y2="10953"/>
                        <a14:backgroundMark x1="3764" y1="10953" x2="1307" y2="12960"/>
                      </a14:backgroundRemoval>
                    </a14:imgEffect>
                  </a14:imgLayer>
                </a14:imgProps>
              </a:ext>
              <a:ext uri="{28A0092B-C50C-407E-A947-70E740481C1C}">
                <a14:useLocalDpi xmlns:a14="http://schemas.microsoft.com/office/drawing/2010/main" val="0"/>
              </a:ext>
            </a:extLst>
          </a:blip>
          <a:stretch>
            <a:fillRect/>
          </a:stretch>
        </p:blipFill>
        <p:spPr>
          <a:xfrm>
            <a:off x="4765867" y="2680381"/>
            <a:ext cx="2843586" cy="1777241"/>
          </a:xfrm>
          <a:prstGeom prst="rect">
            <a:avLst/>
          </a:prstGeom>
        </p:spPr>
      </p:pic>
    </p:spTree>
    <p:extLst>
      <p:ext uri="{BB962C8B-B14F-4D97-AF65-F5344CB8AC3E}">
        <p14:creationId xmlns:p14="http://schemas.microsoft.com/office/powerpoint/2010/main" val="3770619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C001-F1DA-6922-8A74-877E6EAA455C}"/>
              </a:ext>
            </a:extLst>
          </p:cNvPr>
          <p:cNvSpPr txBox="1">
            <a:spLocks/>
          </p:cNvSpPr>
          <p:nvPr/>
        </p:nvSpPr>
        <p:spPr>
          <a:xfrm>
            <a:off x="506600" y="214475"/>
            <a:ext cx="10075083" cy="593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6F4B"/>
                </a:solidFill>
                <a:rtl val="0"/>
              </a:rPr>
              <a:t>Hydrography data on The National Map</a:t>
            </a:r>
          </a:p>
        </p:txBody>
      </p:sp>
      <p:grpSp>
        <p:nvGrpSpPr>
          <p:cNvPr id="16" name="Group 15">
            <a:extLst>
              <a:ext uri="{FF2B5EF4-FFF2-40B4-BE49-F238E27FC236}">
                <a16:creationId xmlns:a16="http://schemas.microsoft.com/office/drawing/2014/main" id="{1BE1C69B-E39E-197C-734B-5ED365E20DE6}"/>
              </a:ext>
            </a:extLst>
          </p:cNvPr>
          <p:cNvGrpSpPr/>
          <p:nvPr/>
        </p:nvGrpSpPr>
        <p:grpSpPr>
          <a:xfrm>
            <a:off x="2156512" y="3429000"/>
            <a:ext cx="5449980" cy="3355348"/>
            <a:chOff x="665158" y="3361920"/>
            <a:chExt cx="5032506" cy="3073018"/>
          </a:xfrm>
        </p:grpSpPr>
        <p:sp>
          <p:nvSpPr>
            <p:cNvPr id="4" name="Shape 530">
              <a:extLst>
                <a:ext uri="{FF2B5EF4-FFF2-40B4-BE49-F238E27FC236}">
                  <a16:creationId xmlns:a16="http://schemas.microsoft.com/office/drawing/2014/main" id="{259C01B1-7BD1-E364-533D-9A94FDC17958}"/>
                </a:ext>
              </a:extLst>
            </p:cNvPr>
            <p:cNvSpPr txBox="1"/>
            <p:nvPr/>
          </p:nvSpPr>
          <p:spPr>
            <a:xfrm>
              <a:off x="2859214" y="4103080"/>
              <a:ext cx="2838450" cy="732829"/>
            </a:xfrm>
            <a:prstGeom prst="rect">
              <a:avLst/>
            </a:prstGeom>
            <a:solidFill>
              <a:schemeClr val="lt1"/>
            </a:solidFill>
            <a:ln>
              <a:noFill/>
            </a:ln>
          </p:spPr>
          <p:txBody>
            <a:bodyPr lIns="91425" tIns="45700" rIns="91425" bIns="45700" anchor="t" anchorCtr="0">
              <a:noAutofit/>
            </a:bodyPr>
            <a:lstStyle/>
            <a:p>
              <a:pPr marL="0" marR="0" lvl="0" indent="0" defTabSz="914400" rtl="0" eaLnBrk="1" fontAlgn="base" latinLnBrk="0" hangingPunct="1">
                <a:lnSpc>
                  <a:spcPct val="100000"/>
                </a:lnSpc>
                <a:spcBef>
                  <a:spcPct val="20000"/>
                </a:spcBef>
                <a:spcAft>
                  <a:spcPct val="0"/>
                </a:spcAft>
                <a:buClr>
                  <a:srgbClr val="BC5FBC"/>
                </a:buClr>
                <a:buSzPct val="25000"/>
                <a:buFont typeface="Wingdings" panose="05000000000000000000" pitchFamily="2" charset="2"/>
                <a:buNone/>
                <a:tabLst/>
                <a:defRPr/>
              </a:pPr>
              <a:r>
                <a:rPr kumimoji="0" lang="en-US" sz="1600" b="0" i="0" u="none" strike="noStrike" kern="1200" cap="none" spc="0" normalizeH="0" baseline="0" noProof="0" dirty="0">
                  <a:ln>
                    <a:noFill/>
                  </a:ln>
                  <a:solidFill>
                    <a:srgbClr val="006F4B"/>
                  </a:solidFill>
                  <a:effectLst/>
                  <a:uLnTx/>
                  <a:uFillTx/>
                  <a:latin typeface="Arial"/>
                  <a:ea typeface="Tahoma"/>
                  <a:cs typeface="Arial"/>
                </a:rPr>
                <a:t>NHDPlus High Resolution         (NHDPlus HR)</a:t>
              </a:r>
              <a:endParaRPr kumimoji="0" lang="en-US" sz="3200" b="0" i="0" u="none" strike="noStrike" kern="1200" cap="none" spc="0" normalizeH="0" baseline="0" noProof="0" dirty="0">
                <a:ln>
                  <a:noFill/>
                </a:ln>
                <a:solidFill>
                  <a:prstClr val="black"/>
                </a:solidFill>
                <a:effectLst/>
                <a:uLnTx/>
                <a:uFillTx/>
                <a:latin typeface="Arial"/>
                <a:ea typeface="Tahoma"/>
                <a:cs typeface="Arial"/>
              </a:endParaRPr>
            </a:p>
          </p:txBody>
        </p:sp>
        <p:pic>
          <p:nvPicPr>
            <p:cNvPr id="5" name="Picture 4">
              <a:extLst>
                <a:ext uri="{FF2B5EF4-FFF2-40B4-BE49-F238E27FC236}">
                  <a16:creationId xmlns:a16="http://schemas.microsoft.com/office/drawing/2014/main" id="{24DBDD2E-E089-0849-E512-724C32A86C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344" t="23023" r="29529" b="25145"/>
            <a:stretch/>
          </p:blipFill>
          <p:spPr>
            <a:xfrm>
              <a:off x="665158" y="3361920"/>
              <a:ext cx="2701419" cy="3073018"/>
            </a:xfrm>
            <a:prstGeom prst="rect">
              <a:avLst/>
            </a:prstGeom>
            <a:ln>
              <a:noFill/>
            </a:ln>
            <a:effectLst>
              <a:outerShdw blurRad="292100" dist="139700" dir="2700000" algn="tl" rotWithShape="0">
                <a:srgbClr val="333333">
                  <a:alpha val="65000"/>
                </a:srgbClr>
              </a:outerShdw>
            </a:effectLst>
          </p:spPr>
        </p:pic>
      </p:grpSp>
      <p:grpSp>
        <p:nvGrpSpPr>
          <p:cNvPr id="6" name="Group 5">
            <a:extLst>
              <a:ext uri="{FF2B5EF4-FFF2-40B4-BE49-F238E27FC236}">
                <a16:creationId xmlns:a16="http://schemas.microsoft.com/office/drawing/2014/main" id="{01EFEAD6-0760-A1C4-E145-3D58C5C265D5}"/>
              </a:ext>
            </a:extLst>
          </p:cNvPr>
          <p:cNvGrpSpPr/>
          <p:nvPr/>
        </p:nvGrpSpPr>
        <p:grpSpPr>
          <a:xfrm>
            <a:off x="201264" y="808150"/>
            <a:ext cx="3729291" cy="2508255"/>
            <a:chOff x="136698" y="1355895"/>
            <a:chExt cx="3840103" cy="2521871"/>
          </a:xfrm>
        </p:grpSpPr>
        <p:sp>
          <p:nvSpPr>
            <p:cNvPr id="7" name="Shape 528">
              <a:extLst>
                <a:ext uri="{FF2B5EF4-FFF2-40B4-BE49-F238E27FC236}">
                  <a16:creationId xmlns:a16="http://schemas.microsoft.com/office/drawing/2014/main" id="{5CEB217E-F80F-5D92-8942-B5980D096D44}"/>
                </a:ext>
              </a:extLst>
            </p:cNvPr>
            <p:cNvSpPr txBox="1"/>
            <p:nvPr/>
          </p:nvSpPr>
          <p:spPr>
            <a:xfrm>
              <a:off x="136698" y="1355895"/>
              <a:ext cx="3840103" cy="412137"/>
            </a:xfrm>
            <a:prstGeom prst="rect">
              <a:avLst/>
            </a:prstGeom>
            <a:noFill/>
            <a:ln>
              <a:noFill/>
            </a:ln>
          </p:spPr>
          <p:txBody>
            <a:bodyPr lIns="91425" tIns="45700" rIns="91425" bIns="45700" anchor="t" anchorCtr="0">
              <a:noAutofit/>
            </a:bodyPr>
            <a:lstStyle/>
            <a:p>
              <a:pPr marL="0" marR="0" lvl="0" indent="0" algn="l" defTabSz="914400" rtl="0" eaLnBrk="1" fontAlgn="base" latinLnBrk="0" hangingPunct="1">
                <a:lnSpc>
                  <a:spcPct val="100000"/>
                </a:lnSpc>
                <a:spcBef>
                  <a:spcPct val="20000"/>
                </a:spcBef>
                <a:spcAft>
                  <a:spcPct val="0"/>
                </a:spcAft>
                <a:buClr>
                  <a:srgbClr val="BC5FBC"/>
                </a:buClr>
                <a:buSzPct val="25000"/>
                <a:buFont typeface="Wingdings" panose="05000000000000000000" pitchFamily="2" charset="2"/>
                <a:buNone/>
                <a:tabLst/>
                <a:defRPr/>
              </a:pPr>
              <a:r>
                <a:rPr kumimoji="0" lang="en-US" sz="1600" b="0" i="0" u="none" strike="noStrike" kern="1200" cap="none" spc="0" normalizeH="0" baseline="0" noProof="0" dirty="0">
                  <a:ln>
                    <a:noFill/>
                  </a:ln>
                  <a:solidFill>
                    <a:srgbClr val="006F4B"/>
                  </a:solidFill>
                  <a:effectLst/>
                  <a:uLnTx/>
                  <a:uFillTx/>
                  <a:latin typeface="Arial"/>
                  <a:ea typeface="Tahoma"/>
                  <a:cs typeface="Arial"/>
                </a:rPr>
                <a:t>National Hydrography Dataset (NHD)</a:t>
              </a:r>
              <a:endParaRPr kumimoji="0" lang="en-US" sz="3200" b="0" i="0" u="none" strike="noStrike" kern="1200" cap="none" spc="0" normalizeH="0" baseline="0" noProof="0" dirty="0">
                <a:ln>
                  <a:noFill/>
                </a:ln>
                <a:solidFill>
                  <a:prstClr val="black"/>
                </a:solidFill>
                <a:effectLst/>
                <a:uLnTx/>
                <a:uFillTx/>
                <a:latin typeface="Arial"/>
                <a:ea typeface="Tahoma"/>
                <a:cs typeface="Arial"/>
              </a:endParaRPr>
            </a:p>
          </p:txBody>
        </p:sp>
        <p:pic>
          <p:nvPicPr>
            <p:cNvPr id="8" name="Picture 7">
              <a:extLst>
                <a:ext uri="{FF2B5EF4-FFF2-40B4-BE49-F238E27FC236}">
                  <a16:creationId xmlns:a16="http://schemas.microsoft.com/office/drawing/2014/main" id="{CF1F69C8-3949-1C48-C154-C97DCC195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58" t="7273" r="14534" b="7273"/>
            <a:stretch/>
          </p:blipFill>
          <p:spPr>
            <a:xfrm>
              <a:off x="407252" y="1691831"/>
              <a:ext cx="3098761" cy="2185935"/>
            </a:xfrm>
            <a:prstGeom prst="rect">
              <a:avLst/>
            </a:prstGeom>
            <a:ln>
              <a:solidFill>
                <a:schemeClr val="bg2"/>
              </a:solidFill>
            </a:ln>
            <a:effectLst>
              <a:outerShdw blurRad="292100" dist="139700" dir="2700000" algn="tl" rotWithShape="0">
                <a:srgbClr val="333333">
                  <a:alpha val="65000"/>
                </a:srgbClr>
              </a:outerShdw>
            </a:effectLst>
          </p:spPr>
        </p:pic>
      </p:grpSp>
      <p:grpSp>
        <p:nvGrpSpPr>
          <p:cNvPr id="9" name="Group 8">
            <a:extLst>
              <a:ext uri="{FF2B5EF4-FFF2-40B4-BE49-F238E27FC236}">
                <a16:creationId xmlns:a16="http://schemas.microsoft.com/office/drawing/2014/main" id="{A80C5829-20AE-6291-5ABF-5504007683B7}"/>
              </a:ext>
            </a:extLst>
          </p:cNvPr>
          <p:cNvGrpSpPr/>
          <p:nvPr/>
        </p:nvGrpSpPr>
        <p:grpSpPr>
          <a:xfrm>
            <a:off x="3702297" y="827015"/>
            <a:ext cx="3576580" cy="3265442"/>
            <a:chOff x="3281244" y="1348150"/>
            <a:chExt cx="3891132" cy="3501720"/>
          </a:xfrm>
        </p:grpSpPr>
        <p:sp>
          <p:nvSpPr>
            <p:cNvPr id="10" name="Shape 527">
              <a:extLst>
                <a:ext uri="{FF2B5EF4-FFF2-40B4-BE49-F238E27FC236}">
                  <a16:creationId xmlns:a16="http://schemas.microsoft.com/office/drawing/2014/main" id="{2CDAD732-8787-7C05-14F2-B78D67A2D9DA}"/>
                </a:ext>
              </a:extLst>
            </p:cNvPr>
            <p:cNvSpPr txBox="1"/>
            <p:nvPr/>
          </p:nvSpPr>
          <p:spPr>
            <a:xfrm>
              <a:off x="3281244" y="1348150"/>
              <a:ext cx="3891132" cy="774700"/>
            </a:xfrm>
            <a:prstGeom prst="rect">
              <a:avLst/>
            </a:prstGeom>
            <a:solidFill>
              <a:schemeClr val="lt1"/>
            </a:solidFill>
            <a:ln>
              <a:noFill/>
            </a:ln>
          </p:spPr>
          <p:txBody>
            <a:bodyPr lIns="91425" tIns="45700" rIns="91425" bIns="45700" anchor="t" anchorCtr="0">
              <a:noAutofit/>
            </a:bodyPr>
            <a:lstStyle/>
            <a:p>
              <a:pPr marL="0" marR="0" lvl="0" indent="0" algn="ctr" defTabSz="914400" rtl="0" eaLnBrk="1" fontAlgn="base" latinLnBrk="0" hangingPunct="1">
                <a:lnSpc>
                  <a:spcPct val="100000"/>
                </a:lnSpc>
                <a:spcBef>
                  <a:spcPct val="20000"/>
                </a:spcBef>
                <a:spcAft>
                  <a:spcPct val="0"/>
                </a:spcAft>
                <a:buClr>
                  <a:srgbClr val="BC5FBC"/>
                </a:buClr>
                <a:buSzPct val="25000"/>
                <a:buFont typeface="Wingdings" panose="05000000000000000000" pitchFamily="2" charset="2"/>
                <a:buNone/>
                <a:tabLst/>
                <a:defRPr/>
              </a:pPr>
              <a:r>
                <a:rPr lang="en-US" sz="1600" dirty="0">
                  <a:solidFill>
                    <a:srgbClr val="006F4B"/>
                  </a:solidFill>
                  <a:latin typeface="Arial"/>
                  <a:ea typeface="Tahoma"/>
                  <a:cs typeface="Arial"/>
                </a:rPr>
                <a:t>Watershed</a:t>
              </a:r>
              <a:r>
                <a:rPr kumimoji="0" lang="en-US" sz="1600" b="0" i="0" u="none" strike="noStrike" kern="1200" cap="none" spc="0" normalizeH="0" baseline="0" noProof="0" dirty="0">
                  <a:ln>
                    <a:noFill/>
                  </a:ln>
                  <a:solidFill>
                    <a:srgbClr val="006F4B"/>
                  </a:solidFill>
                  <a:effectLst/>
                  <a:uLnTx/>
                  <a:uFillTx/>
                  <a:latin typeface="Arial"/>
                  <a:ea typeface="+mn-ea"/>
                  <a:cs typeface="+mn-cs"/>
                </a:rPr>
                <a:t> </a:t>
              </a:r>
              <a:r>
                <a:rPr lang="en-US" sz="1600" dirty="0">
                  <a:solidFill>
                    <a:srgbClr val="006F4B"/>
                  </a:solidFill>
                  <a:latin typeface="Arial"/>
                  <a:ea typeface="Tahoma"/>
                  <a:cs typeface="Arial"/>
                </a:rPr>
                <a:t>Boundary</a:t>
              </a:r>
              <a:r>
                <a:rPr kumimoji="0" lang="en-US" sz="1600" b="0" i="0" u="none" strike="noStrike" kern="1200" cap="none" spc="0" normalizeH="0" baseline="0" noProof="0" dirty="0">
                  <a:ln>
                    <a:noFill/>
                  </a:ln>
                  <a:solidFill>
                    <a:srgbClr val="006F4B"/>
                  </a:solidFill>
                  <a:effectLst/>
                  <a:uLnTx/>
                  <a:uFillTx/>
                  <a:latin typeface="Arial"/>
                  <a:ea typeface="+mn-ea"/>
                  <a:cs typeface="+mn-cs"/>
                </a:rPr>
                <a:t> Dataset (WBD)</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pic>
          <p:nvPicPr>
            <p:cNvPr id="11" name="Shape 711" descr="AWRA_HUStructure_sm.png">
              <a:extLst>
                <a:ext uri="{FF2B5EF4-FFF2-40B4-BE49-F238E27FC236}">
                  <a16:creationId xmlns:a16="http://schemas.microsoft.com/office/drawing/2014/main" id="{BD99A2EB-2C49-8959-7D1F-75B0F662334F}"/>
                </a:ext>
              </a:extLst>
            </p:cNvPr>
            <p:cNvPicPr preferRelativeResize="0">
              <a:picLocks noChangeAspect="1"/>
            </p:cNvPicPr>
            <p:nvPr/>
          </p:nvPicPr>
          <p:blipFill rotWithShape="1">
            <a:blip r:embed="rId5">
              <a:clrChange>
                <a:clrFrom>
                  <a:srgbClr val="FFFFFF"/>
                </a:clrFrom>
                <a:clrTo>
                  <a:srgbClr val="FFFFFF">
                    <a:alpha val="0"/>
                  </a:srgbClr>
                </a:clrTo>
              </a:clrChange>
              <a:alphaModFix/>
            </a:blip>
            <a:srcRect/>
            <a:stretch/>
          </p:blipFill>
          <p:spPr>
            <a:xfrm>
              <a:off x="3475166" y="1761784"/>
              <a:ext cx="3088086" cy="3088086"/>
            </a:xfrm>
            <a:prstGeom prst="rect">
              <a:avLst/>
            </a:prstGeom>
            <a:ln>
              <a:noFill/>
            </a:ln>
            <a:effectLst>
              <a:outerShdw blurRad="292100" dist="139700" dir="2700000" algn="tl" rotWithShape="0">
                <a:srgbClr val="333333">
                  <a:alpha val="65000"/>
                </a:srgbClr>
              </a:outerShdw>
            </a:effectLst>
          </p:spPr>
        </p:pic>
      </p:grpSp>
      <p:grpSp>
        <p:nvGrpSpPr>
          <p:cNvPr id="12" name="Group 11">
            <a:extLst>
              <a:ext uri="{FF2B5EF4-FFF2-40B4-BE49-F238E27FC236}">
                <a16:creationId xmlns:a16="http://schemas.microsoft.com/office/drawing/2014/main" id="{28911726-5895-F0A3-6131-23C2D3C8D0B5}"/>
              </a:ext>
            </a:extLst>
          </p:cNvPr>
          <p:cNvGrpSpPr/>
          <p:nvPr/>
        </p:nvGrpSpPr>
        <p:grpSpPr>
          <a:xfrm>
            <a:off x="7042324" y="1549442"/>
            <a:ext cx="5715157" cy="4351010"/>
            <a:chOff x="8923402" y="3362061"/>
            <a:chExt cx="3241439" cy="2494516"/>
          </a:xfrm>
        </p:grpSpPr>
        <p:pic>
          <p:nvPicPr>
            <p:cNvPr id="13" name="Picture 12">
              <a:extLst>
                <a:ext uri="{FF2B5EF4-FFF2-40B4-BE49-F238E27FC236}">
                  <a16:creationId xmlns:a16="http://schemas.microsoft.com/office/drawing/2014/main" id="{A0CDBD92-1086-D192-724E-CF209CB87AE2}"/>
                </a:ext>
              </a:extLst>
            </p:cNvPr>
            <p:cNvPicPr>
              <a:picLocks noChangeAspect="1"/>
            </p:cNvPicPr>
            <p:nvPr/>
          </p:nvPicPr>
          <p:blipFill rotWithShape="1">
            <a:blip r:embed="rId6"/>
            <a:srcRect l="38630" t="19434" r="14182"/>
            <a:stretch/>
          </p:blipFill>
          <p:spPr>
            <a:xfrm>
              <a:off x="8923402" y="3569760"/>
              <a:ext cx="2838450" cy="2286817"/>
            </a:xfrm>
            <a:prstGeom prst="rect">
              <a:avLst/>
            </a:prstGeom>
          </p:spPr>
        </p:pic>
        <p:sp>
          <p:nvSpPr>
            <p:cNvPr id="14" name="Shape 530">
              <a:extLst>
                <a:ext uri="{FF2B5EF4-FFF2-40B4-BE49-F238E27FC236}">
                  <a16:creationId xmlns:a16="http://schemas.microsoft.com/office/drawing/2014/main" id="{65CBB5AD-C5E6-65B8-8A96-9B6C80F97166}"/>
                </a:ext>
              </a:extLst>
            </p:cNvPr>
            <p:cNvSpPr txBox="1"/>
            <p:nvPr/>
          </p:nvSpPr>
          <p:spPr>
            <a:xfrm>
              <a:off x="9095014" y="3362061"/>
              <a:ext cx="3069827" cy="334075"/>
            </a:xfrm>
            <a:prstGeom prst="rect">
              <a:avLst/>
            </a:prstGeom>
            <a:noFill/>
            <a:ln>
              <a:noFill/>
            </a:ln>
          </p:spPr>
          <p:txBody>
            <a:bodyPr lIns="91425" tIns="45700" rIns="91425" bIns="45700" anchor="t" anchorCtr="0">
              <a:noAutofit/>
            </a:bodyPr>
            <a:lstStyle/>
            <a:p>
              <a:pPr marL="0" marR="0" lvl="0" indent="0" defTabSz="914400" rtl="0" eaLnBrk="1" fontAlgn="base" latinLnBrk="0" hangingPunct="1">
                <a:lnSpc>
                  <a:spcPct val="100000"/>
                </a:lnSpc>
                <a:spcBef>
                  <a:spcPct val="20000"/>
                </a:spcBef>
                <a:spcAft>
                  <a:spcPct val="0"/>
                </a:spcAft>
                <a:buClr>
                  <a:srgbClr val="BC5FBC"/>
                </a:buClr>
                <a:buSzPct val="25000"/>
                <a:buFont typeface="Wingdings" panose="05000000000000000000" pitchFamily="2" charset="2"/>
                <a:buNone/>
                <a:tabLst/>
                <a:defRPr/>
              </a:pPr>
              <a:r>
                <a:rPr lang="en-US" sz="1600" dirty="0">
                  <a:solidFill>
                    <a:srgbClr val="006F4B"/>
                  </a:solidFill>
                  <a:latin typeface="Arial"/>
                  <a:ea typeface="Tahoma"/>
                  <a:cs typeface="Arial"/>
                </a:rPr>
                <a:t>3D Hydrography Program (3DHP)</a:t>
              </a:r>
            </a:p>
          </p:txBody>
        </p:sp>
      </p:grpSp>
      <p:sp>
        <p:nvSpPr>
          <p:cNvPr id="15" name="Arrow: Right 14">
            <a:extLst>
              <a:ext uri="{FF2B5EF4-FFF2-40B4-BE49-F238E27FC236}">
                <a16:creationId xmlns:a16="http://schemas.microsoft.com/office/drawing/2014/main" id="{EB33AF14-1A99-D523-A090-601490C874FF}"/>
              </a:ext>
            </a:extLst>
          </p:cNvPr>
          <p:cNvSpPr/>
          <p:nvPr/>
        </p:nvSpPr>
        <p:spPr>
          <a:xfrm>
            <a:off x="6014419" y="4748087"/>
            <a:ext cx="1181433" cy="805130"/>
          </a:xfrm>
          <a:prstGeom prst="rightArrow">
            <a:avLst/>
          </a:prstGeom>
          <a:solidFill>
            <a:srgbClr val="006F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3" name="Text Placeholder 2">
            <a:extLst>
              <a:ext uri="{FF2B5EF4-FFF2-40B4-BE49-F238E27FC236}">
                <a16:creationId xmlns:a16="http://schemas.microsoft.com/office/drawing/2014/main" id="{749B79FF-8AF6-C999-4CE2-FDCE75E28C89}"/>
              </a:ext>
            </a:extLst>
          </p:cNvPr>
          <p:cNvSpPr txBox="1">
            <a:spLocks/>
          </p:cNvSpPr>
          <p:nvPr/>
        </p:nvSpPr>
        <p:spPr>
          <a:xfrm>
            <a:off x="4932599" y="5900452"/>
            <a:ext cx="7241458" cy="932498"/>
          </a:xfrm>
          <a:prstGeom prst="rect">
            <a:avLst/>
          </a:prstGeom>
          <a:solidFill>
            <a:schemeClr val="bg1"/>
          </a:solidFill>
        </p:spPr>
        <p:txBody>
          <a:bodyPr>
            <a:normAutofit/>
          </a:bodyPr>
          <a:lstStyle>
            <a:lvl1pPr marL="171446" indent="-171446" algn="l" defTabSz="685783" rtl="0" eaLnBrk="1" latinLnBrk="0" hangingPunct="1">
              <a:spcBef>
                <a:spcPts val="1500"/>
              </a:spcBef>
              <a:buClr>
                <a:srgbClr val="493A13"/>
              </a:buClr>
              <a:buSzPct val="75000"/>
              <a:buFont typeface="Wingdings" pitchFamily="2" charset="2"/>
              <a:buChar char="n"/>
              <a:defRPr sz="1500" kern="1200">
                <a:solidFill>
                  <a:schemeClr val="tx1">
                    <a:lumMod val="65000"/>
                    <a:lumOff val="35000"/>
                  </a:schemeClr>
                </a:solidFill>
                <a:latin typeface="+mj-lt"/>
                <a:ea typeface="+mn-ea"/>
                <a:cs typeface="+mn-cs"/>
              </a:defRPr>
            </a:lvl1pPr>
            <a:lvl2pPr marL="342891" indent="-171446" algn="l" defTabSz="685783" rtl="0" eaLnBrk="1" latinLnBrk="0" hangingPunct="1">
              <a:spcBef>
                <a:spcPts val="451"/>
              </a:spcBef>
              <a:buClr>
                <a:schemeClr val="accent4"/>
              </a:buClr>
              <a:buSzPct val="75000"/>
              <a:buFont typeface="Wingdings" pitchFamily="2" charset="2"/>
              <a:buChar char="n"/>
              <a:defRPr sz="1400" kern="1200">
                <a:solidFill>
                  <a:schemeClr val="tx1">
                    <a:lumMod val="65000"/>
                    <a:lumOff val="35000"/>
                  </a:schemeClr>
                </a:solidFill>
                <a:latin typeface="+mj-lt"/>
                <a:ea typeface="+mn-ea"/>
                <a:cs typeface="+mn-cs"/>
              </a:defRPr>
            </a:lvl2pPr>
            <a:lvl3pPr marL="514338" indent="-171446" algn="l" defTabSz="685783" rtl="0" eaLnBrk="1" latinLnBrk="0" hangingPunct="1">
              <a:spcBef>
                <a:spcPts val="451"/>
              </a:spcBef>
              <a:buClr>
                <a:srgbClr val="493A13"/>
              </a:buClr>
              <a:buSzPct val="75000"/>
              <a:buFont typeface="Wingdings" pitchFamily="2" charset="2"/>
              <a:buChar char="n"/>
              <a:defRPr sz="1400" kern="1200">
                <a:solidFill>
                  <a:schemeClr val="tx1">
                    <a:lumMod val="65000"/>
                    <a:lumOff val="35000"/>
                  </a:schemeClr>
                </a:solidFill>
                <a:latin typeface="+mj-lt"/>
                <a:ea typeface="+mn-ea"/>
                <a:cs typeface="+mn-cs"/>
              </a:defRPr>
            </a:lvl3pPr>
            <a:lvl4pPr marL="685783" indent="-171446" algn="l" defTabSz="685783" rtl="0" eaLnBrk="1" latinLnBrk="0" hangingPunct="1">
              <a:spcBef>
                <a:spcPts val="451"/>
              </a:spcBef>
              <a:buClr>
                <a:schemeClr val="accent4"/>
              </a:buClr>
              <a:buSzPct val="75000"/>
              <a:buFont typeface="Wingdings" pitchFamily="2" charset="2"/>
              <a:buChar char="n"/>
              <a:defRPr sz="1400" kern="1200">
                <a:solidFill>
                  <a:schemeClr val="tx1">
                    <a:lumMod val="65000"/>
                    <a:lumOff val="35000"/>
                  </a:schemeClr>
                </a:solidFill>
                <a:latin typeface="+mj-lt"/>
                <a:ea typeface="+mn-ea"/>
                <a:cs typeface="+mn-cs"/>
              </a:defRPr>
            </a:lvl4pPr>
            <a:lvl5pPr marL="857229" indent="-171446" algn="l" defTabSz="685783" rtl="0" eaLnBrk="1" latinLnBrk="0" hangingPunct="1">
              <a:spcBef>
                <a:spcPts val="451"/>
              </a:spcBef>
              <a:buClr>
                <a:srgbClr val="493A13"/>
              </a:buClr>
              <a:buSzPct val="75000"/>
              <a:buFont typeface="Wingdings" pitchFamily="2" charset="2"/>
              <a:buChar char="n"/>
              <a:defRPr sz="1400" kern="1200">
                <a:solidFill>
                  <a:schemeClr val="tx1">
                    <a:lumMod val="65000"/>
                    <a:lumOff val="35000"/>
                  </a:schemeClr>
                </a:solidFill>
                <a:latin typeface="+mj-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3500" indent="0" fontAlgn="base">
              <a:lnSpc>
                <a:spcPct val="130000"/>
              </a:lnSpc>
              <a:spcBef>
                <a:spcPts val="1200"/>
              </a:spcBef>
              <a:spcAft>
                <a:spcPct val="0"/>
              </a:spcAft>
              <a:buFont typeface="Wingdings" pitchFamily="2" charset="2"/>
              <a:buNone/>
            </a:pPr>
            <a:r>
              <a:rPr lang="en-US" dirty="0"/>
              <a:t>Static versions of NHD, WBD, and NHDPlus HR are available and can be found: </a:t>
            </a:r>
            <a:r>
              <a:rPr lang="en-US" dirty="0">
                <a:hlinkClick r:id="rId7"/>
              </a:rPr>
              <a:t>https://www.usgs.gov/national-hydrography/access-national-hydrography-products</a:t>
            </a:r>
            <a:endParaRPr lang="en-US" dirty="0">
              <a:solidFill>
                <a:srgbClr val="0070C0"/>
              </a:solidFill>
              <a:hlinkClick r:id="rId8"/>
            </a:endParaRPr>
          </a:p>
        </p:txBody>
      </p:sp>
    </p:spTree>
    <p:extLst>
      <p:ext uri="{BB962C8B-B14F-4D97-AF65-F5344CB8AC3E}">
        <p14:creationId xmlns:p14="http://schemas.microsoft.com/office/powerpoint/2010/main" val="34950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8E77-9654-4968-AE50-9A563445A1C2}"/>
              </a:ext>
            </a:extLst>
          </p:cNvPr>
          <p:cNvSpPr>
            <a:spLocks noGrp="1"/>
          </p:cNvSpPr>
          <p:nvPr>
            <p:ph type="title"/>
          </p:nvPr>
        </p:nvSpPr>
        <p:spPr>
          <a:xfrm>
            <a:off x="2022474" y="80682"/>
            <a:ext cx="7556400" cy="945671"/>
          </a:xfrm>
        </p:spPr>
        <p:txBody>
          <a:bodyPr/>
          <a:lstStyle/>
          <a:p>
            <a:br>
              <a:rPr lang="en-US"/>
            </a:br>
            <a:endParaRPr lang="en-US"/>
          </a:p>
        </p:txBody>
      </p:sp>
      <p:grpSp>
        <p:nvGrpSpPr>
          <p:cNvPr id="8" name="Group 7">
            <a:extLst>
              <a:ext uri="{FF2B5EF4-FFF2-40B4-BE49-F238E27FC236}">
                <a16:creationId xmlns:a16="http://schemas.microsoft.com/office/drawing/2014/main" id="{C034BC8E-F220-2A15-C7B4-580AB52F7650}"/>
              </a:ext>
            </a:extLst>
          </p:cNvPr>
          <p:cNvGrpSpPr/>
          <p:nvPr/>
        </p:nvGrpSpPr>
        <p:grpSpPr>
          <a:xfrm>
            <a:off x="5172501" y="1247712"/>
            <a:ext cx="3178665" cy="2450831"/>
            <a:chOff x="2022474" y="1193284"/>
            <a:chExt cx="2919318" cy="2260117"/>
          </a:xfrm>
        </p:grpSpPr>
        <p:pic>
          <p:nvPicPr>
            <p:cNvPr id="1026" name="Picture 2">
              <a:extLst>
                <a:ext uri="{FF2B5EF4-FFF2-40B4-BE49-F238E27FC236}">
                  <a16:creationId xmlns:a16="http://schemas.microsoft.com/office/drawing/2014/main" id="{E415BD5E-988F-4CC4-ABB5-B9B6890DCF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2474" y="1193284"/>
              <a:ext cx="2919318" cy="2260117"/>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2CD3C5-BE15-4F90-B478-0C2F41FC126E}"/>
                </a:ext>
              </a:extLst>
            </p:cNvPr>
            <p:cNvSpPr txBox="1"/>
            <p:nvPr/>
          </p:nvSpPr>
          <p:spPr>
            <a:xfrm>
              <a:off x="2099956" y="1247712"/>
              <a:ext cx="2045753" cy="400110"/>
            </a:xfrm>
            <a:prstGeom prst="rect">
              <a:avLst/>
            </a:prstGeom>
            <a:solidFill>
              <a:schemeClr val="bg1"/>
            </a:solidFill>
          </p:spPr>
          <p:txBody>
            <a:bodyPr wrap="none" rtlCol="0">
              <a:spAutoFit/>
            </a:bodyPr>
            <a:lstStyle/>
            <a:p>
              <a:pPr>
                <a:buNone/>
              </a:pPr>
              <a:r>
                <a:rPr lang="en-US" sz="2000" b="1">
                  <a:solidFill>
                    <a:schemeClr val="bg1">
                      <a:lumMod val="50000"/>
                    </a:schemeClr>
                  </a:solidFill>
                </a:rPr>
                <a:t>Flow Direction</a:t>
              </a:r>
            </a:p>
          </p:txBody>
        </p:sp>
      </p:grpSp>
      <p:grpSp>
        <p:nvGrpSpPr>
          <p:cNvPr id="7" name="Group 6">
            <a:extLst>
              <a:ext uri="{FF2B5EF4-FFF2-40B4-BE49-F238E27FC236}">
                <a16:creationId xmlns:a16="http://schemas.microsoft.com/office/drawing/2014/main" id="{E0CABC0E-7AFE-3A83-688D-5556823CFB94}"/>
              </a:ext>
            </a:extLst>
          </p:cNvPr>
          <p:cNvGrpSpPr/>
          <p:nvPr/>
        </p:nvGrpSpPr>
        <p:grpSpPr>
          <a:xfrm>
            <a:off x="8573178" y="1247713"/>
            <a:ext cx="3178665" cy="2450830"/>
            <a:chOff x="5943444" y="1273117"/>
            <a:chExt cx="2973223" cy="2301850"/>
          </a:xfrm>
        </p:grpSpPr>
        <p:pic>
          <p:nvPicPr>
            <p:cNvPr id="1028" name="Picture 4">
              <a:extLst>
                <a:ext uri="{FF2B5EF4-FFF2-40B4-BE49-F238E27FC236}">
                  <a16:creationId xmlns:a16="http://schemas.microsoft.com/office/drawing/2014/main" id="{753AF66B-04E4-4A5F-86A6-CE4A620AE2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444" y="1273117"/>
              <a:ext cx="2973223" cy="230185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60BF6BF-205B-4D69-8996-1DC3D7E46B48}"/>
                </a:ext>
              </a:extLst>
            </p:cNvPr>
            <p:cNvSpPr txBox="1"/>
            <p:nvPr/>
          </p:nvSpPr>
          <p:spPr>
            <a:xfrm>
              <a:off x="6024303" y="1286592"/>
              <a:ext cx="2358981" cy="400110"/>
            </a:xfrm>
            <a:prstGeom prst="rect">
              <a:avLst/>
            </a:prstGeom>
            <a:solidFill>
              <a:schemeClr val="bg1"/>
            </a:solidFill>
          </p:spPr>
          <p:txBody>
            <a:bodyPr wrap="square" rtlCol="0">
              <a:spAutoFit/>
            </a:bodyPr>
            <a:lstStyle/>
            <a:p>
              <a:pPr>
                <a:buNone/>
              </a:pPr>
              <a:r>
                <a:rPr lang="en-US" sz="2000" b="1">
                  <a:solidFill>
                    <a:schemeClr val="bg1">
                      <a:lumMod val="50000"/>
                    </a:schemeClr>
                  </a:solidFill>
                </a:rPr>
                <a:t>Flow Navigation</a:t>
              </a:r>
            </a:p>
          </p:txBody>
        </p:sp>
      </p:grpSp>
      <p:grpSp>
        <p:nvGrpSpPr>
          <p:cNvPr id="5" name="Group 4">
            <a:extLst>
              <a:ext uri="{FF2B5EF4-FFF2-40B4-BE49-F238E27FC236}">
                <a16:creationId xmlns:a16="http://schemas.microsoft.com/office/drawing/2014/main" id="{645052D1-88A9-A53C-7F41-6858E42D8225}"/>
              </a:ext>
            </a:extLst>
          </p:cNvPr>
          <p:cNvGrpSpPr/>
          <p:nvPr/>
        </p:nvGrpSpPr>
        <p:grpSpPr>
          <a:xfrm>
            <a:off x="5172500" y="4101764"/>
            <a:ext cx="3178666" cy="2353626"/>
            <a:chOff x="2022474" y="4074870"/>
            <a:chExt cx="3349626" cy="2148130"/>
          </a:xfrm>
        </p:grpSpPr>
        <p:pic>
          <p:nvPicPr>
            <p:cNvPr id="16" name="Picture 2">
              <a:extLst>
                <a:ext uri="{FF2B5EF4-FFF2-40B4-BE49-F238E27FC236}">
                  <a16:creationId xmlns:a16="http://schemas.microsoft.com/office/drawing/2014/main" id="{9AECF0AC-F9B4-4C02-BF7C-7A624BE38C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722" t="17735" r="34167" b="28261"/>
            <a:stretch/>
          </p:blipFill>
          <p:spPr bwMode="auto">
            <a:xfrm>
              <a:off x="2022474" y="4074870"/>
              <a:ext cx="3349626" cy="2148130"/>
            </a:xfrm>
            <a:prstGeom prst="rect">
              <a:avLst/>
            </a:prstGeom>
            <a:solidFill>
              <a:schemeClr val="bg1">
                <a:lumMod val="65000"/>
              </a:schemeClr>
            </a:solidFill>
            <a:ln>
              <a:solidFill>
                <a:schemeClr val="bg1">
                  <a:lumMod val="65000"/>
                </a:schemeClr>
              </a:solidFill>
            </a:ln>
          </p:spPr>
        </p:pic>
        <p:sp>
          <p:nvSpPr>
            <p:cNvPr id="14" name="TextBox 13">
              <a:extLst>
                <a:ext uri="{FF2B5EF4-FFF2-40B4-BE49-F238E27FC236}">
                  <a16:creationId xmlns:a16="http://schemas.microsoft.com/office/drawing/2014/main" id="{EF206BEC-1362-4886-81B5-C09C15E106F5}"/>
                </a:ext>
              </a:extLst>
            </p:cNvPr>
            <p:cNvSpPr txBox="1"/>
            <p:nvPr/>
          </p:nvSpPr>
          <p:spPr>
            <a:xfrm>
              <a:off x="2067299" y="4101764"/>
              <a:ext cx="1713931" cy="400110"/>
            </a:xfrm>
            <a:prstGeom prst="rect">
              <a:avLst/>
            </a:prstGeom>
            <a:solidFill>
              <a:schemeClr val="bg1"/>
            </a:solidFill>
          </p:spPr>
          <p:txBody>
            <a:bodyPr wrap="none" rtlCol="0">
              <a:spAutoFit/>
            </a:bodyPr>
            <a:lstStyle/>
            <a:p>
              <a:pPr>
                <a:buNone/>
              </a:pPr>
              <a:r>
                <a:rPr lang="en-US" sz="2000" b="1" err="1">
                  <a:solidFill>
                    <a:schemeClr val="bg1">
                      <a:lumMod val="50000"/>
                    </a:schemeClr>
                  </a:solidFill>
                </a:rPr>
                <a:t>Reachcodes</a:t>
              </a:r>
              <a:endParaRPr lang="en-US" sz="2000" b="1">
                <a:solidFill>
                  <a:schemeClr val="bg1">
                    <a:lumMod val="50000"/>
                  </a:schemeClr>
                </a:solidFill>
              </a:endParaRPr>
            </a:p>
          </p:txBody>
        </p:sp>
      </p:grpSp>
      <p:grpSp>
        <p:nvGrpSpPr>
          <p:cNvPr id="6" name="Group 5">
            <a:extLst>
              <a:ext uri="{FF2B5EF4-FFF2-40B4-BE49-F238E27FC236}">
                <a16:creationId xmlns:a16="http://schemas.microsoft.com/office/drawing/2014/main" id="{B856FC5B-5D46-76FE-38AB-9AFF1F8B995C}"/>
              </a:ext>
            </a:extLst>
          </p:cNvPr>
          <p:cNvGrpSpPr/>
          <p:nvPr/>
        </p:nvGrpSpPr>
        <p:grpSpPr>
          <a:xfrm>
            <a:off x="8675897" y="4101763"/>
            <a:ext cx="3075945" cy="2353627"/>
            <a:chOff x="5975872" y="4074870"/>
            <a:chExt cx="3355454" cy="2148130"/>
          </a:xfrm>
        </p:grpSpPr>
        <p:pic>
          <p:nvPicPr>
            <p:cNvPr id="17" name="Picture 4">
              <a:extLst>
                <a:ext uri="{FF2B5EF4-FFF2-40B4-BE49-F238E27FC236}">
                  <a16:creationId xmlns:a16="http://schemas.microsoft.com/office/drawing/2014/main" id="{012E6EF7-BF64-4DFA-9790-6E1A4D9AD7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93" t="17970" r="33609" b="26762"/>
            <a:stretch/>
          </p:blipFill>
          <p:spPr bwMode="auto">
            <a:xfrm>
              <a:off x="5975872" y="4074870"/>
              <a:ext cx="3355454" cy="214813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E4A145A-34F8-4F8A-8E34-5E4A42824F35}"/>
                </a:ext>
              </a:extLst>
            </p:cNvPr>
            <p:cNvSpPr txBox="1"/>
            <p:nvPr/>
          </p:nvSpPr>
          <p:spPr>
            <a:xfrm>
              <a:off x="6020696" y="4128658"/>
              <a:ext cx="1409360" cy="400110"/>
            </a:xfrm>
            <a:prstGeom prst="rect">
              <a:avLst/>
            </a:prstGeom>
            <a:solidFill>
              <a:schemeClr val="bg1"/>
            </a:solidFill>
          </p:spPr>
          <p:txBody>
            <a:bodyPr wrap="none" rtlCol="0">
              <a:spAutoFit/>
            </a:bodyPr>
            <a:lstStyle/>
            <a:p>
              <a:pPr>
                <a:buNone/>
              </a:pPr>
              <a:r>
                <a:rPr lang="en-US" sz="2000" b="1">
                  <a:solidFill>
                    <a:schemeClr val="bg1">
                      <a:lumMod val="50000"/>
                    </a:schemeClr>
                  </a:solidFill>
                </a:rPr>
                <a:t>Measures</a:t>
              </a:r>
            </a:p>
          </p:txBody>
        </p:sp>
      </p:grpSp>
      <p:sp>
        <p:nvSpPr>
          <p:cNvPr id="3" name="Google Shape;534;p79">
            <a:extLst>
              <a:ext uri="{FF2B5EF4-FFF2-40B4-BE49-F238E27FC236}">
                <a16:creationId xmlns:a16="http://schemas.microsoft.com/office/drawing/2014/main" id="{BCA103CB-11F4-4EF0-BF4C-90FE1A36D501}"/>
              </a:ext>
            </a:extLst>
          </p:cNvPr>
          <p:cNvSpPr txBox="1">
            <a:spLocks/>
          </p:cNvSpPr>
          <p:nvPr/>
        </p:nvSpPr>
        <p:spPr>
          <a:xfrm>
            <a:off x="506967" y="282183"/>
            <a:ext cx="9154668" cy="54351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6F4B"/>
              </a:buClr>
              <a:buSzPts val="3600"/>
              <a:buFont typeface="Arial"/>
              <a:buNone/>
              <a:defRPr sz="3600" b="0" i="0" u="none" strike="noStrike" cap="none">
                <a:solidFill>
                  <a:srgbClr val="006F4B"/>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SzPts val="900"/>
            </a:pPr>
            <a:r>
              <a:rPr lang="en" sz="3200">
                <a:latin typeface="+mj-lt"/>
              </a:rPr>
              <a:t>National Hydrography Dataset (NHD)</a:t>
            </a:r>
            <a:endParaRPr lang="en-US" sz="3200">
              <a:latin typeface="+mj-lt"/>
            </a:endParaRPr>
          </a:p>
        </p:txBody>
      </p:sp>
      <p:pic>
        <p:nvPicPr>
          <p:cNvPr id="4" name="Google Shape;536;p79" descr="Dillon_Hydro_Square">
            <a:extLst>
              <a:ext uri="{FF2B5EF4-FFF2-40B4-BE49-F238E27FC236}">
                <a16:creationId xmlns:a16="http://schemas.microsoft.com/office/drawing/2014/main" id="{AB3399E7-2EAC-7E3C-867B-AD1463B796FD}"/>
              </a:ext>
            </a:extLst>
          </p:cNvPr>
          <p:cNvPicPr preferRelativeResize="0"/>
          <p:nvPr/>
        </p:nvPicPr>
        <p:blipFill rotWithShape="1">
          <a:blip r:embed="rId7">
            <a:alphaModFix/>
          </a:blip>
          <a:srcRect l="5999" t="6030" r="6541" b="5809"/>
          <a:stretch/>
        </p:blipFill>
        <p:spPr>
          <a:xfrm>
            <a:off x="272336" y="1526435"/>
            <a:ext cx="4392944" cy="3805129"/>
          </a:xfrm>
          <a:prstGeom prst="roundRect">
            <a:avLst>
              <a:gd name="adj" fmla="val 8594"/>
            </a:avLst>
          </a:prstGeom>
          <a:solidFill>
            <a:srgbClr val="ECECEC"/>
          </a:solidFill>
          <a:ln w="9525" cap="flat" cmpd="sng">
            <a:solidFill>
              <a:schemeClr val="dk1"/>
            </a:solidFill>
            <a:prstDash val="solid"/>
            <a:round/>
            <a:headEnd type="none" w="sm" len="sm"/>
            <a:tailEnd type="none" w="sm" len="sm"/>
          </a:ln>
          <a:effectLst>
            <a:outerShdw blurRad="292100" dist="139700" dir="2700000" algn="tl" rotWithShape="0">
              <a:srgbClr val="000000">
                <a:alpha val="64709"/>
              </a:srgbClr>
            </a:outerShdw>
          </a:effectLst>
        </p:spPr>
      </p:pic>
    </p:spTree>
    <p:extLst>
      <p:ext uri="{BB962C8B-B14F-4D97-AF65-F5344CB8AC3E}">
        <p14:creationId xmlns:p14="http://schemas.microsoft.com/office/powerpoint/2010/main" val="3337323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356"/>
        <p:cNvGrpSpPr/>
        <p:nvPr/>
      </p:nvGrpSpPr>
      <p:grpSpPr>
        <a:xfrm>
          <a:off x="0" y="0"/>
          <a:ext cx="0" cy="0"/>
          <a:chOff x="0" y="0"/>
          <a:chExt cx="0" cy="0"/>
        </a:xfrm>
      </p:grpSpPr>
      <p:sp>
        <p:nvSpPr>
          <p:cNvPr id="358" name="Google Shape;358;p42"/>
          <p:cNvSpPr txBox="1">
            <a:spLocks noGrp="1"/>
          </p:cNvSpPr>
          <p:nvPr>
            <p:ph type="title"/>
          </p:nvPr>
        </p:nvSpPr>
        <p:spPr>
          <a:xfrm>
            <a:off x="522115" y="211691"/>
            <a:ext cx="8430300" cy="613000"/>
          </a:xfrm>
          <a:prstGeom prst="rect">
            <a:avLst/>
          </a:prstGeom>
          <a:noFill/>
          <a:ln>
            <a:noFill/>
          </a:ln>
        </p:spPr>
        <p:txBody>
          <a:bodyPr spcFirstLastPara="1" vert="horz" wrap="square" lIns="91425" tIns="45700" rIns="91425" bIns="45700" rtlCol="0" anchor="b" anchorCtr="0">
            <a:noAutofit/>
          </a:bodyPr>
          <a:lstStyle/>
          <a:p>
            <a:pPr>
              <a:lnSpc>
                <a:spcPct val="100000"/>
              </a:lnSpc>
              <a:buSzPts val="900"/>
            </a:pPr>
            <a:r>
              <a:rPr lang="en-US" sz="3200">
                <a:latin typeface="+mj-lt"/>
              </a:rPr>
              <a:t>Watershed Boundary Dataset (WBD)</a:t>
            </a:r>
            <a:endParaRPr sz="3200">
              <a:latin typeface="+mj-lt"/>
            </a:endParaRPr>
          </a:p>
        </p:txBody>
      </p:sp>
      <p:sp>
        <p:nvSpPr>
          <p:cNvPr id="357" name="Google Shape;357;p42"/>
          <p:cNvSpPr txBox="1">
            <a:spLocks noGrp="1"/>
          </p:cNvSpPr>
          <p:nvPr>
            <p:ph type="body" idx="1"/>
          </p:nvPr>
        </p:nvSpPr>
        <p:spPr>
          <a:xfrm>
            <a:off x="324732" y="1042362"/>
            <a:ext cx="4929790" cy="5135100"/>
          </a:xfrm>
          <a:prstGeom prst="rect">
            <a:avLst/>
          </a:prstGeom>
          <a:noFill/>
          <a:ln>
            <a:noFill/>
          </a:ln>
        </p:spPr>
        <p:txBody>
          <a:bodyPr spcFirstLastPara="1" vert="horz" wrap="square" lIns="91425" tIns="45700" rIns="91425" bIns="45700" rtlCol="0" anchor="t" anchorCtr="0">
            <a:noAutofit/>
          </a:bodyPr>
          <a:lstStyle/>
          <a:p>
            <a:pPr marL="288925" indent="-225425" fontAlgn="base">
              <a:lnSpc>
                <a:spcPct val="110000"/>
              </a:lnSpc>
              <a:spcBef>
                <a:spcPts val="1200"/>
              </a:spcBef>
              <a:spcAft>
                <a:spcPct val="0"/>
              </a:spcAft>
              <a:buClr>
                <a:srgbClr val="493A13"/>
              </a:buClr>
              <a:buSzPct val="75000"/>
              <a:buFont typeface="Wingdings" pitchFamily="2" charset="2"/>
              <a:buChar char="n"/>
            </a:pPr>
            <a:r>
              <a:rPr lang="en-US" sz="2000">
                <a:solidFill>
                  <a:schemeClr val="tx1">
                    <a:lumMod val="65000"/>
                    <a:lumOff val="35000"/>
                  </a:schemeClr>
                </a:solidFill>
                <a:latin typeface="Arial" panose="020B0604020202020204" pitchFamily="34" charset="0"/>
                <a:ea typeface="+mn-ea"/>
                <a:cs typeface="Arial" panose="020B0604020202020204" pitchFamily="34" charset="0"/>
              </a:rPr>
              <a:t>Seamless baseline drainage area dataset for the Nation</a:t>
            </a:r>
          </a:p>
          <a:p>
            <a:pPr marL="288925" indent="-225425" fontAlgn="base">
              <a:lnSpc>
                <a:spcPct val="110000"/>
              </a:lnSpc>
              <a:spcBef>
                <a:spcPts val="1200"/>
              </a:spcBef>
              <a:spcAft>
                <a:spcPct val="0"/>
              </a:spcAft>
              <a:buClr>
                <a:srgbClr val="493A13"/>
              </a:buClr>
              <a:buSzPct val="75000"/>
              <a:buFont typeface="Wingdings" pitchFamily="2" charset="2"/>
              <a:buChar char="n"/>
            </a:pPr>
            <a:r>
              <a:rPr lang="en-US" sz="2000">
                <a:solidFill>
                  <a:schemeClr val="tx1">
                    <a:lumMod val="65000"/>
                    <a:lumOff val="35000"/>
                  </a:schemeClr>
                </a:solidFill>
                <a:latin typeface="Arial" panose="020B0604020202020204" pitchFamily="34" charset="0"/>
                <a:ea typeface="+mn-ea"/>
                <a:cs typeface="Arial" panose="020B0604020202020204" pitchFamily="34" charset="0"/>
              </a:rPr>
              <a:t>Boundaries defined by hydrographic and topographic criteria with no regard for administrative boundaries</a:t>
            </a:r>
            <a:endParaRPr sz="2000">
              <a:solidFill>
                <a:schemeClr val="tx1">
                  <a:lumMod val="65000"/>
                  <a:lumOff val="35000"/>
                </a:schemeClr>
              </a:solidFill>
              <a:latin typeface="Arial" panose="020B0604020202020204" pitchFamily="34" charset="0"/>
              <a:ea typeface="+mn-ea"/>
              <a:cs typeface="Arial" panose="020B0604020202020204" pitchFamily="34" charset="0"/>
            </a:endParaRPr>
          </a:p>
          <a:p>
            <a:pPr marL="288925" indent="-225425" fontAlgn="base">
              <a:lnSpc>
                <a:spcPct val="110000"/>
              </a:lnSpc>
              <a:spcBef>
                <a:spcPts val="1200"/>
              </a:spcBef>
              <a:spcAft>
                <a:spcPct val="0"/>
              </a:spcAft>
              <a:buClr>
                <a:srgbClr val="493A13"/>
              </a:buClr>
              <a:buSzPct val="75000"/>
              <a:buFont typeface="Wingdings" pitchFamily="2" charset="2"/>
              <a:buChar char="n"/>
            </a:pPr>
            <a:r>
              <a:rPr lang="en-US" sz="2000">
                <a:solidFill>
                  <a:schemeClr val="tx1">
                    <a:lumMod val="65000"/>
                    <a:lumOff val="35000"/>
                  </a:schemeClr>
                </a:solidFill>
                <a:latin typeface="Arial" panose="020B0604020202020204" pitchFamily="34" charset="0"/>
                <a:ea typeface="+mn-ea"/>
                <a:cs typeface="Arial" panose="020B0604020202020204" pitchFamily="34" charset="0"/>
              </a:rPr>
              <a:t>Delineated in a nested multi-level, hierarchical drainage system.  </a:t>
            </a:r>
            <a:endParaRPr sz="2000">
              <a:solidFill>
                <a:schemeClr val="tx1">
                  <a:lumMod val="65000"/>
                  <a:lumOff val="35000"/>
                </a:schemeClr>
              </a:solidFill>
              <a:latin typeface="Arial" panose="020B0604020202020204" pitchFamily="34" charset="0"/>
              <a:ea typeface="+mn-ea"/>
              <a:cs typeface="Arial" panose="020B0604020202020204" pitchFamily="34" charset="0"/>
            </a:endParaRPr>
          </a:p>
          <a:p>
            <a:pPr marL="288925" indent="-225425" fontAlgn="base">
              <a:lnSpc>
                <a:spcPct val="110000"/>
              </a:lnSpc>
              <a:spcBef>
                <a:spcPts val="1200"/>
              </a:spcBef>
              <a:spcAft>
                <a:spcPct val="0"/>
              </a:spcAft>
              <a:buClr>
                <a:srgbClr val="493A13"/>
              </a:buClr>
              <a:buSzPct val="75000"/>
              <a:buFont typeface="Wingdings" pitchFamily="2" charset="2"/>
              <a:buChar char="n"/>
            </a:pPr>
            <a:r>
              <a:rPr lang="en-US" sz="2000">
                <a:solidFill>
                  <a:schemeClr val="tx1">
                    <a:lumMod val="65000"/>
                    <a:lumOff val="35000"/>
                  </a:schemeClr>
                </a:solidFill>
                <a:latin typeface="Arial" panose="020B0604020202020204" pitchFamily="34" charset="0"/>
                <a:ea typeface="+mn-ea"/>
                <a:cs typeface="Arial" panose="020B0604020202020204" pitchFamily="34" charset="0"/>
              </a:rPr>
              <a:t>Each level assigned a progressive 2-digit Hydrologic Unit (HU) code which describes where the unit is in the country and the “level” of the unit</a:t>
            </a:r>
            <a:endParaRPr sz="2000">
              <a:solidFill>
                <a:schemeClr val="tx1">
                  <a:lumMod val="65000"/>
                  <a:lumOff val="35000"/>
                </a:schemeClr>
              </a:solidFill>
              <a:latin typeface="Arial" panose="020B0604020202020204" pitchFamily="34" charset="0"/>
              <a:ea typeface="+mn-ea"/>
              <a:cs typeface="Arial" panose="020B0604020202020204" pitchFamily="34" charset="0"/>
            </a:endParaRPr>
          </a:p>
          <a:p>
            <a:pPr marL="288925" indent="-225425" fontAlgn="base">
              <a:lnSpc>
                <a:spcPct val="110000"/>
              </a:lnSpc>
              <a:spcBef>
                <a:spcPts val="1200"/>
              </a:spcBef>
              <a:spcAft>
                <a:spcPct val="0"/>
              </a:spcAft>
              <a:buClr>
                <a:srgbClr val="493A13"/>
              </a:buClr>
              <a:buSzPct val="75000"/>
              <a:buFont typeface="Wingdings" pitchFamily="2" charset="2"/>
              <a:buChar char="n"/>
            </a:pPr>
            <a:r>
              <a:rPr lang="en-US" sz="2000">
                <a:solidFill>
                  <a:schemeClr val="tx1">
                    <a:lumMod val="65000"/>
                    <a:lumOff val="35000"/>
                  </a:schemeClr>
                </a:solidFill>
                <a:latin typeface="Arial" panose="020B0604020202020204" pitchFamily="34" charset="0"/>
                <a:ea typeface="+mn-ea"/>
                <a:cs typeface="Arial" panose="020B0604020202020204" pitchFamily="34" charset="0"/>
              </a:rPr>
              <a:t>Complete for the US to HU12</a:t>
            </a:r>
            <a:endParaRPr sz="2000">
              <a:solidFill>
                <a:schemeClr val="tx1">
                  <a:lumMod val="65000"/>
                  <a:lumOff val="35000"/>
                </a:schemeClr>
              </a:solidFill>
              <a:latin typeface="Arial" panose="020B0604020202020204" pitchFamily="34" charset="0"/>
              <a:ea typeface="+mn-ea"/>
              <a:cs typeface="Arial" panose="020B0604020202020204" pitchFamily="34" charset="0"/>
            </a:endParaRPr>
          </a:p>
        </p:txBody>
      </p:sp>
      <p:pic>
        <p:nvPicPr>
          <p:cNvPr id="359" name="Google Shape;359;p42"/>
          <p:cNvPicPr preferRelativeResize="0"/>
          <p:nvPr/>
        </p:nvPicPr>
        <p:blipFill>
          <a:blip r:embed="rId3">
            <a:alphaModFix/>
          </a:blip>
          <a:stretch>
            <a:fillRect/>
          </a:stretch>
        </p:blipFill>
        <p:spPr>
          <a:xfrm>
            <a:off x="5674936" y="1042362"/>
            <a:ext cx="5814735" cy="54630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2497-AC5C-9769-C841-6C83BAB39200}"/>
              </a:ext>
            </a:extLst>
          </p:cNvPr>
          <p:cNvSpPr>
            <a:spLocks noGrp="1"/>
          </p:cNvSpPr>
          <p:nvPr>
            <p:ph type="title"/>
          </p:nvPr>
        </p:nvSpPr>
        <p:spPr>
          <a:xfrm>
            <a:off x="513150" y="200454"/>
            <a:ext cx="10075083" cy="621867"/>
          </a:xfrm>
        </p:spPr>
        <p:txBody>
          <a:bodyPr/>
          <a:lstStyle/>
          <a:p>
            <a:r>
              <a:rPr kumimoji="0" lang="en-US" sz="3200" b="0" i="0" u="none" strike="noStrike" kern="1200" cap="none" spc="0" normalizeH="0" baseline="0" noProof="0">
                <a:ln>
                  <a:noFill/>
                </a:ln>
                <a:solidFill>
                  <a:srgbClr val="006F4B"/>
                </a:solidFill>
                <a:effectLst/>
                <a:uLnTx/>
                <a:uFillTx/>
                <a:latin typeface="+mj-lt"/>
                <a:ea typeface="Tahoma"/>
                <a:cs typeface="Arial"/>
              </a:rPr>
              <a:t>NHDPlus High Resolution (NHDPlus HR)</a:t>
            </a:r>
            <a:endParaRPr lang="en-US" sz="3200">
              <a:latin typeface="+mj-lt"/>
            </a:endParaRPr>
          </a:p>
        </p:txBody>
      </p:sp>
      <p:grpSp>
        <p:nvGrpSpPr>
          <p:cNvPr id="4" name="Google Shape;550;p81">
            <a:extLst>
              <a:ext uri="{FF2B5EF4-FFF2-40B4-BE49-F238E27FC236}">
                <a16:creationId xmlns:a16="http://schemas.microsoft.com/office/drawing/2014/main" id="{454EBF58-51B3-A45C-E203-4BB0EE37CC55}"/>
              </a:ext>
            </a:extLst>
          </p:cNvPr>
          <p:cNvGrpSpPr/>
          <p:nvPr/>
        </p:nvGrpSpPr>
        <p:grpSpPr>
          <a:xfrm>
            <a:off x="227221" y="1671850"/>
            <a:ext cx="4846725" cy="3910084"/>
            <a:chOff x="1991883" y="4041253"/>
            <a:chExt cx="2885400" cy="2629500"/>
          </a:xfrm>
          <a:effectLst/>
        </p:grpSpPr>
        <p:pic>
          <p:nvPicPr>
            <p:cNvPr id="5" name="Google Shape;551;p81">
              <a:extLst>
                <a:ext uri="{FF2B5EF4-FFF2-40B4-BE49-F238E27FC236}">
                  <a16:creationId xmlns:a16="http://schemas.microsoft.com/office/drawing/2014/main" id="{6A7CDB0D-B51E-6E73-6448-DCBBB3EAADB2}"/>
                </a:ext>
              </a:extLst>
            </p:cNvPr>
            <p:cNvPicPr preferRelativeResize="0">
              <a:picLocks noChangeAspect="1"/>
            </p:cNvPicPr>
            <p:nvPr/>
          </p:nvPicPr>
          <p:blipFill rotWithShape="1">
            <a:blip r:embed="rId3">
              <a:alphaModFix/>
            </a:blip>
            <a:srcRect/>
            <a:stretch/>
          </p:blipFill>
          <p:spPr>
            <a:xfrm>
              <a:off x="1991883" y="4041253"/>
              <a:ext cx="2885400" cy="2629500"/>
            </a:xfrm>
            <a:prstGeom prst="rect">
              <a:avLst/>
            </a:prstGeom>
            <a:ln>
              <a:noFill/>
            </a:ln>
            <a:effectLst>
              <a:outerShdw blurRad="190500" algn="tl" rotWithShape="0">
                <a:srgbClr val="000000">
                  <a:alpha val="70000"/>
                </a:srgbClr>
              </a:outerShdw>
            </a:effectLst>
          </p:spPr>
        </p:pic>
        <p:sp>
          <p:nvSpPr>
            <p:cNvPr id="6" name="Google Shape;552;p81">
              <a:extLst>
                <a:ext uri="{FF2B5EF4-FFF2-40B4-BE49-F238E27FC236}">
                  <a16:creationId xmlns:a16="http://schemas.microsoft.com/office/drawing/2014/main" id="{0127DABB-34E0-B477-EB5C-4FDD5410461D}"/>
                </a:ext>
              </a:extLst>
            </p:cNvPr>
            <p:cNvSpPr txBox="1">
              <a:spLocks noChangeAspect="1"/>
            </p:cNvSpPr>
            <p:nvPr/>
          </p:nvSpPr>
          <p:spPr>
            <a:xfrm>
              <a:off x="2189350" y="4262063"/>
              <a:ext cx="563655" cy="290400"/>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rgbClr val="4B70FC"/>
                </a:buClr>
                <a:buSzPts val="600"/>
                <a:buNone/>
              </a:pPr>
              <a:r>
                <a:rPr lang="en" sz="2400" b="1">
                  <a:solidFill>
                    <a:srgbClr val="609BFC"/>
                  </a:solidFill>
                  <a:latin typeface="Calibri"/>
                  <a:ea typeface="Calibri"/>
                  <a:cs typeface="Calibri"/>
                  <a:sym typeface="Calibri"/>
                </a:rPr>
                <a:t>NHD</a:t>
              </a:r>
              <a:endParaRPr/>
            </a:p>
          </p:txBody>
        </p:sp>
        <p:sp>
          <p:nvSpPr>
            <p:cNvPr id="7" name="Google Shape;553;p81">
              <a:extLst>
                <a:ext uri="{FF2B5EF4-FFF2-40B4-BE49-F238E27FC236}">
                  <a16:creationId xmlns:a16="http://schemas.microsoft.com/office/drawing/2014/main" id="{636B8E1C-E90B-18AC-7116-58BA326F429C}"/>
                </a:ext>
              </a:extLst>
            </p:cNvPr>
            <p:cNvSpPr txBox="1">
              <a:spLocks noChangeAspect="1"/>
            </p:cNvSpPr>
            <p:nvPr/>
          </p:nvSpPr>
          <p:spPr>
            <a:xfrm>
              <a:off x="2157287" y="5631251"/>
              <a:ext cx="595718" cy="321794"/>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rgbClr val="C00000"/>
                </a:buClr>
                <a:buSzPts val="600"/>
                <a:buNone/>
              </a:pPr>
              <a:r>
                <a:rPr lang="en" sz="2400" b="1">
                  <a:solidFill>
                    <a:srgbClr val="C00000"/>
                  </a:solidFill>
                  <a:latin typeface="Calibri"/>
                  <a:ea typeface="Calibri"/>
                  <a:cs typeface="Calibri"/>
                  <a:sym typeface="Calibri"/>
                </a:rPr>
                <a:t>WBD</a:t>
              </a:r>
              <a:endParaRPr sz="2400"/>
            </a:p>
          </p:txBody>
        </p:sp>
        <p:sp>
          <p:nvSpPr>
            <p:cNvPr id="8" name="Google Shape;554;p81">
              <a:extLst>
                <a:ext uri="{FF2B5EF4-FFF2-40B4-BE49-F238E27FC236}">
                  <a16:creationId xmlns:a16="http://schemas.microsoft.com/office/drawing/2014/main" id="{64F8C5AF-5A2D-9CF1-9B1B-E5523E3B9DC8}"/>
                </a:ext>
              </a:extLst>
            </p:cNvPr>
            <p:cNvSpPr txBox="1">
              <a:spLocks noChangeAspect="1"/>
            </p:cNvSpPr>
            <p:nvPr/>
          </p:nvSpPr>
          <p:spPr>
            <a:xfrm>
              <a:off x="3673269" y="6189178"/>
              <a:ext cx="632100" cy="273000"/>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rgbClr val="D8D8D8"/>
                </a:buClr>
                <a:buSzPts val="600"/>
                <a:buNone/>
              </a:pPr>
              <a:r>
                <a:rPr lang="en" sz="2400" b="1">
                  <a:solidFill>
                    <a:srgbClr val="D8D8D8"/>
                  </a:solidFill>
                  <a:latin typeface="Calibri"/>
                  <a:ea typeface="Calibri"/>
                  <a:cs typeface="Calibri"/>
                  <a:sym typeface="Calibri"/>
                </a:rPr>
                <a:t>3DEP</a:t>
              </a:r>
              <a:endParaRPr/>
            </a:p>
          </p:txBody>
        </p:sp>
      </p:grpSp>
      <p:pic>
        <p:nvPicPr>
          <p:cNvPr id="9" name="Google Shape;394;p46">
            <a:extLst>
              <a:ext uri="{FF2B5EF4-FFF2-40B4-BE49-F238E27FC236}">
                <a16:creationId xmlns:a16="http://schemas.microsoft.com/office/drawing/2014/main" id="{D6922A0A-FC7D-261A-4233-07AE35A9D306}"/>
              </a:ext>
            </a:extLst>
          </p:cNvPr>
          <p:cNvPicPr preferRelativeResize="0"/>
          <p:nvPr/>
        </p:nvPicPr>
        <p:blipFill rotWithShape="1">
          <a:blip r:embed="rId4">
            <a:alphaModFix/>
          </a:blip>
          <a:srcRect/>
          <a:stretch/>
        </p:blipFill>
        <p:spPr>
          <a:xfrm>
            <a:off x="7454127" y="1818176"/>
            <a:ext cx="4319194" cy="3453606"/>
          </a:xfrm>
          <a:prstGeom prst="rect">
            <a:avLst/>
          </a:prstGeom>
          <a:noFill/>
          <a:ln>
            <a:noFill/>
          </a:ln>
        </p:spPr>
      </p:pic>
      <p:pic>
        <p:nvPicPr>
          <p:cNvPr id="3" name="Google Shape;408;p48">
            <a:extLst>
              <a:ext uri="{FF2B5EF4-FFF2-40B4-BE49-F238E27FC236}">
                <a16:creationId xmlns:a16="http://schemas.microsoft.com/office/drawing/2014/main" id="{ACD4974E-1211-4AC3-204C-62610208A697}"/>
              </a:ext>
            </a:extLst>
          </p:cNvPr>
          <p:cNvPicPr preferRelativeResize="0"/>
          <p:nvPr/>
        </p:nvPicPr>
        <p:blipFill rotWithShape="1">
          <a:blip r:embed="rId5">
            <a:alphaModFix/>
          </a:blip>
          <a:srcRect/>
          <a:stretch/>
        </p:blipFill>
        <p:spPr>
          <a:xfrm>
            <a:off x="5035543" y="1119607"/>
            <a:ext cx="2189700" cy="4618786"/>
          </a:xfrm>
          <a:prstGeom prst="rect">
            <a:avLst/>
          </a:prstGeom>
          <a:noFill/>
          <a:ln>
            <a:noFill/>
          </a:ln>
        </p:spPr>
      </p:pic>
      <p:sp>
        <p:nvSpPr>
          <p:cNvPr id="10" name="TextBox 9">
            <a:extLst>
              <a:ext uri="{FF2B5EF4-FFF2-40B4-BE49-F238E27FC236}">
                <a16:creationId xmlns:a16="http://schemas.microsoft.com/office/drawing/2014/main" id="{F7CD0F34-4D15-7D2D-8874-00D8E9BC7560}"/>
              </a:ext>
            </a:extLst>
          </p:cNvPr>
          <p:cNvSpPr txBox="1"/>
          <p:nvPr/>
        </p:nvSpPr>
        <p:spPr>
          <a:xfrm>
            <a:off x="4806659" y="5738393"/>
            <a:ext cx="3034333" cy="400110"/>
          </a:xfrm>
          <a:prstGeom prst="rect">
            <a:avLst/>
          </a:prstGeom>
          <a:noFill/>
        </p:spPr>
        <p:txBody>
          <a:bodyPr wrap="square" rtlCol="0">
            <a:spAutoFit/>
          </a:bodyPr>
          <a:lstStyle/>
          <a:p>
            <a:pPr>
              <a:buNone/>
            </a:pPr>
            <a:r>
              <a:rPr lang="en-US" sz="2000">
                <a:latin typeface="Arial" panose="020B0604020202020204" pitchFamily="34" charset="0"/>
                <a:cs typeface="Arial" panose="020B0604020202020204" pitchFamily="34" charset="0"/>
              </a:rPr>
              <a:t>Plus, additional tables…</a:t>
            </a:r>
          </a:p>
        </p:txBody>
      </p:sp>
    </p:spTree>
    <p:extLst>
      <p:ext uri="{BB962C8B-B14F-4D97-AF65-F5344CB8AC3E}">
        <p14:creationId xmlns:p14="http://schemas.microsoft.com/office/powerpoint/2010/main" val="192365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664"/>
        <p:cNvGrpSpPr/>
        <p:nvPr/>
      </p:nvGrpSpPr>
      <p:grpSpPr>
        <a:xfrm>
          <a:off x="0" y="0"/>
          <a:ext cx="0" cy="0"/>
          <a:chOff x="0" y="0"/>
          <a:chExt cx="0" cy="0"/>
        </a:xfrm>
      </p:grpSpPr>
      <p:sp>
        <p:nvSpPr>
          <p:cNvPr id="671" name="Google Shape;671;p89"/>
          <p:cNvSpPr txBox="1">
            <a:spLocks noGrp="1"/>
          </p:cNvSpPr>
          <p:nvPr>
            <p:ph type="title"/>
          </p:nvPr>
        </p:nvSpPr>
        <p:spPr>
          <a:xfrm>
            <a:off x="504788" y="194636"/>
            <a:ext cx="9027239" cy="672303"/>
          </a:xfrm>
          <a:prstGeom prst="rect">
            <a:avLst/>
          </a:prstGeom>
          <a:noFill/>
          <a:ln>
            <a:noFill/>
          </a:ln>
        </p:spPr>
        <p:txBody>
          <a:bodyPr spcFirstLastPara="1" vert="horz" wrap="square" lIns="91425" tIns="91425" rIns="91425" bIns="91425" rtlCol="0" anchor="b" anchorCtr="0">
            <a:noAutofit/>
          </a:bodyPr>
          <a:lstStyle/>
          <a:p>
            <a:r>
              <a:rPr lang="en" sz="3200">
                <a:latin typeface="+mj-lt"/>
              </a:rPr>
              <a:t>NHDPlus HR Rasters</a:t>
            </a:r>
            <a:endParaRPr sz="3200">
              <a:latin typeface="+mj-lt"/>
            </a:endParaRPr>
          </a:p>
        </p:txBody>
      </p:sp>
      <p:grpSp>
        <p:nvGrpSpPr>
          <p:cNvPr id="12" name="Group 11">
            <a:extLst>
              <a:ext uri="{FF2B5EF4-FFF2-40B4-BE49-F238E27FC236}">
                <a16:creationId xmlns:a16="http://schemas.microsoft.com/office/drawing/2014/main" id="{4E353A2A-39FB-6A63-DF47-95D7997159BF}"/>
              </a:ext>
            </a:extLst>
          </p:cNvPr>
          <p:cNvGrpSpPr/>
          <p:nvPr/>
        </p:nvGrpSpPr>
        <p:grpSpPr>
          <a:xfrm>
            <a:off x="601044" y="771251"/>
            <a:ext cx="10738350" cy="5506719"/>
            <a:chOff x="3163313" y="2087246"/>
            <a:chExt cx="8875066" cy="4514782"/>
          </a:xfrm>
        </p:grpSpPr>
        <p:grpSp>
          <p:nvGrpSpPr>
            <p:cNvPr id="9" name="Group 8">
              <a:extLst>
                <a:ext uri="{FF2B5EF4-FFF2-40B4-BE49-F238E27FC236}">
                  <a16:creationId xmlns:a16="http://schemas.microsoft.com/office/drawing/2014/main" id="{39108A24-3719-2C34-5ACF-58B2670DDB93}"/>
                </a:ext>
              </a:extLst>
            </p:cNvPr>
            <p:cNvGrpSpPr/>
            <p:nvPr/>
          </p:nvGrpSpPr>
          <p:grpSpPr>
            <a:xfrm>
              <a:off x="3213940" y="2087246"/>
              <a:ext cx="8813231" cy="2275904"/>
              <a:chOff x="1674700" y="1401446"/>
              <a:chExt cx="8813231" cy="2275904"/>
            </a:xfrm>
          </p:grpSpPr>
          <p:pic>
            <p:nvPicPr>
              <p:cNvPr id="665" name="Google Shape;665;p89"/>
              <p:cNvPicPr preferRelativeResize="0"/>
              <p:nvPr/>
            </p:nvPicPr>
            <p:blipFill>
              <a:blip r:embed="rId3">
                <a:alphaModFix/>
              </a:blip>
              <a:stretch>
                <a:fillRect/>
              </a:stretch>
            </p:blipFill>
            <p:spPr>
              <a:xfrm>
                <a:off x="8701816" y="1779010"/>
                <a:ext cx="1786115" cy="1887436"/>
              </a:xfrm>
              <a:prstGeom prst="rect">
                <a:avLst/>
              </a:prstGeom>
              <a:noFill/>
              <a:ln w="9525" cap="flat" cmpd="sng">
                <a:solidFill>
                  <a:schemeClr val="dk2"/>
                </a:solidFill>
                <a:prstDash val="solid"/>
                <a:round/>
                <a:headEnd type="none" w="sm" len="sm"/>
                <a:tailEnd type="none" w="sm" len="sm"/>
              </a:ln>
            </p:spPr>
          </p:pic>
          <p:grpSp>
            <p:nvGrpSpPr>
              <p:cNvPr id="7" name="Group 6">
                <a:extLst>
                  <a:ext uri="{FF2B5EF4-FFF2-40B4-BE49-F238E27FC236}">
                    <a16:creationId xmlns:a16="http://schemas.microsoft.com/office/drawing/2014/main" id="{C6A47297-DF5F-D04E-228A-AC8847DC1282}"/>
                  </a:ext>
                </a:extLst>
              </p:cNvPr>
              <p:cNvGrpSpPr/>
              <p:nvPr/>
            </p:nvGrpSpPr>
            <p:grpSpPr>
              <a:xfrm>
                <a:off x="1674700" y="1401446"/>
                <a:ext cx="8678500" cy="2275904"/>
                <a:chOff x="1674700" y="1401446"/>
                <a:chExt cx="8678500" cy="2275904"/>
              </a:xfrm>
            </p:grpSpPr>
            <p:pic>
              <p:nvPicPr>
                <p:cNvPr id="669" name="Google Shape;669;p89"/>
                <p:cNvPicPr preferRelativeResize="0"/>
                <p:nvPr/>
              </p:nvPicPr>
              <p:blipFill>
                <a:blip r:embed="rId4">
                  <a:alphaModFix/>
                </a:blip>
                <a:stretch>
                  <a:fillRect/>
                </a:stretch>
              </p:blipFill>
              <p:spPr>
                <a:xfrm>
                  <a:off x="5164881" y="1774720"/>
                  <a:ext cx="1723630" cy="1897055"/>
                </a:xfrm>
                <a:prstGeom prst="rect">
                  <a:avLst/>
                </a:prstGeom>
                <a:noFill/>
                <a:ln w="9525" cap="flat" cmpd="sng">
                  <a:solidFill>
                    <a:schemeClr val="dk2"/>
                  </a:solidFill>
                  <a:prstDash val="solid"/>
                  <a:round/>
                  <a:headEnd type="none" w="sm" len="sm"/>
                  <a:tailEnd type="none" w="sm" len="sm"/>
                </a:ln>
              </p:spPr>
            </p:pic>
            <p:pic>
              <p:nvPicPr>
                <p:cNvPr id="670" name="Google Shape;670;p89"/>
                <p:cNvPicPr preferRelativeResize="0"/>
                <p:nvPr/>
              </p:nvPicPr>
              <p:blipFill>
                <a:blip r:embed="rId5">
                  <a:alphaModFix/>
                </a:blip>
                <a:stretch>
                  <a:fillRect/>
                </a:stretch>
              </p:blipFill>
              <p:spPr>
                <a:xfrm>
                  <a:off x="1674701" y="1781867"/>
                  <a:ext cx="1745399" cy="1882758"/>
                </a:xfrm>
                <a:prstGeom prst="rect">
                  <a:avLst/>
                </a:prstGeom>
                <a:noFill/>
                <a:ln w="9525" cap="flat" cmpd="sng">
                  <a:solidFill>
                    <a:schemeClr val="dk2"/>
                  </a:solidFill>
                  <a:prstDash val="solid"/>
                  <a:round/>
                  <a:headEnd type="none" w="sm" len="sm"/>
                  <a:tailEnd type="none" w="sm" len="sm"/>
                </a:ln>
              </p:spPr>
            </p:pic>
            <p:sp>
              <p:nvSpPr>
                <p:cNvPr id="672" name="Google Shape;672;p89"/>
                <p:cNvSpPr txBox="1"/>
                <p:nvPr/>
              </p:nvSpPr>
              <p:spPr>
                <a:xfrm>
                  <a:off x="1674700" y="1406600"/>
                  <a:ext cx="1507800" cy="694200"/>
                </a:xfrm>
                <a:prstGeom prst="rect">
                  <a:avLst/>
                </a:prstGeom>
                <a:noFill/>
                <a:ln>
                  <a:noFill/>
                </a:ln>
              </p:spPr>
              <p:txBody>
                <a:bodyPr spcFirstLastPara="1" wrap="square" lIns="91425" tIns="91425" rIns="91425" bIns="91425" anchor="t" anchorCtr="0">
                  <a:noAutofit/>
                </a:bodyPr>
                <a:lstStyle/>
                <a:p>
                  <a:pPr>
                    <a:spcBef>
                      <a:spcPts val="0"/>
                    </a:spcBef>
                    <a:spcAft>
                      <a:spcPts val="0"/>
                    </a:spcAft>
                    <a:buNone/>
                  </a:pPr>
                  <a:r>
                    <a:rPr lang="en" sz="1600" b="1">
                      <a:latin typeface="Calibri"/>
                      <a:ea typeface="Calibri"/>
                      <a:cs typeface="Calibri"/>
                      <a:sym typeface="Calibri"/>
                    </a:rPr>
                    <a:t>cat.tif</a:t>
                  </a:r>
                  <a:endParaRPr sz="1600" b="1">
                    <a:latin typeface="Calibri"/>
                    <a:ea typeface="Calibri"/>
                    <a:cs typeface="Calibri"/>
                    <a:sym typeface="Calibri"/>
                  </a:endParaRPr>
                </a:p>
                <a:p>
                  <a:pPr>
                    <a:spcBef>
                      <a:spcPts val="0"/>
                    </a:spcBef>
                    <a:spcAft>
                      <a:spcPts val="0"/>
                    </a:spcAft>
                    <a:buNone/>
                  </a:pPr>
                  <a:endParaRPr b="1">
                    <a:latin typeface="Calibri"/>
                    <a:ea typeface="Calibri"/>
                    <a:cs typeface="Calibri"/>
                    <a:sym typeface="Calibri"/>
                  </a:endParaRPr>
                </a:p>
              </p:txBody>
            </p:sp>
            <p:sp>
              <p:nvSpPr>
                <p:cNvPr id="673" name="Google Shape;673;p89"/>
                <p:cNvSpPr txBox="1"/>
                <p:nvPr/>
              </p:nvSpPr>
              <p:spPr>
                <a:xfrm>
                  <a:off x="5208425" y="1406600"/>
                  <a:ext cx="2048400" cy="694200"/>
                </a:xfrm>
                <a:prstGeom prst="rect">
                  <a:avLst/>
                </a:prstGeom>
                <a:noFill/>
                <a:ln>
                  <a:noFill/>
                </a:ln>
              </p:spPr>
              <p:txBody>
                <a:bodyPr spcFirstLastPara="1" wrap="square" lIns="91425" tIns="91425" rIns="91425" bIns="91425" anchor="t" anchorCtr="0">
                  <a:noAutofit/>
                </a:bodyPr>
                <a:lstStyle/>
                <a:p>
                  <a:pPr>
                    <a:spcBef>
                      <a:spcPts val="0"/>
                    </a:spcBef>
                    <a:spcAft>
                      <a:spcPts val="0"/>
                    </a:spcAft>
                    <a:buNone/>
                  </a:pPr>
                  <a:r>
                    <a:rPr lang="en" sz="1600" b="1">
                      <a:latin typeface="Calibri"/>
                      <a:ea typeface="Calibri"/>
                      <a:cs typeface="Calibri"/>
                      <a:sym typeface="Calibri"/>
                    </a:rPr>
                    <a:t>elev_cm.tif</a:t>
                  </a:r>
                  <a:endParaRPr sz="1600" b="1">
                    <a:latin typeface="Calibri"/>
                    <a:ea typeface="Calibri"/>
                    <a:cs typeface="Calibri"/>
                    <a:sym typeface="Calibri"/>
                  </a:endParaRPr>
                </a:p>
              </p:txBody>
            </p:sp>
            <p:pic>
              <p:nvPicPr>
                <p:cNvPr id="675" name="Google Shape;675;p89"/>
                <p:cNvPicPr preferRelativeResize="0"/>
                <p:nvPr/>
              </p:nvPicPr>
              <p:blipFill>
                <a:blip r:embed="rId6">
                  <a:alphaModFix/>
                </a:blip>
                <a:stretch>
                  <a:fillRect/>
                </a:stretch>
              </p:blipFill>
              <p:spPr>
                <a:xfrm>
                  <a:off x="6894226" y="1776205"/>
                  <a:ext cx="1799133" cy="1895363"/>
                </a:xfrm>
                <a:prstGeom prst="rect">
                  <a:avLst/>
                </a:prstGeom>
                <a:noFill/>
                <a:ln w="9525" cap="flat" cmpd="sng">
                  <a:solidFill>
                    <a:schemeClr val="dk2"/>
                  </a:solidFill>
                  <a:prstDash val="solid"/>
                  <a:round/>
                  <a:headEnd type="none" w="sm" len="sm"/>
                  <a:tailEnd type="none" w="sm" len="sm"/>
                </a:ln>
              </p:spPr>
            </p:pic>
            <p:sp>
              <p:nvSpPr>
                <p:cNvPr id="676" name="Google Shape;676;p89"/>
                <p:cNvSpPr txBox="1"/>
                <p:nvPr/>
              </p:nvSpPr>
              <p:spPr>
                <a:xfrm>
                  <a:off x="6957211" y="1401446"/>
                  <a:ext cx="1799158" cy="513392"/>
                </a:xfrm>
                <a:prstGeom prst="rect">
                  <a:avLst/>
                </a:prstGeom>
                <a:noFill/>
                <a:ln>
                  <a:noFill/>
                </a:ln>
              </p:spPr>
              <p:txBody>
                <a:bodyPr spcFirstLastPara="1" wrap="square" lIns="91425" tIns="91425" rIns="91425" bIns="91425" anchor="t" anchorCtr="0">
                  <a:noAutofit/>
                </a:bodyPr>
                <a:lstStyle/>
                <a:p>
                  <a:pPr>
                    <a:spcBef>
                      <a:spcPts val="0"/>
                    </a:spcBef>
                    <a:spcAft>
                      <a:spcPts val="0"/>
                    </a:spcAft>
                    <a:buNone/>
                  </a:pPr>
                  <a:r>
                    <a:rPr lang="en" sz="1600" b="1">
                      <a:latin typeface="Calibri"/>
                      <a:ea typeface="Calibri"/>
                      <a:cs typeface="Calibri"/>
                      <a:sym typeface="Calibri"/>
                    </a:rPr>
                    <a:t>fac.tif</a:t>
                  </a:r>
                  <a:endParaRPr sz="1600" b="1">
                    <a:latin typeface="Calibri"/>
                    <a:ea typeface="Calibri"/>
                    <a:cs typeface="Calibri"/>
                    <a:sym typeface="Calibri"/>
                  </a:endParaRPr>
                </a:p>
              </p:txBody>
            </p:sp>
            <p:pic>
              <p:nvPicPr>
                <p:cNvPr id="678" name="Google Shape;678;p89"/>
                <p:cNvPicPr preferRelativeResize="0"/>
                <p:nvPr/>
              </p:nvPicPr>
              <p:blipFill rotWithShape="1">
                <a:blip r:embed="rId7">
                  <a:alphaModFix/>
                </a:blip>
                <a:srcRect/>
                <a:stretch/>
              </p:blipFill>
              <p:spPr>
                <a:xfrm>
                  <a:off x="3419804" y="1780348"/>
                  <a:ext cx="1745375" cy="1897002"/>
                </a:xfrm>
                <a:prstGeom prst="rect">
                  <a:avLst/>
                </a:prstGeom>
                <a:noFill/>
                <a:ln w="9525" cap="flat" cmpd="sng">
                  <a:solidFill>
                    <a:schemeClr val="dk2"/>
                  </a:solidFill>
                  <a:prstDash val="solid"/>
                  <a:round/>
                  <a:headEnd type="none" w="sm" len="sm"/>
                  <a:tailEnd type="none" w="sm" len="sm"/>
                </a:ln>
              </p:spPr>
            </p:pic>
            <p:sp>
              <p:nvSpPr>
                <p:cNvPr id="679" name="Google Shape;679;p89"/>
                <p:cNvSpPr txBox="1"/>
                <p:nvPr/>
              </p:nvSpPr>
              <p:spPr>
                <a:xfrm>
                  <a:off x="3420100" y="1422975"/>
                  <a:ext cx="1097400" cy="411000"/>
                </a:xfrm>
                <a:prstGeom prst="rect">
                  <a:avLst/>
                </a:prstGeom>
                <a:noFill/>
                <a:ln>
                  <a:noFill/>
                </a:ln>
              </p:spPr>
              <p:txBody>
                <a:bodyPr spcFirstLastPara="1" wrap="square" lIns="91425" tIns="91425" rIns="91425" bIns="91425" anchor="t" anchorCtr="0">
                  <a:noAutofit/>
                </a:bodyPr>
                <a:lstStyle/>
                <a:p>
                  <a:pPr>
                    <a:spcBef>
                      <a:spcPts val="0"/>
                    </a:spcBef>
                    <a:spcAft>
                      <a:spcPts val="0"/>
                    </a:spcAft>
                    <a:buNone/>
                  </a:pPr>
                  <a:r>
                    <a:rPr lang="en" sz="1600" b="1">
                      <a:latin typeface="Calibri"/>
                      <a:ea typeface="Calibri"/>
                      <a:cs typeface="Calibri"/>
                      <a:sym typeface="Calibri"/>
                    </a:rPr>
                    <a:t>catseed.tif</a:t>
                  </a:r>
                  <a:endParaRPr sz="1600" b="1">
                    <a:latin typeface="Calibri"/>
                    <a:ea typeface="Calibri"/>
                    <a:cs typeface="Calibri"/>
                    <a:sym typeface="Calibri"/>
                  </a:endParaRPr>
                </a:p>
              </p:txBody>
            </p:sp>
            <p:sp>
              <p:nvSpPr>
                <p:cNvPr id="681" name="Google Shape;681;p89"/>
                <p:cNvSpPr txBox="1"/>
                <p:nvPr/>
              </p:nvSpPr>
              <p:spPr>
                <a:xfrm>
                  <a:off x="8700800" y="1406600"/>
                  <a:ext cx="1652400" cy="694200"/>
                </a:xfrm>
                <a:prstGeom prst="rect">
                  <a:avLst/>
                </a:prstGeom>
                <a:noFill/>
                <a:ln>
                  <a:noFill/>
                </a:ln>
              </p:spPr>
              <p:txBody>
                <a:bodyPr spcFirstLastPara="1" wrap="square" lIns="91425" tIns="91425" rIns="91425" bIns="91425" anchor="t" anchorCtr="0">
                  <a:noAutofit/>
                </a:bodyPr>
                <a:lstStyle/>
                <a:p>
                  <a:pPr>
                    <a:spcBef>
                      <a:spcPts val="0"/>
                    </a:spcBef>
                    <a:spcAft>
                      <a:spcPts val="0"/>
                    </a:spcAft>
                    <a:buNone/>
                  </a:pPr>
                  <a:r>
                    <a:rPr lang="en" sz="1600" b="1">
                      <a:latin typeface="Calibri"/>
                      <a:ea typeface="Calibri"/>
                      <a:cs typeface="Calibri"/>
                      <a:sym typeface="Calibri"/>
                    </a:rPr>
                    <a:t>fdr.tif</a:t>
                  </a:r>
                  <a:endParaRPr sz="1600" b="1">
                    <a:latin typeface="Calibri"/>
                    <a:ea typeface="Calibri"/>
                    <a:cs typeface="Calibri"/>
                    <a:sym typeface="Calibri"/>
                  </a:endParaRPr>
                </a:p>
              </p:txBody>
            </p:sp>
          </p:grpSp>
        </p:grpSp>
        <p:grpSp>
          <p:nvGrpSpPr>
            <p:cNvPr id="8" name="Group 7">
              <a:extLst>
                <a:ext uri="{FF2B5EF4-FFF2-40B4-BE49-F238E27FC236}">
                  <a16:creationId xmlns:a16="http://schemas.microsoft.com/office/drawing/2014/main" id="{B0435A7D-FF61-43F6-2206-46A7ACD733EA}"/>
                </a:ext>
              </a:extLst>
            </p:cNvPr>
            <p:cNvGrpSpPr/>
            <p:nvPr/>
          </p:nvGrpSpPr>
          <p:grpSpPr>
            <a:xfrm>
              <a:off x="3163313" y="4332700"/>
              <a:ext cx="8875066" cy="2269328"/>
              <a:chOff x="1608833" y="4332700"/>
              <a:chExt cx="8875066" cy="2269328"/>
            </a:xfrm>
          </p:grpSpPr>
          <p:pic>
            <p:nvPicPr>
              <p:cNvPr id="666" name="Google Shape;666;p89"/>
              <p:cNvPicPr preferRelativeResize="0"/>
              <p:nvPr/>
            </p:nvPicPr>
            <p:blipFill>
              <a:blip r:embed="rId8">
                <a:alphaModFix/>
              </a:blip>
              <a:stretch>
                <a:fillRect/>
              </a:stretch>
            </p:blipFill>
            <p:spPr>
              <a:xfrm>
                <a:off x="5229101" y="4707926"/>
                <a:ext cx="1745375" cy="1886345"/>
              </a:xfrm>
              <a:prstGeom prst="rect">
                <a:avLst/>
              </a:prstGeom>
              <a:noFill/>
              <a:ln w="9525" cap="flat" cmpd="sng">
                <a:solidFill>
                  <a:schemeClr val="dk2"/>
                </a:solidFill>
                <a:prstDash val="solid"/>
                <a:round/>
                <a:headEnd type="none" w="sm" len="sm"/>
                <a:tailEnd type="none" w="sm" len="sm"/>
              </a:ln>
            </p:spPr>
          </p:pic>
          <p:pic>
            <p:nvPicPr>
              <p:cNvPr id="667" name="Google Shape;667;p89"/>
              <p:cNvPicPr preferRelativeResize="0"/>
              <p:nvPr/>
            </p:nvPicPr>
            <p:blipFill>
              <a:blip r:embed="rId9">
                <a:alphaModFix/>
              </a:blip>
              <a:stretch>
                <a:fillRect/>
              </a:stretch>
            </p:blipFill>
            <p:spPr>
              <a:xfrm>
                <a:off x="3462516" y="4707960"/>
                <a:ext cx="1745375" cy="1893348"/>
              </a:xfrm>
              <a:prstGeom prst="rect">
                <a:avLst/>
              </a:prstGeom>
              <a:noFill/>
              <a:ln w="9525" cap="flat" cmpd="sng">
                <a:solidFill>
                  <a:schemeClr val="dk2"/>
                </a:solidFill>
                <a:prstDash val="solid"/>
                <a:round/>
                <a:headEnd type="none" w="sm" len="sm"/>
                <a:tailEnd type="none" w="sm" len="sm"/>
              </a:ln>
            </p:spPr>
          </p:pic>
          <p:pic>
            <p:nvPicPr>
              <p:cNvPr id="668" name="Google Shape;668;p89"/>
              <p:cNvPicPr preferRelativeResize="0"/>
              <p:nvPr/>
            </p:nvPicPr>
            <p:blipFill>
              <a:blip r:embed="rId10">
                <a:alphaModFix/>
              </a:blip>
              <a:stretch>
                <a:fillRect/>
              </a:stretch>
            </p:blipFill>
            <p:spPr>
              <a:xfrm>
                <a:off x="1709375" y="4705241"/>
                <a:ext cx="1753700" cy="1891723"/>
              </a:xfrm>
              <a:prstGeom prst="rect">
                <a:avLst/>
              </a:prstGeom>
              <a:noFill/>
              <a:ln w="9525" cap="flat" cmpd="sng">
                <a:solidFill>
                  <a:schemeClr val="dk2"/>
                </a:solidFill>
                <a:prstDash val="solid"/>
                <a:round/>
                <a:headEnd type="none" w="sm" len="sm"/>
                <a:tailEnd type="none" w="sm" len="sm"/>
              </a:ln>
            </p:spPr>
          </p:pic>
          <p:sp>
            <p:nvSpPr>
              <p:cNvPr id="677" name="Google Shape;677;p89"/>
              <p:cNvSpPr txBox="1"/>
              <p:nvPr/>
            </p:nvSpPr>
            <p:spPr>
              <a:xfrm>
                <a:off x="3447600" y="4375150"/>
                <a:ext cx="1797000" cy="456900"/>
              </a:xfrm>
              <a:prstGeom prst="rect">
                <a:avLst/>
              </a:prstGeom>
              <a:noFill/>
              <a:ln>
                <a:noFill/>
              </a:ln>
            </p:spPr>
            <p:txBody>
              <a:bodyPr spcFirstLastPara="1" wrap="square" lIns="91425" tIns="91425" rIns="91425" bIns="91425" anchor="t" anchorCtr="0">
                <a:noAutofit/>
              </a:bodyPr>
              <a:lstStyle/>
              <a:p>
                <a:pPr>
                  <a:spcBef>
                    <a:spcPts val="0"/>
                  </a:spcBef>
                  <a:spcAft>
                    <a:spcPts val="0"/>
                  </a:spcAft>
                  <a:buNone/>
                </a:pPr>
                <a:r>
                  <a:rPr lang="en" sz="1600" b="1">
                    <a:latin typeface="Calibri"/>
                    <a:ea typeface="Calibri"/>
                    <a:cs typeface="Calibri"/>
                    <a:sym typeface="Calibri"/>
                  </a:rPr>
                  <a:t>filldepth.tif</a:t>
                </a:r>
                <a:endParaRPr sz="1600" b="1">
                  <a:latin typeface="Calibri"/>
                  <a:ea typeface="Calibri"/>
                  <a:cs typeface="Calibri"/>
                  <a:sym typeface="Calibri"/>
                </a:endParaRPr>
              </a:p>
            </p:txBody>
          </p:sp>
          <p:sp>
            <p:nvSpPr>
              <p:cNvPr id="680" name="Google Shape;680;p89"/>
              <p:cNvSpPr txBox="1"/>
              <p:nvPr/>
            </p:nvSpPr>
            <p:spPr>
              <a:xfrm>
                <a:off x="8755975" y="4332700"/>
                <a:ext cx="1435500" cy="411000"/>
              </a:xfrm>
              <a:prstGeom prst="rect">
                <a:avLst/>
              </a:prstGeom>
              <a:noFill/>
              <a:ln>
                <a:noFill/>
              </a:ln>
            </p:spPr>
            <p:txBody>
              <a:bodyPr spcFirstLastPara="1" wrap="square" lIns="91425" tIns="91425" rIns="91425" bIns="91425" anchor="t" anchorCtr="0">
                <a:noAutofit/>
              </a:bodyPr>
              <a:lstStyle/>
              <a:p>
                <a:pPr>
                  <a:spcBef>
                    <a:spcPts val="0"/>
                  </a:spcBef>
                  <a:spcAft>
                    <a:spcPts val="0"/>
                  </a:spcAft>
                  <a:buNone/>
                </a:pPr>
                <a:r>
                  <a:rPr lang="en" sz="1600" b="1">
                    <a:latin typeface="Calibri"/>
                    <a:ea typeface="Calibri"/>
                    <a:cs typeface="Calibri"/>
                    <a:sym typeface="Calibri"/>
                  </a:rPr>
                  <a:t>swnet.tif</a:t>
                </a:r>
                <a:endParaRPr sz="1600" b="1">
                  <a:latin typeface="Calibri"/>
                  <a:ea typeface="Calibri"/>
                  <a:cs typeface="Calibri"/>
                  <a:sym typeface="Calibri"/>
                </a:endParaRPr>
              </a:p>
            </p:txBody>
          </p:sp>
          <p:sp>
            <p:nvSpPr>
              <p:cNvPr id="682" name="Google Shape;682;p89"/>
              <p:cNvSpPr txBox="1"/>
              <p:nvPr/>
            </p:nvSpPr>
            <p:spPr>
              <a:xfrm>
                <a:off x="1608833" y="4354126"/>
                <a:ext cx="2189700" cy="708300"/>
              </a:xfrm>
              <a:prstGeom prst="rect">
                <a:avLst/>
              </a:prstGeom>
              <a:noFill/>
              <a:ln>
                <a:noFill/>
              </a:ln>
            </p:spPr>
            <p:txBody>
              <a:bodyPr spcFirstLastPara="1" wrap="square" lIns="91425" tIns="91425" rIns="91425" bIns="91425" anchor="t" anchorCtr="0">
                <a:noAutofit/>
              </a:bodyPr>
              <a:lstStyle/>
              <a:p>
                <a:pPr>
                  <a:spcBef>
                    <a:spcPts val="0"/>
                  </a:spcBef>
                  <a:spcAft>
                    <a:spcPts val="0"/>
                  </a:spcAft>
                  <a:buNone/>
                </a:pPr>
                <a:r>
                  <a:rPr lang="en" sz="1600" b="1">
                    <a:latin typeface="Calibri"/>
                    <a:ea typeface="Calibri"/>
                    <a:cs typeface="Calibri"/>
                    <a:sym typeface="Calibri"/>
                  </a:rPr>
                  <a:t>fdroverland.tif</a:t>
                </a:r>
                <a:endParaRPr sz="1600" b="1">
                  <a:latin typeface="Calibri"/>
                  <a:ea typeface="Calibri"/>
                  <a:cs typeface="Calibri"/>
                  <a:sym typeface="Calibri"/>
                </a:endParaRPr>
              </a:p>
            </p:txBody>
          </p:sp>
          <p:pic>
            <p:nvPicPr>
              <p:cNvPr id="683" name="Google Shape;683;p89"/>
              <p:cNvPicPr preferRelativeResize="0"/>
              <p:nvPr/>
            </p:nvPicPr>
            <p:blipFill>
              <a:blip r:embed="rId11">
                <a:alphaModFix/>
              </a:blip>
              <a:stretch>
                <a:fillRect/>
              </a:stretch>
            </p:blipFill>
            <p:spPr>
              <a:xfrm>
                <a:off x="6953825" y="4706650"/>
                <a:ext cx="1753700" cy="1888860"/>
              </a:xfrm>
              <a:prstGeom prst="rect">
                <a:avLst/>
              </a:prstGeom>
              <a:noFill/>
              <a:ln w="9525" cap="flat" cmpd="sng">
                <a:solidFill>
                  <a:schemeClr val="dk2"/>
                </a:solidFill>
                <a:prstDash val="solid"/>
                <a:round/>
                <a:headEnd type="none" w="sm" len="sm"/>
                <a:tailEnd type="none" w="sm" len="sm"/>
              </a:ln>
            </p:spPr>
          </p:pic>
          <p:sp>
            <p:nvSpPr>
              <p:cNvPr id="684" name="Google Shape;684;p89"/>
              <p:cNvSpPr txBox="1"/>
              <p:nvPr/>
            </p:nvSpPr>
            <p:spPr>
              <a:xfrm>
                <a:off x="6953825" y="4361175"/>
                <a:ext cx="1862400" cy="694200"/>
              </a:xfrm>
              <a:prstGeom prst="rect">
                <a:avLst/>
              </a:prstGeom>
              <a:noFill/>
              <a:ln>
                <a:noFill/>
              </a:ln>
            </p:spPr>
            <p:txBody>
              <a:bodyPr spcFirstLastPara="1" wrap="square" lIns="91425" tIns="91425" rIns="91425" bIns="91425" anchor="t" anchorCtr="0">
                <a:noAutofit/>
              </a:bodyPr>
              <a:lstStyle/>
              <a:p>
                <a:pPr>
                  <a:spcBef>
                    <a:spcPts val="0"/>
                  </a:spcBef>
                  <a:spcAft>
                    <a:spcPts val="0"/>
                  </a:spcAft>
                  <a:buNone/>
                </a:pPr>
                <a:r>
                  <a:rPr lang="en" sz="1600" b="1">
                    <a:latin typeface="Calibri"/>
                    <a:ea typeface="Calibri"/>
                    <a:cs typeface="Calibri"/>
                    <a:sym typeface="Calibri"/>
                  </a:rPr>
                  <a:t>shdrelief.jpg</a:t>
                </a:r>
                <a:endParaRPr sz="1600" b="1">
                  <a:latin typeface="Calibri"/>
                  <a:ea typeface="Calibri"/>
                  <a:cs typeface="Calibri"/>
                  <a:sym typeface="Calibri"/>
                </a:endParaRPr>
              </a:p>
            </p:txBody>
          </p:sp>
          <p:sp>
            <p:nvSpPr>
              <p:cNvPr id="685" name="Google Shape;685;p89"/>
              <p:cNvSpPr txBox="1"/>
              <p:nvPr/>
            </p:nvSpPr>
            <p:spPr>
              <a:xfrm>
                <a:off x="5208413" y="4361175"/>
                <a:ext cx="1435500" cy="694200"/>
              </a:xfrm>
              <a:prstGeom prst="rect">
                <a:avLst/>
              </a:prstGeom>
              <a:noFill/>
              <a:ln>
                <a:noFill/>
              </a:ln>
            </p:spPr>
            <p:txBody>
              <a:bodyPr spcFirstLastPara="1" wrap="square" lIns="91425" tIns="91425" rIns="91425" bIns="91425" anchor="t" anchorCtr="0">
                <a:noAutofit/>
              </a:bodyPr>
              <a:lstStyle/>
              <a:p>
                <a:pPr>
                  <a:spcBef>
                    <a:spcPts val="0"/>
                  </a:spcBef>
                  <a:spcAft>
                    <a:spcPts val="0"/>
                  </a:spcAft>
                  <a:buNone/>
                </a:pPr>
                <a:r>
                  <a:rPr lang="en" sz="1600" b="1">
                    <a:latin typeface="Calibri"/>
                    <a:ea typeface="Calibri"/>
                    <a:cs typeface="Calibri"/>
                    <a:sym typeface="Calibri"/>
                  </a:rPr>
                  <a:t>hydrodem.tif</a:t>
                </a:r>
                <a:endParaRPr sz="1600" b="1">
                  <a:latin typeface="Calibri"/>
                  <a:ea typeface="Calibri"/>
                  <a:cs typeface="Calibri"/>
                  <a:sym typeface="Calibri"/>
                </a:endParaRPr>
              </a:p>
            </p:txBody>
          </p:sp>
          <p:pic>
            <p:nvPicPr>
              <p:cNvPr id="686" name="Google Shape;686;p89"/>
              <p:cNvPicPr preferRelativeResize="0"/>
              <p:nvPr/>
            </p:nvPicPr>
            <p:blipFill>
              <a:blip r:embed="rId12">
                <a:alphaModFix/>
              </a:blip>
              <a:stretch>
                <a:fillRect/>
              </a:stretch>
            </p:blipFill>
            <p:spPr>
              <a:xfrm>
                <a:off x="8701815" y="4705729"/>
                <a:ext cx="1782084" cy="1896299"/>
              </a:xfrm>
              <a:prstGeom prst="rect">
                <a:avLst/>
              </a:prstGeom>
              <a:noFill/>
              <a:ln w="9525" cap="flat" cmpd="sng">
                <a:solidFill>
                  <a:schemeClr val="dk2"/>
                </a:solidFill>
                <a:prstDash val="solid"/>
                <a:round/>
                <a:headEnd type="none" w="sm" len="sm"/>
                <a:tailEnd type="none" w="sm" len="sm"/>
              </a:ln>
            </p:spPr>
          </p:pic>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2" name="Picture 2" descr="The 3D Hydrography Program is the surface water component of the 3D National Terrain Model. ">
            <a:extLst>
              <a:ext uri="{FF2B5EF4-FFF2-40B4-BE49-F238E27FC236}">
                <a16:creationId xmlns:a16="http://schemas.microsoft.com/office/drawing/2014/main" id="{9CEB9CE5-E5FB-0677-CE06-8241BCC876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7264" y="128398"/>
            <a:ext cx="4004736" cy="2521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D140D12-1063-497E-A36D-3268FCCE8526}"/>
              </a:ext>
            </a:extLst>
          </p:cNvPr>
          <p:cNvPicPr>
            <a:picLocks noChangeAspect="1"/>
          </p:cNvPicPr>
          <p:nvPr/>
        </p:nvPicPr>
        <p:blipFill rotWithShape="1">
          <a:blip r:embed="rId4"/>
          <a:srcRect l="2265" t="3080"/>
          <a:stretch/>
        </p:blipFill>
        <p:spPr>
          <a:xfrm>
            <a:off x="0" y="1239498"/>
            <a:ext cx="4030306" cy="4571420"/>
          </a:xfrm>
          <a:prstGeom prst="rect">
            <a:avLst/>
          </a:prstGeom>
          <a:effectLst/>
        </p:spPr>
      </p:pic>
      <p:sp>
        <p:nvSpPr>
          <p:cNvPr id="17" name="Shape 160">
            <a:extLst>
              <a:ext uri="{FF2B5EF4-FFF2-40B4-BE49-F238E27FC236}">
                <a16:creationId xmlns:a16="http://schemas.microsoft.com/office/drawing/2014/main" id="{4AD55C52-3CF1-4F5A-AF13-D7DE2B084909}"/>
              </a:ext>
            </a:extLst>
          </p:cNvPr>
          <p:cNvSpPr/>
          <p:nvPr/>
        </p:nvSpPr>
        <p:spPr>
          <a:xfrm>
            <a:off x="3667535" y="2762507"/>
            <a:ext cx="8524466" cy="3966678"/>
          </a:xfrm>
          <a:prstGeom prst="rect">
            <a:avLst/>
          </a:prstGeom>
          <a:noFill/>
          <a:ln>
            <a:noFill/>
          </a:ln>
        </p:spPr>
        <p:txBody>
          <a:bodyPr lIns="91425" tIns="45700" rIns="91425" bIns="45700" anchor="t" anchorCtr="0">
            <a:noAutofit/>
          </a:bodyPr>
          <a:lstStyle/>
          <a:p>
            <a:pPr marL="63500">
              <a:lnSpc>
                <a:spcPct val="110000"/>
              </a:lnSpc>
              <a:spcBef>
                <a:spcPts val="0"/>
              </a:spcBef>
              <a:buClr>
                <a:srgbClr val="493A13"/>
              </a:buClr>
              <a:buSzPct val="75000"/>
              <a:buNone/>
              <a:defRPr/>
            </a:pPr>
            <a:r>
              <a:rPr lang="en-US" sz="2000" dirty="0">
                <a:solidFill>
                  <a:schemeClr val="tx1">
                    <a:lumMod val="65000"/>
                    <a:lumOff val="35000"/>
                  </a:schemeClr>
                </a:solidFill>
                <a:latin typeface="Arial" panose="020B0604020202020204" pitchFamily="34" charset="0"/>
                <a:cs typeface="Arial" panose="020B0604020202020204" pitchFamily="34" charset="0"/>
                <a:sym typeface="Arial"/>
              </a:rPr>
              <a:t>Derive from and align with 3DEP elevation</a:t>
            </a:r>
          </a:p>
          <a:p>
            <a:pPr marL="63500">
              <a:lnSpc>
                <a:spcPct val="120000"/>
              </a:lnSpc>
              <a:spcBef>
                <a:spcPts val="0"/>
              </a:spcBef>
              <a:buClr>
                <a:srgbClr val="493A13"/>
              </a:buClr>
              <a:buSzPct val="75000"/>
              <a:buNone/>
              <a:defRPr/>
            </a:pPr>
            <a:endParaRPr lang="en-US" sz="800" dirty="0">
              <a:solidFill>
                <a:schemeClr val="tx1">
                  <a:lumMod val="65000"/>
                  <a:lumOff val="35000"/>
                </a:schemeClr>
              </a:solidFill>
              <a:latin typeface="Arial" panose="020B0604020202020204" pitchFamily="34" charset="0"/>
              <a:cs typeface="Arial" panose="020B0604020202020204" pitchFamily="34" charset="0"/>
              <a:sym typeface="Arial"/>
            </a:endParaRPr>
          </a:p>
          <a:p>
            <a:pPr marL="63500">
              <a:lnSpc>
                <a:spcPct val="120000"/>
              </a:lnSpc>
              <a:spcBef>
                <a:spcPts val="0"/>
              </a:spcBef>
              <a:buClr>
                <a:srgbClr val="493A13"/>
              </a:buClr>
              <a:buSzPct val="75000"/>
              <a:buNone/>
              <a:defRPr/>
            </a:pPr>
            <a:r>
              <a:rPr lang="en-US" sz="2000" dirty="0">
                <a:solidFill>
                  <a:schemeClr val="tx1">
                    <a:lumMod val="65000"/>
                    <a:lumOff val="35000"/>
                  </a:schemeClr>
                </a:solidFill>
                <a:latin typeface="Arial" panose="020B0604020202020204" pitchFamily="34" charset="0"/>
                <a:cs typeface="Arial" panose="020B0604020202020204" pitchFamily="34" charset="0"/>
                <a:sym typeface="Arial"/>
              </a:rPr>
              <a:t>Follow 3DEP Best Practices for governance and acquisition </a:t>
            </a:r>
          </a:p>
          <a:p>
            <a:pPr marL="63500">
              <a:lnSpc>
                <a:spcPct val="120000"/>
              </a:lnSpc>
              <a:spcBef>
                <a:spcPts val="0"/>
              </a:spcBef>
              <a:buClr>
                <a:srgbClr val="493A13"/>
              </a:buClr>
              <a:buSzPct val="75000"/>
              <a:buNone/>
              <a:defRPr/>
            </a:pPr>
            <a:endParaRPr lang="en-US" sz="800" b="1" dirty="0">
              <a:solidFill>
                <a:schemeClr val="tx1">
                  <a:lumMod val="65000"/>
                  <a:lumOff val="35000"/>
                </a:schemeClr>
              </a:solidFill>
              <a:latin typeface="Arial" panose="020B0604020202020204" pitchFamily="34" charset="0"/>
              <a:cs typeface="Arial" panose="020B0604020202020204" pitchFamily="34" charset="0"/>
              <a:sym typeface="Arial"/>
            </a:endParaRPr>
          </a:p>
          <a:p>
            <a:pPr marL="63500">
              <a:lnSpc>
                <a:spcPct val="120000"/>
              </a:lnSpc>
              <a:spcBef>
                <a:spcPts val="0"/>
              </a:spcBef>
              <a:buClr>
                <a:srgbClr val="493A13"/>
              </a:buClr>
              <a:buSzPct val="75000"/>
              <a:buNone/>
              <a:defRPr/>
            </a:pPr>
            <a:r>
              <a:rPr lang="en-US" sz="2000" b="1" dirty="0">
                <a:solidFill>
                  <a:schemeClr val="tx1">
                    <a:lumMod val="65000"/>
                    <a:lumOff val="35000"/>
                  </a:schemeClr>
                </a:solidFill>
                <a:latin typeface="Arial" panose="020B0604020202020204" pitchFamily="34" charset="0"/>
                <a:cs typeface="Arial" panose="020B0604020202020204" pitchFamily="34" charset="0"/>
                <a:sym typeface="Arial"/>
              </a:rPr>
              <a:t>Data and systems built for hydrologic applications</a:t>
            </a:r>
          </a:p>
          <a:p>
            <a:pPr marL="63500">
              <a:lnSpc>
                <a:spcPct val="120000"/>
              </a:lnSpc>
              <a:spcBef>
                <a:spcPts val="0"/>
              </a:spcBef>
              <a:buClr>
                <a:srgbClr val="493A13"/>
              </a:buClr>
              <a:buSzPct val="75000"/>
              <a:buNone/>
              <a:defRPr/>
            </a:pPr>
            <a:endParaRPr lang="en-US" sz="800" dirty="0">
              <a:solidFill>
                <a:schemeClr val="tx1">
                  <a:lumMod val="65000"/>
                  <a:lumOff val="35000"/>
                </a:schemeClr>
              </a:solidFill>
              <a:latin typeface="Arial" panose="020B0604020202020204" pitchFamily="34" charset="0"/>
              <a:cs typeface="Arial" panose="020B0604020202020204" pitchFamily="34" charset="0"/>
              <a:sym typeface="Arial"/>
            </a:endParaRPr>
          </a:p>
          <a:p>
            <a:pPr marL="63500">
              <a:lnSpc>
                <a:spcPct val="120000"/>
              </a:lnSpc>
              <a:spcBef>
                <a:spcPts val="0"/>
              </a:spcBef>
              <a:buClr>
                <a:srgbClr val="493A13"/>
              </a:buClr>
              <a:buSzPct val="75000"/>
              <a:buNone/>
              <a:defRPr/>
            </a:pPr>
            <a:r>
              <a:rPr lang="en-US" sz="2000" dirty="0">
                <a:solidFill>
                  <a:schemeClr val="tx1">
                    <a:lumMod val="65000"/>
                    <a:lumOff val="35000"/>
                  </a:schemeClr>
                </a:solidFill>
                <a:latin typeface="Arial" panose="020B0604020202020204" pitchFamily="34" charset="0"/>
                <a:cs typeface="Arial" panose="020B0604020202020204" pitchFamily="34" charset="0"/>
                <a:sym typeface="Arial"/>
              </a:rPr>
              <a:t>Better accounting of the hydrologic cycle with connections to water-related information </a:t>
            </a:r>
          </a:p>
          <a:p>
            <a:pPr marL="63500">
              <a:lnSpc>
                <a:spcPct val="120000"/>
              </a:lnSpc>
              <a:spcBef>
                <a:spcPts val="0"/>
              </a:spcBef>
              <a:buClr>
                <a:srgbClr val="493A13"/>
              </a:buClr>
              <a:buSzPct val="75000"/>
              <a:buNone/>
              <a:defRPr/>
            </a:pPr>
            <a:endParaRPr lang="en-US" sz="800" dirty="0">
              <a:solidFill>
                <a:schemeClr val="tx1">
                  <a:lumMod val="65000"/>
                  <a:lumOff val="35000"/>
                </a:schemeClr>
              </a:solidFill>
              <a:latin typeface="Arial" panose="020B0604020202020204" pitchFamily="34" charset="0"/>
              <a:cs typeface="Arial" panose="020B0604020202020204" pitchFamily="34" charset="0"/>
              <a:sym typeface="Arial"/>
            </a:endParaRPr>
          </a:p>
          <a:p>
            <a:pPr marL="63500">
              <a:lnSpc>
                <a:spcPct val="120000"/>
              </a:lnSpc>
              <a:spcBef>
                <a:spcPts val="0"/>
              </a:spcBef>
              <a:buClr>
                <a:srgbClr val="493A13"/>
              </a:buClr>
              <a:buSzPct val="75000"/>
              <a:buNone/>
              <a:defRPr/>
            </a:pPr>
            <a:r>
              <a:rPr lang="en-US" sz="2000" dirty="0">
                <a:solidFill>
                  <a:schemeClr val="tx1">
                    <a:lumMod val="65000"/>
                    <a:lumOff val="35000"/>
                  </a:schemeClr>
                </a:solidFill>
                <a:latin typeface="Arial" panose="020B0604020202020204" pitchFamily="34" charset="0"/>
                <a:cs typeface="Arial" panose="020B0604020202020204" pitchFamily="34" charset="0"/>
                <a:sym typeface="Arial"/>
              </a:rPr>
              <a:t>Interoperability with non-hydrographic data</a:t>
            </a:r>
          </a:p>
          <a:p>
            <a:pPr lvl="1" algn="ctr" fontAlgn="auto">
              <a:spcBef>
                <a:spcPts val="600"/>
              </a:spcBef>
              <a:spcAft>
                <a:spcPts val="0"/>
              </a:spcAft>
              <a:buClr>
                <a:srgbClr val="006F4B"/>
              </a:buClr>
              <a:buSzPct val="75000"/>
              <a:buNone/>
            </a:pPr>
            <a:endParaRPr lang="en-US" sz="1800" dirty="0">
              <a:solidFill>
                <a:prstClr val="black">
                  <a:lumMod val="65000"/>
                  <a:lumOff val="35000"/>
                </a:prstClr>
              </a:solidFill>
              <a:latin typeface="Arial"/>
            </a:endParaRPr>
          </a:p>
        </p:txBody>
      </p:sp>
      <p:sp>
        <p:nvSpPr>
          <p:cNvPr id="11" name="Text Placeholder 4">
            <a:extLst>
              <a:ext uri="{FF2B5EF4-FFF2-40B4-BE49-F238E27FC236}">
                <a16:creationId xmlns:a16="http://schemas.microsoft.com/office/drawing/2014/main" id="{1437D03E-2419-4F90-8EE4-08B3C2DB112D}"/>
              </a:ext>
            </a:extLst>
          </p:cNvPr>
          <p:cNvSpPr txBox="1">
            <a:spLocks/>
          </p:cNvSpPr>
          <p:nvPr/>
        </p:nvSpPr>
        <p:spPr>
          <a:xfrm>
            <a:off x="712916" y="1047082"/>
            <a:ext cx="9604102" cy="468482"/>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1" indent="0" algn="l" defTabSz="914400" rtl="0" eaLnBrk="1" fontAlgn="base" latinLnBrk="0" hangingPunct="1">
              <a:lnSpc>
                <a:spcPct val="100000"/>
              </a:lnSpc>
              <a:spcBef>
                <a:spcPts val="1200"/>
              </a:spcBef>
              <a:spcAft>
                <a:spcPts val="0"/>
              </a:spcAft>
              <a:buClr>
                <a:srgbClr val="006F4B"/>
              </a:buClr>
              <a:buSzPct val="75000"/>
              <a:buFont typeface="Arial"/>
              <a:buNone/>
              <a:tabLst/>
              <a:defRPr/>
            </a:pPr>
            <a:endParaRPr kumimoji="0" lang="en-US" sz="2000" b="0" i="0" u="none" strike="noStrike" kern="1200" cap="none" spc="0" normalizeH="0" baseline="0" noProof="0">
              <a:ln>
                <a:noFill/>
              </a:ln>
              <a:solidFill>
                <a:srgbClr val="595959"/>
              </a:solidFill>
              <a:effectLst/>
              <a:uLnTx/>
              <a:uFillTx/>
              <a:latin typeface="Arial"/>
              <a:ea typeface="Arial"/>
              <a:cs typeface="Arial"/>
              <a:sym typeface="Arial"/>
            </a:endParaRPr>
          </a:p>
        </p:txBody>
      </p:sp>
      <p:sp>
        <p:nvSpPr>
          <p:cNvPr id="12" name="Title 1">
            <a:extLst>
              <a:ext uri="{FF2B5EF4-FFF2-40B4-BE49-F238E27FC236}">
                <a16:creationId xmlns:a16="http://schemas.microsoft.com/office/drawing/2014/main" id="{F9F80DB4-3632-4AB1-88E5-80CCB8BFED85}"/>
              </a:ext>
            </a:extLst>
          </p:cNvPr>
          <p:cNvSpPr txBox="1">
            <a:spLocks/>
          </p:cNvSpPr>
          <p:nvPr/>
        </p:nvSpPr>
        <p:spPr>
          <a:xfrm>
            <a:off x="520405" y="243481"/>
            <a:ext cx="7250586" cy="544941"/>
          </a:xfrm>
          <a:prstGeom prst="rect">
            <a:avLst/>
          </a:prstGeom>
        </p:spPr>
        <p:txBody>
          <a:bodyPr/>
          <a:lstStyle>
            <a:lvl1pPr algn="l" defTabSz="914400" rtl="0" eaLnBrk="1" latinLnBrk="0" hangingPunct="1">
              <a:spcBef>
                <a:spcPct val="0"/>
              </a:spcBef>
              <a:buNone/>
              <a:defRPr sz="3600" b="0" kern="1200">
                <a:solidFill>
                  <a:srgbClr val="006F4B"/>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dirty="0">
                <a:cs typeface="Arial"/>
                <a:sym typeface="Arial"/>
              </a:rPr>
              <a:t>3DHP Program Goals</a:t>
            </a:r>
          </a:p>
        </p:txBody>
      </p:sp>
      <p:sp>
        <p:nvSpPr>
          <p:cNvPr id="5" name="TextBox 4">
            <a:extLst>
              <a:ext uri="{FF2B5EF4-FFF2-40B4-BE49-F238E27FC236}">
                <a16:creationId xmlns:a16="http://schemas.microsoft.com/office/drawing/2014/main" id="{300901DE-4837-8CA1-AA03-38D0DCF3852B}"/>
              </a:ext>
            </a:extLst>
          </p:cNvPr>
          <p:cNvSpPr txBox="1"/>
          <p:nvPr/>
        </p:nvSpPr>
        <p:spPr>
          <a:xfrm>
            <a:off x="3350969" y="1774224"/>
            <a:ext cx="5251856" cy="797078"/>
          </a:xfrm>
          <a:prstGeom prst="rect">
            <a:avLst/>
          </a:prstGeom>
          <a:noFill/>
        </p:spPr>
        <p:txBody>
          <a:bodyPr wrap="square">
            <a:spAutoFit/>
          </a:bodyPr>
          <a:lstStyle/>
          <a:p>
            <a:pPr marL="63500" algn="ctr">
              <a:lnSpc>
                <a:spcPct val="120000"/>
              </a:lnSpc>
              <a:spcBef>
                <a:spcPts val="1200"/>
              </a:spcBef>
              <a:buClr>
                <a:srgbClr val="493A13"/>
              </a:buClr>
              <a:buSzPct val="75000"/>
              <a:buNone/>
              <a:defRPr/>
            </a:pPr>
            <a:r>
              <a:rPr lang="en-US" sz="2000" b="1" dirty="0">
                <a:solidFill>
                  <a:schemeClr val="tx1">
                    <a:lumMod val="65000"/>
                    <a:lumOff val="35000"/>
                  </a:schemeClr>
                </a:solidFill>
                <a:latin typeface="Arial" panose="020B0604020202020204" pitchFamily="34" charset="0"/>
                <a:cs typeface="Arial" panose="020B0604020202020204" pitchFamily="34" charset="0"/>
                <a:sym typeface="Arial"/>
              </a:rPr>
              <a:t>Replace older, inconsistent hydrography with higher accuracy data</a:t>
            </a:r>
          </a:p>
        </p:txBody>
      </p:sp>
    </p:spTree>
    <p:extLst>
      <p:ext uri="{BB962C8B-B14F-4D97-AF65-F5344CB8AC3E}">
        <p14:creationId xmlns:p14="http://schemas.microsoft.com/office/powerpoint/2010/main" val="1503894789"/>
      </p:ext>
    </p:extLst>
  </p:cSld>
  <p:clrMapOvr>
    <a:masterClrMapping/>
  </p:clrMapOvr>
  <mc:AlternateContent xmlns:mc="http://schemas.openxmlformats.org/markup-compatibility/2006" xmlns:p14="http://schemas.microsoft.com/office/powerpoint/2010/main">
    <mc:Choice Requires="p14">
      <p:transition spd="slow" p14:dur="2000" advTm="41561"/>
    </mc:Choice>
    <mc:Fallback xmlns="">
      <p:transition spd="slow" advTm="4156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6" name="Rectangle 25">
            <a:extLst>
              <a:ext uri="{FF2B5EF4-FFF2-40B4-BE49-F238E27FC236}">
                <a16:creationId xmlns:a16="http://schemas.microsoft.com/office/drawing/2014/main" id="{442006E8-D7B1-C6C3-4763-4668E0E1EB5A}"/>
              </a:ext>
            </a:extLst>
          </p:cNvPr>
          <p:cNvSpPr/>
          <p:nvPr/>
        </p:nvSpPr>
        <p:spPr>
          <a:xfrm>
            <a:off x="10223157" y="1186249"/>
            <a:ext cx="1820562" cy="1194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Timeline&#10;&#10;Description automatically generated">
            <a:extLst>
              <a:ext uri="{FF2B5EF4-FFF2-40B4-BE49-F238E27FC236}">
                <a16:creationId xmlns:a16="http://schemas.microsoft.com/office/drawing/2014/main" id="{F6151929-4375-814E-1DD9-C022493231A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6972"/>
          <a:stretch/>
        </p:blipFill>
        <p:spPr>
          <a:xfrm>
            <a:off x="-542601" y="1186248"/>
            <a:ext cx="12734601" cy="5802941"/>
          </a:xfrm>
          <a:prstGeom prst="rect">
            <a:avLst/>
          </a:prstGeom>
        </p:spPr>
      </p:pic>
      <p:sp>
        <p:nvSpPr>
          <p:cNvPr id="2" name="Title 1">
            <a:extLst>
              <a:ext uri="{FF2B5EF4-FFF2-40B4-BE49-F238E27FC236}">
                <a16:creationId xmlns:a16="http://schemas.microsoft.com/office/drawing/2014/main" id="{E9C0209E-F27E-6444-20BC-052937CA13E3}"/>
              </a:ext>
            </a:extLst>
          </p:cNvPr>
          <p:cNvSpPr>
            <a:spLocks noGrp="1"/>
          </p:cNvSpPr>
          <p:nvPr>
            <p:ph type="title"/>
          </p:nvPr>
        </p:nvSpPr>
        <p:spPr>
          <a:xfrm>
            <a:off x="515400" y="195873"/>
            <a:ext cx="10075083" cy="702156"/>
          </a:xfrm>
        </p:spPr>
        <p:txBody>
          <a:bodyPr/>
          <a:lstStyle/>
          <a:p>
            <a:r>
              <a:rPr lang="en-US" sz="3200">
                <a:latin typeface="+mj-lt"/>
              </a:rPr>
              <a:t>The 3DHP Data Lifecycle</a:t>
            </a:r>
          </a:p>
        </p:txBody>
      </p:sp>
    </p:spTree>
    <p:extLst>
      <p:ext uri="{BB962C8B-B14F-4D97-AF65-F5344CB8AC3E}">
        <p14:creationId xmlns:p14="http://schemas.microsoft.com/office/powerpoint/2010/main" val="968183080"/>
      </p:ext>
    </p:extLst>
  </p:cSld>
  <p:clrMapOvr>
    <a:masterClrMapping/>
  </p:clrMapOvr>
</p:sld>
</file>

<file path=ppt/theme/theme1.xml><?xml version="1.0" encoding="utf-8"?>
<a:theme xmlns:a="http://schemas.openxmlformats.org/drawingml/2006/main" name="3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9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2D05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reenUSGS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USGSTheme" id="{8A1E6090-AD1F-42B7-B6CB-65FBC432404F}" vid="{C450C048-E0F8-4D29-886C-1D5EA6D00427}"/>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USGS">
  <a:themeElements>
    <a:clrScheme name="Custom 3">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0070C0"/>
      </a:hlink>
      <a:folHlink>
        <a:srgbClr val="0070C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id="{DC8418C8-1A41-43E4-9422-84921E7A7787}" vid="{F73A15A3-B5A0-42F4-9811-AA9EC1186BF2}"/>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2426FC060DC84096AC1ED933084D58" ma:contentTypeVersion="22" ma:contentTypeDescription="Create a new document." ma:contentTypeScope="" ma:versionID="95e81dac7f64e026078820e384b792f7">
  <xsd:schema xmlns:xsd="http://www.w3.org/2001/XMLSchema" xmlns:xs="http://www.w3.org/2001/XMLSchema" xmlns:p="http://schemas.microsoft.com/office/2006/metadata/properties" xmlns:ns1="http://schemas.microsoft.com/sharepoint/v3" xmlns:ns2="d0d0c495-4d42-4ec9-8117-51a176cbb399" xmlns:ns3="b7c250ea-731c-4e7e-a51e-6792d98ae35c" xmlns:ns4="31062a0d-ede8-4112-b4bb-00a9c1bc8e16" targetNamespace="http://schemas.microsoft.com/office/2006/metadata/properties" ma:root="true" ma:fieldsID="fd3494ea762a4a139dbe43f2f06f83a0" ns1:_="" ns2:_="" ns3:_="" ns4:_="">
    <xsd:import namespace="http://schemas.microsoft.com/sharepoint/v3"/>
    <xsd:import namespace="d0d0c495-4d42-4ec9-8117-51a176cbb399"/>
    <xsd:import namespace="b7c250ea-731c-4e7e-a51e-6792d98ae35c"/>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3:_dlc_DocId" minOccurs="0"/>
                <xsd:element ref="ns3:_dlc_DocIdUrl" minOccurs="0"/>
                <xsd:element ref="ns3:_dlc_DocIdPersistId"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Volume"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d0c495-4d42-4ec9-8117-51a176cbb3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Volume" ma:index="26" nillable="true" ma:displayName="Volume " ma:description="This is the volume where the image appears" ma:format="Dropdown" ma:internalName="Volume">
      <xsd:simpleType>
        <xsd:restriction base="dms:Text">
          <xsd:maxLength value="255"/>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c250ea-731c-4e7e-a51e-6792d98ae35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7c441851-ef96-4cee-8657-e962c91a88e3}" ma:internalName="TaxCatchAll" ma:showField="CatchAllData" ma:web="b7c250ea-731c-4e7e-a51e-6792d98ae3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dlc_DocId xmlns="b7c250ea-731c-4e7e-a51e-6792d98ae35c">NGPHYDRO-1119103887-60831</_dlc_DocId>
    <_dlc_DocIdUrl xmlns="b7c250ea-731c-4e7e-a51e-6792d98ae35c">
      <Url>https://doimspp.sharepoint.com/sites/NGPHYDROTEAM/_layouts/15/DocIdRedir.aspx?ID=NGPHYDRO-1119103887-60831</Url>
      <Description>NGPHYDRO-1119103887-60831</Description>
    </_dlc_DocIdUrl>
    <_dlc_DocIdPersistId xmlns="b7c250ea-731c-4e7e-a51e-6792d98ae35c">false</_dlc_DocIdPersistId>
    <SharedWithUsers xmlns="b7c250ea-731c-4e7e-a51e-6792d98ae35c">
      <UserInfo>
        <DisplayName>Gross, Eliza L</DisplayName>
        <AccountId>104</AccountId>
        <AccountType/>
      </UserInfo>
      <UserInfo>
        <DisplayName>Lukas, William A</DisplayName>
        <AccountId>62</AccountId>
        <AccountType/>
      </UserInfo>
      <UserInfo>
        <DisplayName>Niknami, Lily S</DisplayName>
        <AccountId>26</AccountId>
        <AccountType/>
      </UserInfo>
      <UserInfo>
        <DisplayName>Teter, Ryan L</DisplayName>
        <AccountId>120</AccountId>
        <AccountType/>
      </UserInfo>
      <UserInfo>
        <DisplayName>Tinker, Michael D</DisplayName>
        <AccountId>127</AccountId>
        <AccountType/>
      </UserInfo>
      <UserInfo>
        <DisplayName>Anderson, David S</DisplayName>
        <AccountId>66</AccountId>
        <AccountType/>
      </UserInfo>
      <UserInfo>
        <DisplayName>Caturia, Marcelle L</DisplayName>
        <AccountId>182</AccountId>
        <AccountType/>
      </UserInfo>
      <UserInfo>
        <DisplayName>Skalet, Joel J</DisplayName>
        <AccountId>195</AccountId>
        <AccountType/>
      </UserInfo>
      <UserInfo>
        <DisplayName>Aichele, Stephen S</DisplayName>
        <AccountId>23</AccountId>
        <AccountType/>
      </UserInfo>
      <UserInfo>
        <DisplayName>Buto, Susan G</DisplayName>
        <AccountId>13</AccountId>
        <AccountType/>
      </UserInfo>
    </SharedWithUsers>
    <Volume xmlns="d0d0c495-4d42-4ec9-8117-51a176cbb399" xsi:nil="true"/>
    <lcf76f155ced4ddcb4097134ff3c332f xmlns="d0d0c495-4d42-4ec9-8117-51a176cbb399">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A48CC957-55E7-4534-A73B-5D34788A02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d0c495-4d42-4ec9-8117-51a176cbb399"/>
    <ds:schemaRef ds:uri="b7c250ea-731c-4e7e-a51e-6792d98ae35c"/>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FFBE69-F418-4E86-8E13-7344CD2C6A39}">
  <ds:schemaRefs>
    <ds:schemaRef ds:uri="http://schemas.microsoft.com/sharepoint/v3/contenttype/forms"/>
  </ds:schemaRefs>
</ds:datastoreItem>
</file>

<file path=customXml/itemProps3.xml><?xml version="1.0" encoding="utf-8"?>
<ds:datastoreItem xmlns:ds="http://schemas.openxmlformats.org/officeDocument/2006/customXml" ds:itemID="{770A162E-7358-4FD8-A889-88509E4D3ABB}">
  <ds:schemaRefs>
    <ds:schemaRef ds:uri="http://schemas.microsoft.com/sharepoint/events"/>
    <ds:schemaRef ds:uri="http://www.w3.org/2000/xmlns/"/>
  </ds:schemaRefs>
</ds:datastoreItem>
</file>

<file path=customXml/itemProps4.xml><?xml version="1.0" encoding="utf-8"?>
<ds:datastoreItem xmlns:ds="http://schemas.openxmlformats.org/officeDocument/2006/customXml" ds:itemID="{F332C2C6-2114-416A-BC35-ECDB62BA507C}">
  <ds:schemaRefs>
    <ds:schemaRef ds:uri="b7c250ea-731c-4e7e-a51e-6792d98ae35c"/>
    <ds:schemaRef ds:uri="http://purl.org/dc/dcmitype/"/>
    <ds:schemaRef ds:uri="31062a0d-ede8-4112-b4bb-00a9c1bc8e16"/>
    <ds:schemaRef ds:uri="http://purl.org/dc/elements/1.1/"/>
    <ds:schemaRef ds:uri="http://schemas.microsoft.com/office/2006/metadata/properties"/>
    <ds:schemaRef ds:uri="http://schemas.microsoft.com/sharepoint/v3"/>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d0d0c495-4d42-4ec9-8117-51a176cbb399"/>
    <ds:schemaRef ds:uri="http://www.w3.org/XML/1998/namespace"/>
  </ds:schemaRefs>
</ds:datastoreItem>
</file>

<file path=docMetadata/LabelInfo.xml><?xml version="1.0" encoding="utf-8"?>
<clbl:labelList xmlns:clbl="http://schemas.microsoft.com/office/2020/mipLabelMetadata">
  <clbl:label id="{0693b5ba-4b18-4d7b-9341-f32f400a5494}" enabled="0" method="" siteId="{0693b5ba-4b18-4d7b-9341-f32f400a5494}" removed="1"/>
</clbl:labelList>
</file>

<file path=docProps/app.xml><?xml version="1.0" encoding="utf-8"?>
<Properties xmlns="http://schemas.openxmlformats.org/officeDocument/2006/extended-properties" xmlns:vt="http://schemas.openxmlformats.org/officeDocument/2006/docPropsVTypes">
  <Template/>
  <TotalTime>3728</TotalTime>
  <Words>3165</Words>
  <Application>Microsoft Office PowerPoint</Application>
  <PresentationFormat>Widescreen</PresentationFormat>
  <Paragraphs>355</Paragraphs>
  <Slides>26</Slides>
  <Notes>26</Notes>
  <HiddenSlides>9</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26</vt:i4>
      </vt:variant>
    </vt:vector>
  </HeadingPairs>
  <TitlesOfParts>
    <vt:vector size="42" baseType="lpstr">
      <vt:lpstr>-apple-system</vt:lpstr>
      <vt:lpstr>Arial</vt:lpstr>
      <vt:lpstr>Calibri</vt:lpstr>
      <vt:lpstr>Calibri Light</vt:lpstr>
      <vt:lpstr>Merriweather Web</vt:lpstr>
      <vt:lpstr>Noto Sans Symbols</vt:lpstr>
      <vt:lpstr>Segoe UI</vt:lpstr>
      <vt:lpstr>Tahoma</vt:lpstr>
      <vt:lpstr>Times New Roman</vt:lpstr>
      <vt:lpstr>Wingdings</vt:lpstr>
      <vt:lpstr>3_Advantage</vt:lpstr>
      <vt:lpstr>49_Advantage</vt:lpstr>
      <vt:lpstr>4_Advantage</vt:lpstr>
      <vt:lpstr>GreenUSGSTheme</vt:lpstr>
      <vt:lpstr>Custom Design</vt:lpstr>
      <vt:lpstr>USGS</vt:lpstr>
      <vt:lpstr>US Geological Survey’s Role in the National Hydrography Dataset and the 3D Hydrography Program  </vt:lpstr>
      <vt:lpstr>PowerPoint Presentation</vt:lpstr>
      <vt:lpstr>PowerPoint Presentation</vt:lpstr>
      <vt:lpstr> </vt:lpstr>
      <vt:lpstr>Watershed Boundary Dataset (WBD)</vt:lpstr>
      <vt:lpstr>NHDPlus High Resolution (NHDPlus HR)</vt:lpstr>
      <vt:lpstr>NHDPlus HR Rasters</vt:lpstr>
      <vt:lpstr>PowerPoint Presentation</vt:lpstr>
      <vt:lpstr>The 3DHP Data Lifecycle</vt:lpstr>
      <vt:lpstr>PowerPoint Presentation</vt:lpstr>
      <vt:lpstr>Data Collaboration Announcement (DCA)</vt:lpstr>
      <vt:lpstr>3DNTM  Data Collaboration Announcement (DCA)</vt:lpstr>
      <vt:lpstr>FY25 3DNTM Data Collaboration Announcement</vt:lpstr>
      <vt:lpstr>PowerPoint Presentation</vt:lpstr>
      <vt:lpstr>NGP User Engagement</vt:lpstr>
      <vt:lpstr>Data Acquisition Best Practices</vt:lpstr>
      <vt:lpstr>PowerPoint Presentation</vt:lpstr>
      <vt:lpstr>PowerPoint Presentation</vt:lpstr>
      <vt:lpstr>PowerPoint Presentation</vt:lpstr>
      <vt:lpstr>PowerPoint Presentation</vt:lpstr>
      <vt:lpstr>Data distribution</vt:lpstr>
      <vt:lpstr>The National Map Data Access via Services</vt:lpstr>
      <vt:lpstr>PowerPoint Presentation</vt:lpstr>
      <vt:lpstr>PowerPoint Presentation</vt:lpstr>
      <vt:lpstr>3DHP Map Service</vt:lpstr>
      <vt:lpstr>PowerPoint Presentation</vt:lpstr>
    </vt:vector>
  </TitlesOfParts>
  <Company>U.S. Geological Survey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Water Data Initiative</dc:title>
  <dc:creator>Rea, Alan H.</dc:creator>
  <cp:lastModifiedBy>Ritmiller, Cynthia L</cp:lastModifiedBy>
  <cp:revision>18</cp:revision>
  <cp:lastPrinted>2019-04-24T14:37:09Z</cp:lastPrinted>
  <dcterms:created xsi:type="dcterms:W3CDTF">2014-09-13T00:03:20Z</dcterms:created>
  <dcterms:modified xsi:type="dcterms:W3CDTF">2026-02-12T17:34:46Z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0x010100EB2426FC060DC84096AC1ED933084D58</vt:lpwstr>
  </property>
  <property fmtid="{D5CDD505-2E9C-101B-9397-08002B2CF9AE}" pid="3" name="xd_Signature">
    <vt:bool>false</vt:bool>
  </property>
  <property fmtid="{D5CDD505-2E9C-101B-9397-08002B2CF9AE}" pid="4" name="SharedWithUsers">
    <vt:lpwstr>22;#Anderson, Rebecca D;#18;#Thatcher, Cindy</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Order">
    <vt:r8>5027700</vt:r8>
  </property>
  <property fmtid="{D5CDD505-2E9C-101B-9397-08002B2CF9AE}" pid="9" name="_dlc_DocIdItemGuid">
    <vt:lpwstr>7abc56f9-57d7-4c38-a94d-52eb034b9f4a</vt:lpwstr>
  </property>
  <property fmtid="{D5CDD505-2E9C-101B-9397-08002B2CF9AE}" pid="10" name="MediaServiceImageTags">
    <vt:lpwstr/>
  </property>
</Properties>
</file>