
<file path=[Content_Types].xml><?xml version="1.0" encoding="utf-8"?>
<Types xmlns="http://schemas.openxmlformats.org/package/2006/content-types">
  <Default Extension="gif" ContentType="image/gif"/>
  <Default Extension="jpeg" ContentType="image/jpeg"/>
  <Default Extension="mp4" ContentType="video/mp4"/>
  <Default Extension="pdf" ContentType="application/pdf"/>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3.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4.xml" ContentType="application/vnd.openxmlformats-officedocument.theme+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5407" r:id="rId5"/>
    <p:sldMasterId id="2147485427" r:id="rId6"/>
    <p:sldMasterId id="2147485453" r:id="rId7"/>
    <p:sldMasterId id="2147485473" r:id="rId8"/>
    <p:sldMasterId id="2147485485" r:id="rId9"/>
  </p:sldMasterIdLst>
  <p:notesMasterIdLst>
    <p:notesMasterId r:id="rId40"/>
  </p:notesMasterIdLst>
  <p:handoutMasterIdLst>
    <p:handoutMasterId r:id="rId41"/>
  </p:handoutMasterIdLst>
  <p:sldIdLst>
    <p:sldId id="704" r:id="rId10"/>
    <p:sldId id="2142534193" r:id="rId11"/>
    <p:sldId id="1985" r:id="rId12"/>
    <p:sldId id="2142534181" r:id="rId13"/>
    <p:sldId id="2142534187" r:id="rId14"/>
    <p:sldId id="2142534188" r:id="rId15"/>
    <p:sldId id="2142534167" r:id="rId16"/>
    <p:sldId id="2142534183" r:id="rId17"/>
    <p:sldId id="2142534176" r:id="rId18"/>
    <p:sldId id="2142534169" r:id="rId19"/>
    <p:sldId id="2142534162" r:id="rId20"/>
    <p:sldId id="2142534192" r:id="rId21"/>
    <p:sldId id="2142534186" r:id="rId22"/>
    <p:sldId id="2142534196" r:id="rId23"/>
    <p:sldId id="2142534170" r:id="rId24"/>
    <p:sldId id="2142534163" r:id="rId25"/>
    <p:sldId id="2142534185" r:id="rId26"/>
    <p:sldId id="2142534171" r:id="rId27"/>
    <p:sldId id="2142533749" r:id="rId28"/>
    <p:sldId id="2142534172" r:id="rId29"/>
    <p:sldId id="2142534184" r:id="rId30"/>
    <p:sldId id="2041" r:id="rId31"/>
    <p:sldId id="6096" r:id="rId32"/>
    <p:sldId id="2142534190" r:id="rId33"/>
    <p:sldId id="2142533211" r:id="rId34"/>
    <p:sldId id="2142534197" r:id="rId35"/>
    <p:sldId id="2142534199" r:id="rId36"/>
    <p:sldId id="2142534195" r:id="rId37"/>
    <p:sldId id="2142534194" r:id="rId38"/>
    <p:sldId id="2142534191" r:id="rId39"/>
  </p:sldIdLst>
  <p:sldSz cx="12192000" cy="6858000"/>
  <p:notesSz cx="7315200" cy="96012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4" userDrawn="1">
          <p15:clr>
            <a:srgbClr val="A4A3A4"/>
          </p15:clr>
        </p15:guide>
        <p15:guide id="2" pos="2304" userDrawn="1">
          <p15:clr>
            <a:srgbClr val="A4A3A4"/>
          </p15:clr>
        </p15:guide>
        <p15:guide id="3" pos="2355" userDrawn="1">
          <p15:clr>
            <a:srgbClr val="A4A3A4"/>
          </p15:clr>
        </p15:guide>
      </p15:notes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9A268411-3940-AF57-680E-194659343FAD}" name="Urban-Mathieux, Brigitta" initials="BU" userId="S::burbanma@usgs.gov::8133359f-21ab-4855-a24f-31072e9ba88a" providerId="AD"/>
  <p188:author id="{2360B63B-E754-780F-C4A3-331579649567}" name="Killpack, Darcee" initials="KD" userId="S::dkillpack@usgs.gov::da87c97a-bfc8-4867-99c6-529186be7e3a" providerId="AD"/>
  <p188:author id="{B1299146-A985-7AF6-7966-07037A4F0976}" name="Decker, Drew" initials="DD" userId="S::ddecker@usgs.gov::1b1c2fb5-7e8b-431e-9fc5-738ddf368e90" providerId="AD"/>
  <p188:author id="{982E7D76-057D-B028-AC67-9FB4E66FAF20}" name="Adkins, Karen F" initials="KA" userId="S::kadkins@usgs.gov::2c77f771-39b7-4575-b98c-b2166b1a54a9" providerId="AD"/>
  <p188:author id="{0950DC80-A2A9-F71C-831A-F53DD968A5E2}" name="Lydic, Carol S" initials="CL" userId="S::clydic@usgs.gov::efc353d9-2592-4662-9854-fb1bc13a8c51" providerId="AD"/>
  <p188:author id="{CD7C868A-BEE3-24D2-487C-4824D7A30309}" name="Ritmiller, Cynthia L" initials="CR" userId="S::critmiller@usgs.gov::0b805a5b-d213-4362-ad8a-9241401b6842" providerId="AD"/>
  <p188:author id="{0AE41F8C-5F59-F9D1-99CF-61031D4282F3}" name="Buto, Susan G" initials="BG" userId="S::sbuto@usgs.gov::f91ccf83-7851-45f2-8eee-6c6ccb9a8f05" providerId="AD"/>
  <p188:author id="{F21022C5-D906-FDDB-A559-D867C3B6591D}" name="Lukas, Vicki" initials="LV" userId="S::vlukas@usgs.gov::ce3566fd-6e09-4826-83c5-e1392cc237b1" providerId="AD"/>
  <p188:author id="{EFE715E7-50B1-E737-695B-34A78DC137A3}" name="Anderson, Rebecca D." initials="RDA" userId="Anderson, Rebecca D." providerId="None"/>
</p188:authorLst>
</file>

<file path=ppt/commentAuthors.xml><?xml version="1.0" encoding="utf-8"?>
<p:cmAuthorLst xmlns:a="http://schemas.openxmlformats.org/drawingml/2006/main" xmlns:r="http://schemas.openxmlformats.org/officeDocument/2006/relationships" xmlns:p="http://schemas.openxmlformats.org/presentationml/2006/main">
  <p:cmAuthor id="0" name="Allyson Jason" initials="ALJ" lastIdx="3" clrIdx="0"/>
  <p:cmAuthor id="1" name="Anderson, Rebecca D" initials="ARD" lastIdx="1" clrIdx="1">
    <p:extLst>
      <p:ext uri="{19B8F6BF-5375-455C-9EA6-DF929625EA0E}">
        <p15:presenceInfo xmlns:p15="http://schemas.microsoft.com/office/powerpoint/2012/main" userId="S-1-5-21-3697291689-1161744426-439199626-267375" providerId="AD"/>
      </p:ext>
    </p:extLst>
  </p:cmAuthor>
  <p:cmAuthor id="2" name="Thunen, Diana R" initials="TR" lastIdx="1" clrIdx="2">
    <p:extLst>
      <p:ext uri="{19B8F6BF-5375-455C-9EA6-DF929625EA0E}">
        <p15:presenceInfo xmlns:p15="http://schemas.microsoft.com/office/powerpoint/2012/main" userId="S::dthunen@usgs.gov::e584d792-0497-41f0-94c9-7317070f44de" providerId="AD"/>
      </p:ext>
    </p:extLst>
  </p:cmAuthor>
  <p:cmAuthor id="3" name="Buto, Susan G" initials="BSG" lastIdx="14" clrIdx="3">
    <p:extLst>
      <p:ext uri="{19B8F6BF-5375-455C-9EA6-DF929625EA0E}">
        <p15:presenceInfo xmlns:p15="http://schemas.microsoft.com/office/powerpoint/2012/main" userId="S::sbuto@usgs.gov::f91ccf83-7851-45f2-8eee-6c6ccb9a8f05" providerId="AD"/>
      </p:ext>
    </p:extLst>
  </p:cmAuthor>
  <p:cmAuthor id="4" name="Thatcher, Cindy" initials="TC" lastIdx="4" clrIdx="4">
    <p:extLst>
      <p:ext uri="{19B8F6BF-5375-455C-9EA6-DF929625EA0E}">
        <p15:presenceInfo xmlns:p15="http://schemas.microsoft.com/office/powerpoint/2012/main" userId="S::thatcherc@usgs.gov::6012c06a-8322-401e-80e3-97c0f9d9cf2b" providerId="AD"/>
      </p:ext>
    </p:extLst>
  </p:cmAuthor>
  <p:cmAuthor id="5" name="Jason, Allyson L" initials="JL" lastIdx="3" clrIdx="5">
    <p:extLst>
      <p:ext uri="{19B8F6BF-5375-455C-9EA6-DF929625EA0E}">
        <p15:presenceInfo xmlns:p15="http://schemas.microsoft.com/office/powerpoint/2012/main" userId="S::ajason@usgs.gov::ba5ff9dd-aa59-40d8-9fac-73ec8c7564a7" providerId="AD"/>
      </p:ext>
    </p:extLst>
  </p:cmAuthor>
  <p:cmAuthor id="6" name="Lukas, Vicki" initials="LV" lastIdx="1" clrIdx="6">
    <p:extLst>
      <p:ext uri="{19B8F6BF-5375-455C-9EA6-DF929625EA0E}">
        <p15:presenceInfo xmlns:p15="http://schemas.microsoft.com/office/powerpoint/2012/main" userId="S::vlukas@usgs.gov::ce3566fd-6e09-4826-83c5-e1392cc237b1"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95959"/>
    <a:srgbClr val="0000FF"/>
    <a:srgbClr val="006F4B"/>
    <a:srgbClr val="BC5FBC"/>
    <a:srgbClr val="093C92"/>
    <a:srgbClr val="073073"/>
    <a:srgbClr val="009999"/>
    <a:srgbClr val="385D81"/>
    <a:srgbClr val="0D55C9"/>
    <a:srgbClr val="008E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15AA638-802F-4BBC-9F29-2CEB2B0B43CA}" v="48" dt="2025-08-20T21:33:29.2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4528" autoAdjust="0"/>
  </p:normalViewPr>
  <p:slideViewPr>
    <p:cSldViewPr snapToGrid="0">
      <p:cViewPr varScale="1">
        <p:scale>
          <a:sx n="69" d="100"/>
          <a:sy n="69" d="100"/>
        </p:scale>
        <p:origin x="2154" y="60"/>
      </p:cViewPr>
      <p:guideLst>
        <p:guide orient="horz" pos="2160"/>
        <p:guide pos="3840"/>
      </p:guideLst>
    </p:cSldViewPr>
  </p:slideViewPr>
  <p:notesTextViewPr>
    <p:cViewPr>
      <p:scale>
        <a:sx n="3" d="2"/>
        <a:sy n="3" d="2"/>
      </p:scale>
      <p:origin x="0" y="0"/>
    </p:cViewPr>
  </p:notesTextViewPr>
  <p:notesViewPr>
    <p:cSldViewPr snapToGrid="0">
      <p:cViewPr>
        <p:scale>
          <a:sx n="1" d="2"/>
          <a:sy n="1" d="2"/>
        </p:scale>
        <p:origin x="0" y="0"/>
      </p:cViewPr>
      <p:guideLst>
        <p:guide orient="horz" pos="3074"/>
        <p:guide pos="2304"/>
        <p:guide pos="2355"/>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3" Type="http://schemas.openxmlformats.org/officeDocument/2006/relationships/customXml" Target="../customXml/item3.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commentAuthors" Target="commentAuthors.xml"/><Relationship Id="rId47" Type="http://schemas.microsoft.com/office/2016/11/relationships/changesInfo" Target="changesInfos/changesInfo1.xml"/><Relationship Id="rId7" Type="http://schemas.openxmlformats.org/officeDocument/2006/relationships/slideMaster" Target="slideMasters/slideMaster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41"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Master" Target="slideMasters/slideMaster2.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notesMaster" Target="notesMasters/notesMaster1.xml"/><Relationship Id="rId45" Type="http://schemas.openxmlformats.org/officeDocument/2006/relationships/theme" Target="theme/theme1.xml"/><Relationship Id="rId5" Type="http://schemas.openxmlformats.org/officeDocument/2006/relationships/slideMaster" Target="slideMasters/slideMaster1.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microsoft.com/office/2018/10/relationships/authors" Target="authors.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viewProps" Target="viewProps.xml"/><Relationship Id="rId4" Type="http://schemas.openxmlformats.org/officeDocument/2006/relationships/customXml" Target="../customXml/item4.xml"/><Relationship Id="rId9" Type="http://schemas.openxmlformats.org/officeDocument/2006/relationships/slideMaster" Target="slideMasters/slideMaster5.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Master" Target="slideMasters/slideMaster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itmiller, Cynthia L" userId="0b805a5b-d213-4362-ad8a-9241401b6842" providerId="ADAL" clId="{915AA638-802F-4BBC-9F29-2CEB2B0B43CA}"/>
    <pc:docChg chg="undo custSel addSld delSld modSld sldOrd modMainMaster modNotesMaster modHandout">
      <pc:chgData name="Ritmiller, Cynthia L" userId="0b805a5b-d213-4362-ad8a-9241401b6842" providerId="ADAL" clId="{915AA638-802F-4BBC-9F29-2CEB2B0B43CA}" dt="2025-08-20T21:37:05.733" v="1825" actId="6549"/>
      <pc:docMkLst>
        <pc:docMk/>
      </pc:docMkLst>
      <pc:sldChg chg="modSp add del mod">
        <pc:chgData name="Ritmiller, Cynthia L" userId="0b805a5b-d213-4362-ad8a-9241401b6842" providerId="ADAL" clId="{915AA638-802F-4BBC-9F29-2CEB2B0B43CA}" dt="2025-08-20T13:30:30.553" v="102" actId="47"/>
        <pc:sldMkLst>
          <pc:docMk/>
          <pc:sldMk cId="309042631" sldId="257"/>
        </pc:sldMkLst>
        <pc:spChg chg="mod">
          <ac:chgData name="Ritmiller, Cynthia L" userId="0b805a5b-d213-4362-ad8a-9241401b6842" providerId="ADAL" clId="{915AA638-802F-4BBC-9F29-2CEB2B0B43CA}" dt="2025-08-20T13:30:20.721" v="100"/>
          <ac:spMkLst>
            <pc:docMk/>
            <pc:sldMk cId="309042631" sldId="257"/>
            <ac:spMk id="2" creationId="{B7B8151B-E0C1-81EA-108E-99C304CC24C5}"/>
          </ac:spMkLst>
        </pc:spChg>
        <pc:spChg chg="mod">
          <ac:chgData name="Ritmiller, Cynthia L" userId="0b805a5b-d213-4362-ad8a-9241401b6842" providerId="ADAL" clId="{915AA638-802F-4BBC-9F29-2CEB2B0B43CA}" dt="2025-08-20T13:30:17.404" v="98" actId="27636"/>
          <ac:spMkLst>
            <pc:docMk/>
            <pc:sldMk cId="309042631" sldId="257"/>
            <ac:spMk id="3" creationId="{D06CB6BE-DEF8-D638-1A61-370884A164EA}"/>
          </ac:spMkLst>
        </pc:spChg>
      </pc:sldChg>
      <pc:sldChg chg="modSp add del mod setBg">
        <pc:chgData name="Ritmiller, Cynthia L" userId="0b805a5b-d213-4362-ad8a-9241401b6842" providerId="ADAL" clId="{915AA638-802F-4BBC-9F29-2CEB2B0B43CA}" dt="2025-08-20T13:31:15.083" v="112" actId="47"/>
        <pc:sldMkLst>
          <pc:docMk/>
          <pc:sldMk cId="2169531229" sldId="397"/>
        </pc:sldMkLst>
        <pc:spChg chg="mod">
          <ac:chgData name="Ritmiller, Cynthia L" userId="0b805a5b-d213-4362-ad8a-9241401b6842" providerId="ADAL" clId="{915AA638-802F-4BBC-9F29-2CEB2B0B43CA}" dt="2025-08-20T13:29:52.783" v="95" actId="1076"/>
          <ac:spMkLst>
            <pc:docMk/>
            <pc:sldMk cId="2169531229" sldId="397"/>
            <ac:spMk id="2" creationId="{00000000-0000-0000-0000-000000000000}"/>
          </ac:spMkLst>
        </pc:spChg>
        <pc:spChg chg="mod">
          <ac:chgData name="Ritmiller, Cynthia L" userId="0b805a5b-d213-4362-ad8a-9241401b6842" providerId="ADAL" clId="{915AA638-802F-4BBC-9F29-2CEB2B0B43CA}" dt="2025-08-20T13:29:49.441" v="94" actId="1076"/>
          <ac:spMkLst>
            <pc:docMk/>
            <pc:sldMk cId="2169531229" sldId="397"/>
            <ac:spMk id="3" creationId="{00000000-0000-0000-0000-000000000000}"/>
          </ac:spMkLst>
        </pc:spChg>
        <pc:spChg chg="mod">
          <ac:chgData name="Ritmiller, Cynthia L" userId="0b805a5b-d213-4362-ad8a-9241401b6842" providerId="ADAL" clId="{915AA638-802F-4BBC-9F29-2CEB2B0B43CA}" dt="2025-08-20T13:27:45.312" v="80" actId="108"/>
          <ac:spMkLst>
            <pc:docMk/>
            <pc:sldMk cId="2169531229" sldId="397"/>
            <ac:spMk id="4" creationId="{00000000-0000-0000-0000-000000000000}"/>
          </ac:spMkLst>
        </pc:spChg>
      </pc:sldChg>
      <pc:sldChg chg="modSp mod modNotesTx">
        <pc:chgData name="Ritmiller, Cynthia L" userId="0b805a5b-d213-4362-ad8a-9241401b6842" providerId="ADAL" clId="{915AA638-802F-4BBC-9F29-2CEB2B0B43CA}" dt="2025-08-20T21:37:05.733" v="1825" actId="6549"/>
        <pc:sldMkLst>
          <pc:docMk/>
          <pc:sldMk cId="2212161756" sldId="704"/>
        </pc:sldMkLst>
        <pc:spChg chg="mod">
          <ac:chgData name="Ritmiller, Cynthia L" userId="0b805a5b-d213-4362-ad8a-9241401b6842" providerId="ADAL" clId="{915AA638-802F-4BBC-9F29-2CEB2B0B43CA}" dt="2025-08-20T13:30:17.408" v="99" actId="27636"/>
          <ac:spMkLst>
            <pc:docMk/>
            <pc:sldMk cId="2212161756" sldId="704"/>
            <ac:spMk id="3" creationId="{00000000-0000-0000-0000-000000000000}"/>
          </ac:spMkLst>
        </pc:spChg>
      </pc:sldChg>
      <pc:sldChg chg="modSp mod modNotes">
        <pc:chgData name="Ritmiller, Cynthia L" userId="0b805a5b-d213-4362-ad8a-9241401b6842" providerId="ADAL" clId="{915AA638-802F-4BBC-9F29-2CEB2B0B43CA}" dt="2025-08-20T21:33:29.206" v="1815"/>
        <pc:sldMkLst>
          <pc:docMk/>
          <pc:sldMk cId="3409952776" sldId="1985"/>
        </pc:sldMkLst>
        <pc:spChg chg="mod">
          <ac:chgData name="Ritmiller, Cynthia L" userId="0b805a5b-d213-4362-ad8a-9241401b6842" providerId="ADAL" clId="{915AA638-802F-4BBC-9F29-2CEB2B0B43CA}" dt="2025-08-20T17:40:41.694" v="118" actId="108"/>
          <ac:spMkLst>
            <pc:docMk/>
            <pc:sldMk cId="3409952776" sldId="1985"/>
            <ac:spMk id="4" creationId="{00000000-0000-0000-0000-000000000000}"/>
          </ac:spMkLst>
        </pc:spChg>
        <pc:spChg chg="mod">
          <ac:chgData name="Ritmiller, Cynthia L" userId="0b805a5b-d213-4362-ad8a-9241401b6842" providerId="ADAL" clId="{915AA638-802F-4BBC-9F29-2CEB2B0B43CA}" dt="2025-08-20T13:30:47.625" v="106" actId="1076"/>
          <ac:spMkLst>
            <pc:docMk/>
            <pc:sldMk cId="3409952776" sldId="1985"/>
            <ac:spMk id="17" creationId="{489E3A2D-D20C-4E50-9D9C-6BEB4269793B}"/>
          </ac:spMkLst>
        </pc:spChg>
      </pc:sldChg>
      <pc:sldChg chg="modSp mod modNotes">
        <pc:chgData name="Ritmiller, Cynthia L" userId="0b805a5b-d213-4362-ad8a-9241401b6842" providerId="ADAL" clId="{915AA638-802F-4BBC-9F29-2CEB2B0B43CA}" dt="2025-08-20T21:33:29.206" v="1815"/>
        <pc:sldMkLst>
          <pc:docMk/>
          <pc:sldMk cId="1978561997" sldId="2041"/>
        </pc:sldMkLst>
        <pc:spChg chg="mod">
          <ac:chgData name="Ritmiller, Cynthia L" userId="0b805a5b-d213-4362-ad8a-9241401b6842" providerId="ADAL" clId="{915AA638-802F-4BBC-9F29-2CEB2B0B43CA}" dt="2025-08-20T17:48:02.576" v="234" actId="2711"/>
          <ac:spMkLst>
            <pc:docMk/>
            <pc:sldMk cId="1978561997" sldId="2041"/>
            <ac:spMk id="19" creationId="{05CD29D1-52BB-456A-8D77-130BB455B98E}"/>
          </ac:spMkLst>
        </pc:spChg>
        <pc:spChg chg="mod">
          <ac:chgData name="Ritmiller, Cynthia L" userId="0b805a5b-d213-4362-ad8a-9241401b6842" providerId="ADAL" clId="{915AA638-802F-4BBC-9F29-2CEB2B0B43CA}" dt="2025-08-20T17:47:57.587" v="233" actId="1076"/>
          <ac:spMkLst>
            <pc:docMk/>
            <pc:sldMk cId="1978561997" sldId="2041"/>
            <ac:spMk id="323" creationId="{00000000-0000-0000-0000-000000000000}"/>
          </ac:spMkLst>
        </pc:spChg>
        <pc:picChg chg="mod">
          <ac:chgData name="Ritmiller, Cynthia L" userId="0b805a5b-d213-4362-ad8a-9241401b6842" providerId="ADAL" clId="{915AA638-802F-4BBC-9F29-2CEB2B0B43CA}" dt="2025-08-20T17:48:17.537" v="238" actId="14100"/>
          <ac:picMkLst>
            <pc:docMk/>
            <pc:sldMk cId="1978561997" sldId="2041"/>
            <ac:picMk id="4" creationId="{016D79EA-A1B9-4070-A940-EDDC40B53792}"/>
          </ac:picMkLst>
        </pc:picChg>
        <pc:picChg chg="mod">
          <ac:chgData name="Ritmiller, Cynthia L" userId="0b805a5b-d213-4362-ad8a-9241401b6842" providerId="ADAL" clId="{915AA638-802F-4BBC-9F29-2CEB2B0B43CA}" dt="2025-08-20T17:48:21.378" v="240" actId="1076"/>
          <ac:picMkLst>
            <pc:docMk/>
            <pc:sldMk cId="1978561997" sldId="2041"/>
            <ac:picMk id="5" creationId="{4D272721-CBE3-4983-A42A-7F79EB699E2E}"/>
          </ac:picMkLst>
        </pc:picChg>
      </pc:sldChg>
      <pc:sldChg chg="delSp modSp mod">
        <pc:chgData name="Ritmiller, Cynthia L" userId="0b805a5b-d213-4362-ad8a-9241401b6842" providerId="ADAL" clId="{915AA638-802F-4BBC-9F29-2CEB2B0B43CA}" dt="2025-08-20T18:35:28.322" v="435" actId="478"/>
        <pc:sldMkLst>
          <pc:docMk/>
          <pc:sldMk cId="1071665871" sldId="6096"/>
        </pc:sldMkLst>
        <pc:spChg chg="mod">
          <ac:chgData name="Ritmiller, Cynthia L" userId="0b805a5b-d213-4362-ad8a-9241401b6842" providerId="ADAL" clId="{915AA638-802F-4BBC-9F29-2CEB2B0B43CA}" dt="2025-08-20T17:48:36.151" v="242" actId="2711"/>
          <ac:spMkLst>
            <pc:docMk/>
            <pc:sldMk cId="1071665871" sldId="6096"/>
            <ac:spMk id="2" creationId="{9474B0EE-37E9-418D-96C7-D36997DB42F4}"/>
          </ac:spMkLst>
        </pc:spChg>
        <pc:spChg chg="mod">
          <ac:chgData name="Ritmiller, Cynthia L" userId="0b805a5b-d213-4362-ad8a-9241401b6842" providerId="ADAL" clId="{915AA638-802F-4BBC-9F29-2CEB2B0B43CA}" dt="2025-08-20T13:25:50.815" v="2"/>
          <ac:spMkLst>
            <pc:docMk/>
            <pc:sldMk cId="1071665871" sldId="6096"/>
            <ac:spMk id="3" creationId="{D2016B26-0E9F-4507-9530-05B903A2F9A0}"/>
          </ac:spMkLst>
        </pc:spChg>
        <pc:spChg chg="mod">
          <ac:chgData name="Ritmiller, Cynthia L" userId="0b805a5b-d213-4362-ad8a-9241401b6842" providerId="ADAL" clId="{915AA638-802F-4BBC-9F29-2CEB2B0B43CA}" dt="2025-08-20T17:48:29.798" v="241" actId="2711"/>
          <ac:spMkLst>
            <pc:docMk/>
            <pc:sldMk cId="1071665871" sldId="6096"/>
            <ac:spMk id="4" creationId="{A0DDF8DD-FA5D-4523-98A4-A606DACBE7D4}"/>
          </ac:spMkLst>
        </pc:spChg>
        <pc:spChg chg="del">
          <ac:chgData name="Ritmiller, Cynthia L" userId="0b805a5b-d213-4362-ad8a-9241401b6842" providerId="ADAL" clId="{915AA638-802F-4BBC-9F29-2CEB2B0B43CA}" dt="2025-08-20T18:35:28.322" v="435" actId="478"/>
          <ac:spMkLst>
            <pc:docMk/>
            <pc:sldMk cId="1071665871" sldId="6096"/>
            <ac:spMk id="10" creationId="{A28852A2-5A09-4782-BA8C-25C6AF1CFB4C}"/>
          </ac:spMkLst>
        </pc:spChg>
      </pc:sldChg>
      <pc:sldChg chg="modSp mod modNotes modNotesTx">
        <pc:chgData name="Ritmiller, Cynthia L" userId="0b805a5b-d213-4362-ad8a-9241401b6842" providerId="ADAL" clId="{915AA638-802F-4BBC-9F29-2CEB2B0B43CA}" dt="2025-08-20T21:33:29.206" v="1815"/>
        <pc:sldMkLst>
          <pc:docMk/>
          <pc:sldMk cId="1546567010" sldId="2142533211"/>
        </pc:sldMkLst>
        <pc:spChg chg="mod">
          <ac:chgData name="Ritmiller, Cynthia L" userId="0b805a5b-d213-4362-ad8a-9241401b6842" providerId="ADAL" clId="{915AA638-802F-4BBC-9F29-2CEB2B0B43CA}" dt="2025-08-20T18:29:31.169" v="390" actId="20577"/>
          <ac:spMkLst>
            <pc:docMk/>
            <pc:sldMk cId="1546567010" sldId="2142533211"/>
            <ac:spMk id="415" creationId="{00000000-0000-0000-0000-000000000000}"/>
          </ac:spMkLst>
        </pc:spChg>
      </pc:sldChg>
      <pc:sldChg chg="modSp add del mod modNotesTx">
        <pc:chgData name="Ritmiller, Cynthia L" userId="0b805a5b-d213-4362-ad8a-9241401b6842" providerId="ADAL" clId="{915AA638-802F-4BBC-9F29-2CEB2B0B43CA}" dt="2025-08-20T13:30:28.778" v="101" actId="47"/>
        <pc:sldMkLst>
          <pc:docMk/>
          <pc:sldMk cId="2000407187" sldId="2142533229"/>
        </pc:sldMkLst>
        <pc:spChg chg="mod">
          <ac:chgData name="Ritmiller, Cynthia L" userId="0b805a5b-d213-4362-ad8a-9241401b6842" providerId="ADAL" clId="{915AA638-802F-4BBC-9F29-2CEB2B0B43CA}" dt="2025-08-20T13:27:04.521" v="72" actId="21"/>
          <ac:spMkLst>
            <pc:docMk/>
            <pc:sldMk cId="2000407187" sldId="2142533229"/>
            <ac:spMk id="21" creationId="{443A0CAE-8678-4EAA-4284-AA80CF44E314}"/>
          </ac:spMkLst>
        </pc:spChg>
      </pc:sldChg>
      <pc:sldChg chg="modSp mod">
        <pc:chgData name="Ritmiller, Cynthia L" userId="0b805a5b-d213-4362-ad8a-9241401b6842" providerId="ADAL" clId="{915AA638-802F-4BBC-9F29-2CEB2B0B43CA}" dt="2025-08-20T17:46:56.891" v="221" actId="1076"/>
        <pc:sldMkLst>
          <pc:docMk/>
          <pc:sldMk cId="2987240003" sldId="2142533749"/>
        </pc:sldMkLst>
        <pc:spChg chg="mod">
          <ac:chgData name="Ritmiller, Cynthia L" userId="0b805a5b-d213-4362-ad8a-9241401b6842" providerId="ADAL" clId="{915AA638-802F-4BBC-9F29-2CEB2B0B43CA}" dt="2025-08-20T17:46:21.721" v="210" actId="2711"/>
          <ac:spMkLst>
            <pc:docMk/>
            <pc:sldMk cId="2987240003" sldId="2142533749"/>
            <ac:spMk id="2" creationId="{59258580-206A-A56D-01DC-3DD538A23EA4}"/>
          </ac:spMkLst>
        </pc:spChg>
        <pc:spChg chg="mod">
          <ac:chgData name="Ritmiller, Cynthia L" userId="0b805a5b-d213-4362-ad8a-9241401b6842" providerId="ADAL" clId="{915AA638-802F-4BBC-9F29-2CEB2B0B43CA}" dt="2025-08-20T17:46:31.606" v="211" actId="2711"/>
          <ac:spMkLst>
            <pc:docMk/>
            <pc:sldMk cId="2987240003" sldId="2142533749"/>
            <ac:spMk id="8" creationId="{8F871669-6A5F-F183-073E-092A2B4DBF16}"/>
          </ac:spMkLst>
        </pc:spChg>
        <pc:spChg chg="mod">
          <ac:chgData name="Ritmiller, Cynthia L" userId="0b805a5b-d213-4362-ad8a-9241401b6842" providerId="ADAL" clId="{915AA638-802F-4BBC-9F29-2CEB2B0B43CA}" dt="2025-08-20T17:46:56.891" v="221" actId="1076"/>
          <ac:spMkLst>
            <pc:docMk/>
            <pc:sldMk cId="2987240003" sldId="2142533749"/>
            <ac:spMk id="18" creationId="{23307535-865E-4AF5-89B3-22BF820346C6}"/>
          </ac:spMkLst>
        </pc:spChg>
      </pc:sldChg>
      <pc:sldChg chg="modSp add del mod">
        <pc:chgData name="Ritmiller, Cynthia L" userId="0b805a5b-d213-4362-ad8a-9241401b6842" providerId="ADAL" clId="{915AA638-802F-4BBC-9F29-2CEB2B0B43CA}" dt="2025-08-20T18:08:58.973" v="346" actId="47"/>
        <pc:sldMkLst>
          <pc:docMk/>
          <pc:sldMk cId="3109361124" sldId="2142533979"/>
        </pc:sldMkLst>
        <pc:spChg chg="mod">
          <ac:chgData name="Ritmiller, Cynthia L" userId="0b805a5b-d213-4362-ad8a-9241401b6842" providerId="ADAL" clId="{915AA638-802F-4BBC-9F29-2CEB2B0B43CA}" dt="2025-08-20T18:04:48.606" v="278" actId="27636"/>
          <ac:spMkLst>
            <pc:docMk/>
            <pc:sldMk cId="3109361124" sldId="2142533979"/>
            <ac:spMk id="2" creationId="{C8AF1B89-09A2-F981-41F8-62B698E36355}"/>
          </ac:spMkLst>
        </pc:spChg>
      </pc:sldChg>
      <pc:sldChg chg="modSp mod">
        <pc:chgData name="Ritmiller, Cynthia L" userId="0b805a5b-d213-4362-ad8a-9241401b6842" providerId="ADAL" clId="{915AA638-802F-4BBC-9F29-2CEB2B0B43CA}" dt="2025-08-20T17:44:29.574" v="196" actId="1076"/>
        <pc:sldMkLst>
          <pc:docMk/>
          <pc:sldMk cId="987729310" sldId="2142534167"/>
        </pc:sldMkLst>
        <pc:spChg chg="mod">
          <ac:chgData name="Ritmiller, Cynthia L" userId="0b805a5b-d213-4362-ad8a-9241401b6842" providerId="ADAL" clId="{915AA638-802F-4BBC-9F29-2CEB2B0B43CA}" dt="2025-08-20T17:41:08.627" v="120" actId="108"/>
          <ac:spMkLst>
            <pc:docMk/>
            <pc:sldMk cId="987729310" sldId="2142534167"/>
            <ac:spMk id="2" creationId="{E592CE01-D151-FECA-D7ED-6C8B81F05C0F}"/>
          </ac:spMkLst>
        </pc:spChg>
        <pc:spChg chg="mod">
          <ac:chgData name="Ritmiller, Cynthia L" userId="0b805a5b-d213-4362-ad8a-9241401b6842" providerId="ADAL" clId="{915AA638-802F-4BBC-9F29-2CEB2B0B43CA}" dt="2025-08-20T17:44:22.162" v="195" actId="1076"/>
          <ac:spMkLst>
            <pc:docMk/>
            <pc:sldMk cId="987729310" sldId="2142534167"/>
            <ac:spMk id="3" creationId="{1C46A0CE-5170-4F65-FFEE-C5A1EA153CF9}"/>
          </ac:spMkLst>
        </pc:spChg>
        <pc:picChg chg="mod">
          <ac:chgData name="Ritmiller, Cynthia L" userId="0b805a5b-d213-4362-ad8a-9241401b6842" providerId="ADAL" clId="{915AA638-802F-4BBC-9F29-2CEB2B0B43CA}" dt="2025-08-20T17:44:29.574" v="196" actId="1076"/>
          <ac:picMkLst>
            <pc:docMk/>
            <pc:sldMk cId="987729310" sldId="2142534167"/>
            <ac:picMk id="5" creationId="{C42BAD86-60AC-449C-6AF9-0735C653E51F}"/>
          </ac:picMkLst>
        </pc:picChg>
      </pc:sldChg>
      <pc:sldChg chg="modNotes">
        <pc:chgData name="Ritmiller, Cynthia L" userId="0b805a5b-d213-4362-ad8a-9241401b6842" providerId="ADAL" clId="{915AA638-802F-4BBC-9F29-2CEB2B0B43CA}" dt="2025-08-20T21:33:29.206" v="1815"/>
        <pc:sldMkLst>
          <pc:docMk/>
          <pc:sldMk cId="2913982617" sldId="2142534169"/>
        </pc:sldMkLst>
      </pc:sldChg>
      <pc:sldChg chg="modSp mod modNotes">
        <pc:chgData name="Ritmiller, Cynthia L" userId="0b805a5b-d213-4362-ad8a-9241401b6842" providerId="ADAL" clId="{915AA638-802F-4BBC-9F29-2CEB2B0B43CA}" dt="2025-08-20T21:33:29.206" v="1815"/>
        <pc:sldMkLst>
          <pc:docMk/>
          <pc:sldMk cId="1413737275" sldId="2142534170"/>
        </pc:sldMkLst>
        <pc:spChg chg="mod">
          <ac:chgData name="Ritmiller, Cynthia L" userId="0b805a5b-d213-4362-ad8a-9241401b6842" providerId="ADAL" clId="{915AA638-802F-4BBC-9F29-2CEB2B0B43CA}" dt="2025-08-20T17:45:31.490" v="204" actId="1076"/>
          <ac:spMkLst>
            <pc:docMk/>
            <pc:sldMk cId="1413737275" sldId="2142534170"/>
            <ac:spMk id="415" creationId="{00000000-0000-0000-0000-000000000000}"/>
          </ac:spMkLst>
        </pc:spChg>
      </pc:sldChg>
      <pc:sldChg chg="modSp mod modNotes">
        <pc:chgData name="Ritmiller, Cynthia L" userId="0b805a5b-d213-4362-ad8a-9241401b6842" providerId="ADAL" clId="{915AA638-802F-4BBC-9F29-2CEB2B0B43CA}" dt="2025-08-20T21:33:29.206" v="1815"/>
        <pc:sldMkLst>
          <pc:docMk/>
          <pc:sldMk cId="323171709" sldId="2142534171"/>
        </pc:sldMkLst>
        <pc:spChg chg="mod">
          <ac:chgData name="Ritmiller, Cynthia L" userId="0b805a5b-d213-4362-ad8a-9241401b6842" providerId="ADAL" clId="{915AA638-802F-4BBC-9F29-2CEB2B0B43CA}" dt="2025-08-20T17:46:06.639" v="209" actId="20577"/>
          <ac:spMkLst>
            <pc:docMk/>
            <pc:sldMk cId="323171709" sldId="2142534171"/>
            <ac:spMk id="4" creationId="{56FC4B27-4B4B-DEF6-D5D4-F41CC66DFFC4}"/>
          </ac:spMkLst>
        </pc:spChg>
        <pc:spChg chg="mod">
          <ac:chgData name="Ritmiller, Cynthia L" userId="0b805a5b-d213-4362-ad8a-9241401b6842" providerId="ADAL" clId="{915AA638-802F-4BBC-9F29-2CEB2B0B43CA}" dt="2025-08-20T17:45:59.987" v="207" actId="1076"/>
          <ac:spMkLst>
            <pc:docMk/>
            <pc:sldMk cId="323171709" sldId="2142534171"/>
            <ac:spMk id="415" creationId="{00000000-0000-0000-0000-000000000000}"/>
          </ac:spMkLst>
        </pc:spChg>
      </pc:sldChg>
      <pc:sldChg chg="modSp mod modNotes modNotesTx">
        <pc:chgData name="Ritmiller, Cynthia L" userId="0b805a5b-d213-4362-ad8a-9241401b6842" providerId="ADAL" clId="{915AA638-802F-4BBC-9F29-2CEB2B0B43CA}" dt="2025-08-20T21:33:29.206" v="1815"/>
        <pc:sldMkLst>
          <pc:docMk/>
          <pc:sldMk cId="1617600655" sldId="2142534172"/>
        </pc:sldMkLst>
        <pc:spChg chg="mod">
          <ac:chgData name="Ritmiller, Cynthia L" userId="0b805a5b-d213-4362-ad8a-9241401b6842" providerId="ADAL" clId="{915AA638-802F-4BBC-9F29-2CEB2B0B43CA}" dt="2025-08-20T17:47:38.546" v="231" actId="14100"/>
          <ac:spMkLst>
            <pc:docMk/>
            <pc:sldMk cId="1617600655" sldId="2142534172"/>
            <ac:spMk id="7" creationId="{4860DCC6-2C2C-4E10-BE02-EA985E820080}"/>
          </ac:spMkLst>
        </pc:spChg>
        <pc:spChg chg="mod">
          <ac:chgData name="Ritmiller, Cynthia L" userId="0b805a5b-d213-4362-ad8a-9241401b6842" providerId="ADAL" clId="{915AA638-802F-4BBC-9F29-2CEB2B0B43CA}" dt="2025-08-20T21:18:00.787" v="1616" actId="20577"/>
          <ac:spMkLst>
            <pc:docMk/>
            <pc:sldMk cId="1617600655" sldId="2142534172"/>
            <ac:spMk id="415" creationId="{00000000-0000-0000-0000-000000000000}"/>
          </ac:spMkLst>
        </pc:spChg>
        <pc:grpChg chg="mod">
          <ac:chgData name="Ritmiller, Cynthia L" userId="0b805a5b-d213-4362-ad8a-9241401b6842" providerId="ADAL" clId="{915AA638-802F-4BBC-9F29-2CEB2B0B43CA}" dt="2025-08-20T17:47:25.546" v="227" actId="1076"/>
          <ac:grpSpMkLst>
            <pc:docMk/>
            <pc:sldMk cId="1617600655" sldId="2142534172"/>
            <ac:grpSpMk id="9" creationId="{29FFA3D9-7285-3CD4-B80C-1F9C3E7C3415}"/>
          </ac:grpSpMkLst>
        </pc:grpChg>
      </pc:sldChg>
      <pc:sldChg chg="modSp mod modNotes">
        <pc:chgData name="Ritmiller, Cynthia L" userId="0b805a5b-d213-4362-ad8a-9241401b6842" providerId="ADAL" clId="{915AA638-802F-4BBC-9F29-2CEB2B0B43CA}" dt="2025-08-20T21:33:29.206" v="1815"/>
        <pc:sldMkLst>
          <pc:docMk/>
          <pc:sldMk cId="802879358" sldId="2142534176"/>
        </pc:sldMkLst>
        <pc:spChg chg="mod">
          <ac:chgData name="Ritmiller, Cynthia L" userId="0b805a5b-d213-4362-ad8a-9241401b6842" providerId="ADAL" clId="{915AA638-802F-4BBC-9F29-2CEB2B0B43CA}" dt="2025-08-20T17:58:39.003" v="272" actId="20577"/>
          <ac:spMkLst>
            <pc:docMk/>
            <pc:sldMk cId="802879358" sldId="2142534176"/>
            <ac:spMk id="7" creationId="{4860DCC6-2C2C-4E10-BE02-EA985E820080}"/>
          </ac:spMkLst>
        </pc:spChg>
        <pc:spChg chg="mod">
          <ac:chgData name="Ritmiller, Cynthia L" userId="0b805a5b-d213-4362-ad8a-9241401b6842" providerId="ADAL" clId="{915AA638-802F-4BBC-9F29-2CEB2B0B43CA}" dt="2025-08-20T17:44:38.978" v="197" actId="108"/>
          <ac:spMkLst>
            <pc:docMk/>
            <pc:sldMk cId="802879358" sldId="2142534176"/>
            <ac:spMk id="415" creationId="{00000000-0000-0000-0000-000000000000}"/>
          </ac:spMkLst>
        </pc:spChg>
        <pc:picChg chg="mod">
          <ac:chgData name="Ritmiller, Cynthia L" userId="0b805a5b-d213-4362-ad8a-9241401b6842" providerId="ADAL" clId="{915AA638-802F-4BBC-9F29-2CEB2B0B43CA}" dt="2025-08-20T17:58:45.703" v="275" actId="1076"/>
          <ac:picMkLst>
            <pc:docMk/>
            <pc:sldMk cId="802879358" sldId="2142534176"/>
            <ac:picMk id="3" creationId="{347E21A9-905C-8838-5F50-8684C03944B7}"/>
          </ac:picMkLst>
        </pc:picChg>
      </pc:sldChg>
      <pc:sldChg chg="modSp mod modNotes">
        <pc:chgData name="Ritmiller, Cynthia L" userId="0b805a5b-d213-4362-ad8a-9241401b6842" providerId="ADAL" clId="{915AA638-802F-4BBC-9F29-2CEB2B0B43CA}" dt="2025-08-20T21:33:29.206" v="1815"/>
        <pc:sldMkLst>
          <pc:docMk/>
          <pc:sldMk cId="88420380" sldId="2142534181"/>
        </pc:sldMkLst>
        <pc:spChg chg="mod">
          <ac:chgData name="Ritmiller, Cynthia L" userId="0b805a5b-d213-4362-ad8a-9241401b6842" providerId="ADAL" clId="{915AA638-802F-4BBC-9F29-2CEB2B0B43CA}" dt="2025-08-20T17:43:24.543" v="190" actId="12"/>
          <ac:spMkLst>
            <pc:docMk/>
            <pc:sldMk cId="88420380" sldId="2142534181"/>
            <ac:spMk id="3" creationId="{89951914-556A-2D81-7C53-BF0EF93A7999}"/>
          </ac:spMkLst>
        </pc:spChg>
        <pc:spChg chg="mod">
          <ac:chgData name="Ritmiller, Cynthia L" userId="0b805a5b-d213-4362-ad8a-9241401b6842" providerId="ADAL" clId="{915AA638-802F-4BBC-9F29-2CEB2B0B43CA}" dt="2025-08-20T17:40:37.685" v="117" actId="108"/>
          <ac:spMkLst>
            <pc:docMk/>
            <pc:sldMk cId="88420380" sldId="2142534181"/>
            <ac:spMk id="4" creationId="{22B339E3-F3F3-44EB-C27C-9D38D245EE74}"/>
          </ac:spMkLst>
        </pc:spChg>
      </pc:sldChg>
      <pc:sldChg chg="modSp mod modNotesTx">
        <pc:chgData name="Ritmiller, Cynthia L" userId="0b805a5b-d213-4362-ad8a-9241401b6842" providerId="ADAL" clId="{915AA638-802F-4BBC-9F29-2CEB2B0B43CA}" dt="2025-08-20T21:24:00.854" v="1623" actId="6549"/>
        <pc:sldMkLst>
          <pc:docMk/>
          <pc:sldMk cId="1853269792" sldId="2142534184"/>
        </pc:sldMkLst>
        <pc:spChg chg="mod">
          <ac:chgData name="Ritmiller, Cynthia L" userId="0b805a5b-d213-4362-ad8a-9241401b6842" providerId="ADAL" clId="{915AA638-802F-4BBC-9F29-2CEB2B0B43CA}" dt="2025-08-20T18:35:57.217" v="441" actId="1076"/>
          <ac:spMkLst>
            <pc:docMk/>
            <pc:sldMk cId="1853269792" sldId="2142534184"/>
            <ac:spMk id="10" creationId="{57C7612C-B1ED-3F86-C004-C212F831C2F2}"/>
          </ac:spMkLst>
        </pc:spChg>
        <pc:picChg chg="mod">
          <ac:chgData name="Ritmiller, Cynthia L" userId="0b805a5b-d213-4362-ad8a-9241401b6842" providerId="ADAL" clId="{915AA638-802F-4BBC-9F29-2CEB2B0B43CA}" dt="2025-08-20T18:35:59.458" v="442" actId="1076"/>
          <ac:picMkLst>
            <pc:docMk/>
            <pc:sldMk cId="1853269792" sldId="2142534184"/>
            <ac:picMk id="8" creationId="{631937FB-D28E-0D77-13C8-EFC20922F4E9}"/>
          </ac:picMkLst>
        </pc:picChg>
      </pc:sldChg>
      <pc:sldChg chg="modNotesTx">
        <pc:chgData name="Ritmiller, Cynthia L" userId="0b805a5b-d213-4362-ad8a-9241401b6842" providerId="ADAL" clId="{915AA638-802F-4BBC-9F29-2CEB2B0B43CA}" dt="2025-08-20T21:26:35.540" v="1814" actId="20577"/>
        <pc:sldMkLst>
          <pc:docMk/>
          <pc:sldMk cId="2630384546" sldId="2142534186"/>
        </pc:sldMkLst>
      </pc:sldChg>
      <pc:sldChg chg="addSp delSp modSp mod">
        <pc:chgData name="Ritmiller, Cynthia L" userId="0b805a5b-d213-4362-ad8a-9241401b6842" providerId="ADAL" clId="{915AA638-802F-4BBC-9F29-2CEB2B0B43CA}" dt="2025-08-20T17:57:46.413" v="270" actId="478"/>
        <pc:sldMkLst>
          <pc:docMk/>
          <pc:sldMk cId="2747601704" sldId="2142534188"/>
        </pc:sldMkLst>
        <pc:spChg chg="add del mod ord">
          <ac:chgData name="Ritmiller, Cynthia L" userId="0b805a5b-d213-4362-ad8a-9241401b6842" providerId="ADAL" clId="{915AA638-802F-4BBC-9F29-2CEB2B0B43CA}" dt="2025-08-20T17:57:46.413" v="270" actId="478"/>
          <ac:spMkLst>
            <pc:docMk/>
            <pc:sldMk cId="2747601704" sldId="2142534188"/>
            <ac:spMk id="2" creationId="{A094000A-EED1-3904-3434-9EEDCA776965}"/>
          </ac:spMkLst>
        </pc:spChg>
      </pc:sldChg>
      <pc:sldChg chg="modSp mod">
        <pc:chgData name="Ritmiller, Cynthia L" userId="0b805a5b-d213-4362-ad8a-9241401b6842" providerId="ADAL" clId="{915AA638-802F-4BBC-9F29-2CEB2B0B43CA}" dt="2025-08-20T17:50:04.281" v="257" actId="6549"/>
        <pc:sldMkLst>
          <pc:docMk/>
          <pc:sldMk cId="920135320" sldId="2142534190"/>
        </pc:sldMkLst>
        <pc:spChg chg="mod">
          <ac:chgData name="Ritmiller, Cynthia L" userId="0b805a5b-d213-4362-ad8a-9241401b6842" providerId="ADAL" clId="{915AA638-802F-4BBC-9F29-2CEB2B0B43CA}" dt="2025-08-20T13:30:37.956" v="105"/>
          <ac:spMkLst>
            <pc:docMk/>
            <pc:sldMk cId="920135320" sldId="2142534190"/>
            <ac:spMk id="2" creationId="{21951E31-EDCE-B6EF-5C3A-09FF8D24F2B5}"/>
          </ac:spMkLst>
        </pc:spChg>
        <pc:spChg chg="mod">
          <ac:chgData name="Ritmiller, Cynthia L" userId="0b805a5b-d213-4362-ad8a-9241401b6842" providerId="ADAL" clId="{915AA638-802F-4BBC-9F29-2CEB2B0B43CA}" dt="2025-08-20T17:50:04.281" v="257" actId="6549"/>
          <ac:spMkLst>
            <pc:docMk/>
            <pc:sldMk cId="920135320" sldId="2142534190"/>
            <ac:spMk id="3" creationId="{0F7637EC-7046-2BB2-9F11-8D738CE8C3B0}"/>
          </ac:spMkLst>
        </pc:spChg>
        <pc:picChg chg="mod ord">
          <ac:chgData name="Ritmiller, Cynthia L" userId="0b805a5b-d213-4362-ad8a-9241401b6842" providerId="ADAL" clId="{915AA638-802F-4BBC-9F29-2CEB2B0B43CA}" dt="2025-08-20T17:49:43.713" v="253" actId="1076"/>
          <ac:picMkLst>
            <pc:docMk/>
            <pc:sldMk cId="920135320" sldId="2142534190"/>
            <ac:picMk id="4" creationId="{9053D74E-0426-B624-6921-41E061027381}"/>
          </ac:picMkLst>
        </pc:picChg>
      </pc:sldChg>
      <pc:sldChg chg="modSp mod modNotesTx">
        <pc:chgData name="Ritmiller, Cynthia L" userId="0b805a5b-d213-4362-ad8a-9241401b6842" providerId="ADAL" clId="{915AA638-802F-4BBC-9F29-2CEB2B0B43CA}" dt="2025-08-20T21:12:54.596" v="1213" actId="20577"/>
        <pc:sldMkLst>
          <pc:docMk/>
          <pc:sldMk cId="980173915" sldId="2142534191"/>
        </pc:sldMkLst>
        <pc:spChg chg="mod">
          <ac:chgData name="Ritmiller, Cynthia L" userId="0b805a5b-d213-4362-ad8a-9241401b6842" providerId="ADAL" clId="{915AA638-802F-4BBC-9F29-2CEB2B0B43CA}" dt="2025-08-20T18:35:15.471" v="434" actId="1076"/>
          <ac:spMkLst>
            <pc:docMk/>
            <pc:sldMk cId="980173915" sldId="2142534191"/>
            <ac:spMk id="3" creationId="{9464E59D-6C70-31DE-1949-FFAB41FBD39E}"/>
          </ac:spMkLst>
        </pc:spChg>
        <pc:spChg chg="mod">
          <ac:chgData name="Ritmiller, Cynthia L" userId="0b805a5b-d213-4362-ad8a-9241401b6842" providerId="ADAL" clId="{915AA638-802F-4BBC-9F29-2CEB2B0B43CA}" dt="2025-08-20T18:09:12.394" v="348" actId="2711"/>
          <ac:spMkLst>
            <pc:docMk/>
            <pc:sldMk cId="980173915" sldId="2142534191"/>
            <ac:spMk id="4" creationId="{15B8E3CC-CC14-C6D8-7667-B5EC466E06B4}"/>
          </ac:spMkLst>
        </pc:spChg>
        <pc:picChg chg="mod">
          <ac:chgData name="Ritmiller, Cynthia L" userId="0b805a5b-d213-4362-ad8a-9241401b6842" providerId="ADAL" clId="{915AA638-802F-4BBC-9F29-2CEB2B0B43CA}" dt="2025-08-20T18:09:15.816" v="349" actId="1076"/>
          <ac:picMkLst>
            <pc:docMk/>
            <pc:sldMk cId="980173915" sldId="2142534191"/>
            <ac:picMk id="6" creationId="{CCBDE198-C419-A14C-7F6E-BC0604C61F94}"/>
          </ac:picMkLst>
        </pc:picChg>
      </pc:sldChg>
      <pc:sldChg chg="addSp modSp ord modAnim modNotesTx">
        <pc:chgData name="Ritmiller, Cynthia L" userId="0b805a5b-d213-4362-ad8a-9241401b6842" providerId="ADAL" clId="{915AA638-802F-4BBC-9F29-2CEB2B0B43CA}" dt="2025-08-20T21:03:56.249" v="444"/>
        <pc:sldMkLst>
          <pc:docMk/>
          <pc:sldMk cId="496455787" sldId="2142534192"/>
        </pc:sldMkLst>
        <pc:picChg chg="add mod">
          <ac:chgData name="Ritmiller, Cynthia L" userId="0b805a5b-d213-4362-ad8a-9241401b6842" providerId="ADAL" clId="{915AA638-802F-4BBC-9F29-2CEB2B0B43CA}" dt="2025-08-20T17:50:33.677" v="259"/>
          <ac:picMkLst>
            <pc:docMk/>
            <pc:sldMk cId="496455787" sldId="2142534192"/>
            <ac:picMk id="2" creationId="{A2778753-ED81-EBF1-7434-C6D867492653}"/>
          </ac:picMkLst>
        </pc:picChg>
      </pc:sldChg>
      <pc:sldChg chg="addSp modSp add mod modNotes">
        <pc:chgData name="Ritmiller, Cynthia L" userId="0b805a5b-d213-4362-ad8a-9241401b6842" providerId="ADAL" clId="{915AA638-802F-4BBC-9F29-2CEB2B0B43CA}" dt="2025-08-20T21:33:29.206" v="1815"/>
        <pc:sldMkLst>
          <pc:docMk/>
          <pc:sldMk cId="1240757221" sldId="2142534193"/>
        </pc:sldMkLst>
        <pc:spChg chg="mod">
          <ac:chgData name="Ritmiller, Cynthia L" userId="0b805a5b-d213-4362-ad8a-9241401b6842" providerId="ADAL" clId="{915AA638-802F-4BBC-9F29-2CEB2B0B43CA}" dt="2025-08-20T21:04:14.760" v="448" actId="1076"/>
          <ac:spMkLst>
            <pc:docMk/>
            <pc:sldMk cId="1240757221" sldId="2142534193"/>
            <ac:spMk id="2" creationId="{00000000-0000-0000-0000-000000000000}"/>
          </ac:spMkLst>
        </pc:spChg>
        <pc:spChg chg="mod">
          <ac:chgData name="Ritmiller, Cynthia L" userId="0b805a5b-d213-4362-ad8a-9241401b6842" providerId="ADAL" clId="{915AA638-802F-4BBC-9F29-2CEB2B0B43CA}" dt="2025-08-20T21:04:33.575" v="480" actId="1038"/>
          <ac:spMkLst>
            <pc:docMk/>
            <pc:sldMk cId="1240757221" sldId="2142534193"/>
            <ac:spMk id="3" creationId="{00000000-0000-0000-0000-000000000000}"/>
          </ac:spMkLst>
        </pc:spChg>
        <pc:spChg chg="mod">
          <ac:chgData name="Ritmiller, Cynthia L" userId="0b805a5b-d213-4362-ad8a-9241401b6842" providerId="ADAL" clId="{915AA638-802F-4BBC-9F29-2CEB2B0B43CA}" dt="2025-08-20T17:40:45.356" v="119" actId="108"/>
          <ac:spMkLst>
            <pc:docMk/>
            <pc:sldMk cId="1240757221" sldId="2142534193"/>
            <ac:spMk id="4" creationId="{00000000-0000-0000-0000-000000000000}"/>
          </ac:spMkLst>
        </pc:spChg>
        <pc:grpChg chg="add mod">
          <ac:chgData name="Ritmiller, Cynthia L" userId="0b805a5b-d213-4362-ad8a-9241401b6842" providerId="ADAL" clId="{915AA638-802F-4BBC-9F29-2CEB2B0B43CA}" dt="2025-08-20T17:41:57.117" v="125" actId="164"/>
          <ac:grpSpMkLst>
            <pc:docMk/>
            <pc:sldMk cId="1240757221" sldId="2142534193"/>
            <ac:grpSpMk id="5" creationId="{93F66134-FD71-9FDA-A380-DCE5857F1270}"/>
          </ac:grpSpMkLst>
        </pc:grpChg>
      </pc:sldChg>
      <pc:sldChg chg="modSp new mod modNotesTx">
        <pc:chgData name="Ritmiller, Cynthia L" userId="0b805a5b-d213-4362-ad8a-9241401b6842" providerId="ADAL" clId="{915AA638-802F-4BBC-9F29-2CEB2B0B43CA}" dt="2025-08-20T21:12:48.599" v="1212" actId="20577"/>
        <pc:sldMkLst>
          <pc:docMk/>
          <pc:sldMk cId="3635620889" sldId="2142534194"/>
        </pc:sldMkLst>
        <pc:spChg chg="mod">
          <ac:chgData name="Ritmiller, Cynthia L" userId="0b805a5b-d213-4362-ad8a-9241401b6842" providerId="ADAL" clId="{915AA638-802F-4BBC-9F29-2CEB2B0B43CA}" dt="2025-08-20T18:05:03.561" v="280" actId="2711"/>
          <ac:spMkLst>
            <pc:docMk/>
            <pc:sldMk cId="3635620889" sldId="2142534194"/>
            <ac:spMk id="2" creationId="{ECE0E497-50A6-056A-D9BC-A4464F7C631C}"/>
          </ac:spMkLst>
        </pc:spChg>
        <pc:spChg chg="mod">
          <ac:chgData name="Ritmiller, Cynthia L" userId="0b805a5b-d213-4362-ad8a-9241401b6842" providerId="ADAL" clId="{915AA638-802F-4BBC-9F29-2CEB2B0B43CA}" dt="2025-08-20T18:34:17.296" v="428" actId="20577"/>
          <ac:spMkLst>
            <pc:docMk/>
            <pc:sldMk cId="3635620889" sldId="2142534194"/>
            <ac:spMk id="3" creationId="{5E1F2502-0B27-5912-DD18-BC9C3DDA3E0B}"/>
          </ac:spMkLst>
        </pc:spChg>
      </pc:sldChg>
      <pc:sldChg chg="addSp modSp new mod ord modNotesTx">
        <pc:chgData name="Ritmiller, Cynthia L" userId="0b805a5b-d213-4362-ad8a-9241401b6842" providerId="ADAL" clId="{915AA638-802F-4BBC-9F29-2CEB2B0B43CA}" dt="2025-08-20T21:13:08.183" v="1214" actId="33524"/>
        <pc:sldMkLst>
          <pc:docMk/>
          <pc:sldMk cId="3496024491" sldId="2142534195"/>
        </pc:sldMkLst>
        <pc:spChg chg="add mod">
          <ac:chgData name="Ritmiller, Cynthia L" userId="0b805a5b-d213-4362-ad8a-9241401b6842" providerId="ADAL" clId="{915AA638-802F-4BBC-9F29-2CEB2B0B43CA}" dt="2025-08-20T18:16:30.084" v="364" actId="1076"/>
          <ac:spMkLst>
            <pc:docMk/>
            <pc:sldMk cId="3496024491" sldId="2142534195"/>
            <ac:spMk id="4" creationId="{A2AC265B-0F4A-C227-899E-1BFDA9232E0B}"/>
          </ac:spMkLst>
        </pc:spChg>
        <pc:picChg chg="add mod">
          <ac:chgData name="Ritmiller, Cynthia L" userId="0b805a5b-d213-4362-ad8a-9241401b6842" providerId="ADAL" clId="{915AA638-802F-4BBC-9F29-2CEB2B0B43CA}" dt="2025-08-20T18:15:44.444" v="359" actId="1076"/>
          <ac:picMkLst>
            <pc:docMk/>
            <pc:sldMk cId="3496024491" sldId="2142534195"/>
            <ac:picMk id="2" creationId="{6322E08D-ACEE-11EF-0B77-5315998EB6D0}"/>
          </ac:picMkLst>
        </pc:picChg>
      </pc:sldChg>
      <pc:sldChg chg="addSp delSp modSp new mod ord delAnim modAnim modNotesTx">
        <pc:chgData name="Ritmiller, Cynthia L" userId="0b805a5b-d213-4362-ad8a-9241401b6842" providerId="ADAL" clId="{915AA638-802F-4BBC-9F29-2CEB2B0B43CA}" dt="2025-08-20T21:26:06.081" v="1745"/>
        <pc:sldMkLst>
          <pc:docMk/>
          <pc:sldMk cId="1149402400" sldId="2142534196"/>
        </pc:sldMkLst>
        <pc:spChg chg="del">
          <ac:chgData name="Ritmiller, Cynthia L" userId="0b805a5b-d213-4362-ad8a-9241401b6842" providerId="ADAL" clId="{915AA638-802F-4BBC-9F29-2CEB2B0B43CA}" dt="2025-08-20T18:10:28.391" v="353" actId="478"/>
          <ac:spMkLst>
            <pc:docMk/>
            <pc:sldMk cId="1149402400" sldId="2142534196"/>
            <ac:spMk id="2" creationId="{C4F2274F-122D-61C8-A8AF-0A98912FF451}"/>
          </ac:spMkLst>
        </pc:spChg>
        <pc:spChg chg="del">
          <ac:chgData name="Ritmiller, Cynthia L" userId="0b805a5b-d213-4362-ad8a-9241401b6842" providerId="ADAL" clId="{915AA638-802F-4BBC-9F29-2CEB2B0B43CA}" dt="2025-08-20T18:14:13.588" v="358" actId="478"/>
          <ac:spMkLst>
            <pc:docMk/>
            <pc:sldMk cId="1149402400" sldId="2142534196"/>
            <ac:spMk id="3" creationId="{8EAD4C0E-0059-642F-4A20-139EF68C3B53}"/>
          </ac:spMkLst>
        </pc:spChg>
        <pc:spChg chg="add mod">
          <ac:chgData name="Ritmiller, Cynthia L" userId="0b805a5b-d213-4362-ad8a-9241401b6842" providerId="ADAL" clId="{915AA638-802F-4BBC-9F29-2CEB2B0B43CA}" dt="2025-08-20T18:34:00.784" v="423" actId="1038"/>
          <ac:spMkLst>
            <pc:docMk/>
            <pc:sldMk cId="1149402400" sldId="2142534196"/>
            <ac:spMk id="9" creationId="{F58E778E-4FBF-D618-5FD0-584AD000FDE6}"/>
          </ac:spMkLst>
        </pc:spChg>
        <pc:picChg chg="add del mod">
          <ac:chgData name="Ritmiller, Cynthia L" userId="0b805a5b-d213-4362-ad8a-9241401b6842" providerId="ADAL" clId="{915AA638-802F-4BBC-9F29-2CEB2B0B43CA}" dt="2025-08-20T18:17:43.627" v="373" actId="21"/>
          <ac:picMkLst>
            <pc:docMk/>
            <pc:sldMk cId="1149402400" sldId="2142534196"/>
            <ac:picMk id="4" creationId="{0DCC76D8-92FD-0E66-8D30-956CF90B2E94}"/>
          </ac:picMkLst>
        </pc:picChg>
        <pc:picChg chg="add mod modCrop">
          <ac:chgData name="Ritmiller, Cynthia L" userId="0b805a5b-d213-4362-ad8a-9241401b6842" providerId="ADAL" clId="{915AA638-802F-4BBC-9F29-2CEB2B0B43CA}" dt="2025-08-20T18:32:39.240" v="406" actId="1076"/>
          <ac:picMkLst>
            <pc:docMk/>
            <pc:sldMk cId="1149402400" sldId="2142534196"/>
            <ac:picMk id="6" creationId="{FD4DF937-AC0D-CA7F-9868-66C3C4C9A1F7}"/>
          </ac:picMkLst>
        </pc:picChg>
        <pc:picChg chg="add del mod">
          <ac:chgData name="Ritmiller, Cynthia L" userId="0b805a5b-d213-4362-ad8a-9241401b6842" providerId="ADAL" clId="{915AA638-802F-4BBC-9F29-2CEB2B0B43CA}" dt="2025-08-20T18:31:47.391" v="398" actId="478"/>
          <ac:picMkLst>
            <pc:docMk/>
            <pc:sldMk cId="1149402400" sldId="2142534196"/>
            <ac:picMk id="7" creationId="{B64EAF78-FCA4-936F-CF1F-2BE8B9FA4EA5}"/>
          </ac:picMkLst>
        </pc:picChg>
        <pc:picChg chg="add mod">
          <ac:chgData name="Ritmiller, Cynthia L" userId="0b805a5b-d213-4362-ad8a-9241401b6842" providerId="ADAL" clId="{915AA638-802F-4BBC-9F29-2CEB2B0B43CA}" dt="2025-08-20T21:11:22.281" v="917" actId="1076"/>
          <ac:picMkLst>
            <pc:docMk/>
            <pc:sldMk cId="1149402400" sldId="2142534196"/>
            <ac:picMk id="11" creationId="{CA8CC9C2-37E5-9E24-8406-860B229209B3}"/>
          </ac:picMkLst>
        </pc:picChg>
      </pc:sldChg>
      <pc:sldChg chg="addSp modSp new mod ord modAnim modNotesTx">
        <pc:chgData name="Ritmiller, Cynthia L" userId="0b805a5b-d213-4362-ad8a-9241401b6842" providerId="ADAL" clId="{915AA638-802F-4BBC-9F29-2CEB2B0B43CA}" dt="2025-08-20T21:13:46.531" v="1272" actId="20577"/>
        <pc:sldMkLst>
          <pc:docMk/>
          <pc:sldMk cId="2220738521" sldId="2142534197"/>
        </pc:sldMkLst>
        <pc:picChg chg="add mod">
          <ac:chgData name="Ritmiller, Cynthia L" userId="0b805a5b-d213-4362-ad8a-9241401b6842" providerId="ADAL" clId="{915AA638-802F-4BBC-9F29-2CEB2B0B43CA}" dt="2025-08-20T18:31:08.879" v="391" actId="1076"/>
          <ac:picMkLst>
            <pc:docMk/>
            <pc:sldMk cId="2220738521" sldId="2142534197"/>
            <ac:picMk id="4" creationId="{0DCC76D8-92FD-0E66-8D30-956CF90B2E94}"/>
          </ac:picMkLst>
        </pc:picChg>
      </pc:sldChg>
      <pc:sldChg chg="addSp modSp new del mod">
        <pc:chgData name="Ritmiller, Cynthia L" userId="0b805a5b-d213-4362-ad8a-9241401b6842" providerId="ADAL" clId="{915AA638-802F-4BBC-9F29-2CEB2B0B43CA}" dt="2025-08-20T21:13:19.062" v="1215" actId="2696"/>
        <pc:sldMkLst>
          <pc:docMk/>
          <pc:sldMk cId="4209503788" sldId="2142534198"/>
        </pc:sldMkLst>
        <pc:spChg chg="add mod">
          <ac:chgData name="Ritmiller, Cynthia L" userId="0b805a5b-d213-4362-ad8a-9241401b6842" providerId="ADAL" clId="{915AA638-802F-4BBC-9F29-2CEB2B0B43CA}" dt="2025-08-20T18:33:22.319" v="415" actId="1076"/>
          <ac:spMkLst>
            <pc:docMk/>
            <pc:sldMk cId="4209503788" sldId="2142534198"/>
            <ac:spMk id="5" creationId="{32B7AD4E-9774-9AAC-4BAC-FDC7D8407C9D}"/>
          </ac:spMkLst>
        </pc:spChg>
        <pc:picChg chg="add">
          <ac:chgData name="Ritmiller, Cynthia L" userId="0b805a5b-d213-4362-ad8a-9241401b6842" providerId="ADAL" clId="{915AA638-802F-4BBC-9F29-2CEB2B0B43CA}" dt="2025-08-20T18:29:24.643" v="385" actId="22"/>
          <ac:picMkLst>
            <pc:docMk/>
            <pc:sldMk cId="4209503788" sldId="2142534198"/>
            <ac:picMk id="3" creationId="{9AD9F7A3-86CF-2617-E3FC-6F0532451C53}"/>
          </ac:picMkLst>
        </pc:picChg>
      </pc:sldChg>
      <pc:sldChg chg="addSp modSp new mod modNotesTx">
        <pc:chgData name="Ritmiller, Cynthia L" userId="0b805a5b-d213-4362-ad8a-9241401b6842" providerId="ADAL" clId="{915AA638-802F-4BBC-9F29-2CEB2B0B43CA}" dt="2025-08-20T21:06:49.143" v="556" actId="20577"/>
        <pc:sldMkLst>
          <pc:docMk/>
          <pc:sldMk cId="2450227909" sldId="2142534199"/>
        </pc:sldMkLst>
        <pc:spChg chg="add mod">
          <ac:chgData name="Ritmiller, Cynthia L" userId="0b805a5b-d213-4362-ad8a-9241401b6842" providerId="ADAL" clId="{915AA638-802F-4BBC-9F29-2CEB2B0B43CA}" dt="2025-08-20T18:34:58.456" v="433" actId="1076"/>
          <ac:spMkLst>
            <pc:docMk/>
            <pc:sldMk cId="2450227909" sldId="2142534199"/>
            <ac:spMk id="4" creationId="{E0CFED04-B66E-2B66-3BB3-CD0E1EE36DEA}"/>
          </ac:spMkLst>
        </pc:spChg>
        <pc:picChg chg="add mod">
          <ac:chgData name="Ritmiller, Cynthia L" userId="0b805a5b-d213-4362-ad8a-9241401b6842" providerId="ADAL" clId="{915AA638-802F-4BBC-9F29-2CEB2B0B43CA}" dt="2025-08-20T21:06:29.464" v="483" actId="1076"/>
          <ac:picMkLst>
            <pc:docMk/>
            <pc:sldMk cId="2450227909" sldId="2142534199"/>
            <ac:picMk id="2" creationId="{829DC91F-E1F7-07E5-A21F-67A86746BDDF}"/>
          </ac:picMkLst>
        </pc:picChg>
      </pc:sldChg>
      <pc:sldMasterChg chg="modSldLayout">
        <pc:chgData name="Ritmiller, Cynthia L" userId="0b805a5b-d213-4362-ad8a-9241401b6842" providerId="ADAL" clId="{915AA638-802F-4BBC-9F29-2CEB2B0B43CA}" dt="2025-08-19T21:54:34.121" v="0"/>
        <pc:sldMasterMkLst>
          <pc:docMk/>
          <pc:sldMasterMk cId="3876488953" sldId="2147485407"/>
        </pc:sldMasterMkLst>
        <pc:sldLayoutChg chg="delSp">
          <pc:chgData name="Ritmiller, Cynthia L" userId="0b805a5b-d213-4362-ad8a-9241401b6842" providerId="ADAL" clId="{915AA638-802F-4BBC-9F29-2CEB2B0B43CA}" dt="2025-08-19T21:54:34.121" v="0"/>
          <pc:sldLayoutMkLst>
            <pc:docMk/>
            <pc:sldMasterMk cId="3876488953" sldId="2147485407"/>
            <pc:sldLayoutMk cId="3426689656" sldId="2147485424"/>
          </pc:sldLayoutMkLst>
          <pc:spChg chg="del">
            <ac:chgData name="Ritmiller, Cynthia L" userId="0b805a5b-d213-4362-ad8a-9241401b6842" providerId="ADAL" clId="{915AA638-802F-4BBC-9F29-2CEB2B0B43CA}" dt="2025-08-19T21:54:34.121" v="0"/>
            <ac:spMkLst>
              <pc:docMk/>
              <pc:sldMasterMk cId="3876488953" sldId="2147485407"/>
              <pc:sldLayoutMk cId="3426689656" sldId="2147485424"/>
              <ac:spMk id="7" creationId="{00000000-0000-0000-0000-000000000000}"/>
            </ac:spMkLst>
          </pc:spChg>
          <pc:spChg chg="del">
            <ac:chgData name="Ritmiller, Cynthia L" userId="0b805a5b-d213-4362-ad8a-9241401b6842" providerId="ADAL" clId="{915AA638-802F-4BBC-9F29-2CEB2B0B43CA}" dt="2025-08-19T21:54:34.121" v="0"/>
            <ac:spMkLst>
              <pc:docMk/>
              <pc:sldMasterMk cId="3876488953" sldId="2147485407"/>
              <pc:sldLayoutMk cId="3426689656" sldId="2147485424"/>
              <ac:spMk id="9" creationId="{00000000-0000-0000-0000-000000000000}"/>
            </ac:spMkLst>
          </pc:spChg>
          <pc:spChg chg="del">
            <ac:chgData name="Ritmiller, Cynthia L" userId="0b805a5b-d213-4362-ad8a-9241401b6842" providerId="ADAL" clId="{915AA638-802F-4BBC-9F29-2CEB2B0B43CA}" dt="2025-08-19T21:54:34.121" v="0"/>
            <ac:spMkLst>
              <pc:docMk/>
              <pc:sldMasterMk cId="3876488953" sldId="2147485407"/>
              <pc:sldLayoutMk cId="3426689656" sldId="2147485424"/>
              <ac:spMk id="12" creationId="{00000000-0000-0000-0000-000000000000}"/>
            </ac:spMkLst>
          </pc:spChg>
        </pc:sldLayoutChg>
      </pc:sldMasterChg>
      <pc:sldMasterChg chg="modSldLayout">
        <pc:chgData name="Ritmiller, Cynthia L" userId="0b805a5b-d213-4362-ad8a-9241401b6842" providerId="ADAL" clId="{915AA638-802F-4BBC-9F29-2CEB2B0B43CA}" dt="2025-08-20T13:25:50.815" v="2"/>
        <pc:sldMasterMkLst>
          <pc:docMk/>
          <pc:sldMasterMk cId="2566694614" sldId="2147485439"/>
        </pc:sldMasterMkLst>
        <pc:sldLayoutChg chg="delSp">
          <pc:chgData name="Ritmiller, Cynthia L" userId="0b805a5b-d213-4362-ad8a-9241401b6842" providerId="ADAL" clId="{915AA638-802F-4BBC-9F29-2CEB2B0B43CA}" dt="2025-08-20T13:25:50.815" v="2"/>
          <pc:sldLayoutMkLst>
            <pc:docMk/>
            <pc:sldMasterMk cId="2566694614" sldId="2147485439"/>
            <pc:sldLayoutMk cId="2395026798" sldId="2147485449"/>
          </pc:sldLayoutMkLst>
          <pc:spChg chg="del">
            <ac:chgData name="Ritmiller, Cynthia L" userId="0b805a5b-d213-4362-ad8a-9241401b6842" providerId="ADAL" clId="{915AA638-802F-4BBC-9F29-2CEB2B0B43CA}" dt="2025-08-20T13:25:50.815" v="2"/>
            <ac:spMkLst>
              <pc:docMk/>
              <pc:sldMasterMk cId="2566694614" sldId="2147485439"/>
              <pc:sldLayoutMk cId="2395026798" sldId="2147485449"/>
              <ac:spMk id="22" creationId="{5AAE6BF7-40A6-0ADB-8524-91EBED9AA6F9}"/>
            </ac:spMkLst>
          </pc:spChg>
          <pc:picChg chg="del">
            <ac:chgData name="Ritmiller, Cynthia L" userId="0b805a5b-d213-4362-ad8a-9241401b6842" providerId="ADAL" clId="{915AA638-802F-4BBC-9F29-2CEB2B0B43CA}" dt="2025-08-20T13:25:50.815" v="2"/>
            <ac:picMkLst>
              <pc:docMk/>
              <pc:sldMasterMk cId="2566694614" sldId="2147485439"/>
              <pc:sldLayoutMk cId="2395026798" sldId="2147485449"/>
              <ac:picMk id="4" creationId="{DFEB7D05-61B2-CFE6-1EE2-F61BAFB1CFB8}"/>
            </ac:picMkLst>
          </pc:picChg>
          <pc:picChg chg="del">
            <ac:chgData name="Ritmiller, Cynthia L" userId="0b805a5b-d213-4362-ad8a-9241401b6842" providerId="ADAL" clId="{915AA638-802F-4BBC-9F29-2CEB2B0B43CA}" dt="2025-08-20T13:25:50.815" v="2"/>
            <ac:picMkLst>
              <pc:docMk/>
              <pc:sldMasterMk cId="2566694614" sldId="2147485439"/>
              <pc:sldLayoutMk cId="2395026798" sldId="2147485449"/>
              <ac:picMk id="8" creationId="{F9DF9A0C-671B-4CB8-ADAC-464A7835EBCD}"/>
            </ac:picMkLst>
          </pc:picChg>
          <pc:picChg chg="del">
            <ac:chgData name="Ritmiller, Cynthia L" userId="0b805a5b-d213-4362-ad8a-9241401b6842" providerId="ADAL" clId="{915AA638-802F-4BBC-9F29-2CEB2B0B43CA}" dt="2025-08-20T13:25:50.815" v="2"/>
            <ac:picMkLst>
              <pc:docMk/>
              <pc:sldMasterMk cId="2566694614" sldId="2147485439"/>
              <pc:sldLayoutMk cId="2395026798" sldId="2147485449"/>
              <ac:picMk id="19" creationId="{8BA009F5-7AC0-4735-86DE-09F564908749}"/>
            </ac:picMkLst>
          </pc:picChg>
        </pc:sldLayoutChg>
      </pc:sldMasterChg>
      <pc:sldMasterChg chg="delSldLayout modSldLayout">
        <pc:chgData name="Ritmiller, Cynthia L" userId="0b805a5b-d213-4362-ad8a-9241401b6842" providerId="ADAL" clId="{915AA638-802F-4BBC-9F29-2CEB2B0B43CA}" dt="2025-08-20T18:08:58.973" v="346" actId="47"/>
        <pc:sldMasterMkLst>
          <pc:docMk/>
          <pc:sldMasterMk cId="3153741097" sldId="2147485485"/>
        </pc:sldMasterMkLst>
        <pc:sldLayoutChg chg="delSp del">
          <pc:chgData name="Ritmiller, Cynthia L" userId="0b805a5b-d213-4362-ad8a-9241401b6842" providerId="ADAL" clId="{915AA638-802F-4BBC-9F29-2CEB2B0B43CA}" dt="2025-08-20T13:30:28.778" v="101" actId="47"/>
          <pc:sldLayoutMkLst>
            <pc:docMk/>
            <pc:sldMasterMk cId="3153741097" sldId="2147485485"/>
            <pc:sldLayoutMk cId="3594196310" sldId="2147485495"/>
          </pc:sldLayoutMkLst>
          <pc:picChg chg="del">
            <ac:chgData name="Ritmiller, Cynthia L" userId="0b805a5b-d213-4362-ad8a-9241401b6842" providerId="ADAL" clId="{915AA638-802F-4BBC-9F29-2CEB2B0B43CA}" dt="2025-08-20T13:30:17.137" v="96"/>
            <ac:picMkLst>
              <pc:docMk/>
              <pc:sldMasterMk cId="3153741097" sldId="2147485485"/>
              <pc:sldLayoutMk cId="3594196310" sldId="2147485495"/>
              <ac:picMk id="3" creationId="{B5B05E00-A70D-A207-9C5C-986AAC1CEDAA}"/>
            </ac:picMkLst>
          </pc:picChg>
          <pc:picChg chg="del">
            <ac:chgData name="Ritmiller, Cynthia L" userId="0b805a5b-d213-4362-ad8a-9241401b6842" providerId="ADAL" clId="{915AA638-802F-4BBC-9F29-2CEB2B0B43CA}" dt="2025-08-20T13:30:17.137" v="96"/>
            <ac:picMkLst>
              <pc:docMk/>
              <pc:sldMasterMk cId="3153741097" sldId="2147485485"/>
              <pc:sldLayoutMk cId="3594196310" sldId="2147485495"/>
              <ac:picMk id="8" creationId="{735D38A4-D6E4-9B7C-094C-3C851EA63509}"/>
            </ac:picMkLst>
          </pc:picChg>
        </pc:sldLayoutChg>
        <pc:sldLayoutChg chg="delSp del">
          <pc:chgData name="Ritmiller, Cynthia L" userId="0b805a5b-d213-4362-ad8a-9241401b6842" providerId="ADAL" clId="{915AA638-802F-4BBC-9F29-2CEB2B0B43CA}" dt="2025-08-20T13:30:30.553" v="102" actId="47"/>
          <pc:sldLayoutMkLst>
            <pc:docMk/>
            <pc:sldMasterMk cId="3153741097" sldId="2147485485"/>
            <pc:sldLayoutMk cId="2548792630" sldId="2147485496"/>
          </pc:sldLayoutMkLst>
          <pc:spChg chg="del">
            <ac:chgData name="Ritmiller, Cynthia L" userId="0b805a5b-d213-4362-ad8a-9241401b6842" providerId="ADAL" clId="{915AA638-802F-4BBC-9F29-2CEB2B0B43CA}" dt="2025-08-20T13:30:17.137" v="96"/>
            <ac:spMkLst>
              <pc:docMk/>
              <pc:sldMasterMk cId="3153741097" sldId="2147485485"/>
              <pc:sldLayoutMk cId="2548792630" sldId="2147485496"/>
              <ac:spMk id="2" creationId="{158482F8-27C2-DADB-DC7B-BB2C6742230D}"/>
            </ac:spMkLst>
          </pc:spChg>
          <pc:picChg chg="del">
            <ac:chgData name="Ritmiller, Cynthia L" userId="0b805a5b-d213-4362-ad8a-9241401b6842" providerId="ADAL" clId="{915AA638-802F-4BBC-9F29-2CEB2B0B43CA}" dt="2025-08-20T13:30:17.137" v="96"/>
            <ac:picMkLst>
              <pc:docMk/>
              <pc:sldMasterMk cId="3153741097" sldId="2147485485"/>
              <pc:sldLayoutMk cId="2548792630" sldId="2147485496"/>
              <ac:picMk id="4" creationId="{38CC0A4E-B758-904C-69FE-5B7DB59F4877}"/>
            </ac:picMkLst>
          </pc:picChg>
          <pc:picChg chg="del">
            <ac:chgData name="Ritmiller, Cynthia L" userId="0b805a5b-d213-4362-ad8a-9241401b6842" providerId="ADAL" clId="{915AA638-802F-4BBC-9F29-2CEB2B0B43CA}" dt="2025-08-20T13:30:17.137" v="96"/>
            <ac:picMkLst>
              <pc:docMk/>
              <pc:sldMasterMk cId="3153741097" sldId="2147485485"/>
              <pc:sldLayoutMk cId="2548792630" sldId="2147485496"/>
              <ac:picMk id="6" creationId="{44B5A24C-60E1-5739-61FE-17967094D15B}"/>
            </ac:picMkLst>
          </pc:picChg>
        </pc:sldLayoutChg>
        <pc:sldLayoutChg chg="delSp">
          <pc:chgData name="Ritmiller, Cynthia L" userId="0b805a5b-d213-4362-ad8a-9241401b6842" providerId="ADAL" clId="{915AA638-802F-4BBC-9F29-2CEB2B0B43CA}" dt="2025-08-20T13:30:17.137" v="96"/>
          <pc:sldLayoutMkLst>
            <pc:docMk/>
            <pc:sldMasterMk cId="3153741097" sldId="2147485485"/>
            <pc:sldLayoutMk cId="2665421592" sldId="2147485497"/>
          </pc:sldLayoutMkLst>
          <pc:spChg chg="del">
            <ac:chgData name="Ritmiller, Cynthia L" userId="0b805a5b-d213-4362-ad8a-9241401b6842" providerId="ADAL" clId="{915AA638-802F-4BBC-9F29-2CEB2B0B43CA}" dt="2025-08-20T13:30:17.137" v="96"/>
            <ac:spMkLst>
              <pc:docMk/>
              <pc:sldMasterMk cId="3153741097" sldId="2147485485"/>
              <pc:sldLayoutMk cId="2665421592" sldId="2147485497"/>
              <ac:spMk id="22" creationId="{5AAE6BF7-40A6-0ADB-8524-91EBED9AA6F9}"/>
            </ac:spMkLst>
          </pc:spChg>
          <pc:picChg chg="del">
            <ac:chgData name="Ritmiller, Cynthia L" userId="0b805a5b-d213-4362-ad8a-9241401b6842" providerId="ADAL" clId="{915AA638-802F-4BBC-9F29-2CEB2B0B43CA}" dt="2025-08-20T13:30:17.137" v="96"/>
            <ac:picMkLst>
              <pc:docMk/>
              <pc:sldMasterMk cId="3153741097" sldId="2147485485"/>
              <pc:sldLayoutMk cId="2665421592" sldId="2147485497"/>
              <ac:picMk id="4" creationId="{DFEB7D05-61B2-CFE6-1EE2-F61BAFB1CFB8}"/>
            </ac:picMkLst>
          </pc:picChg>
          <pc:picChg chg="del">
            <ac:chgData name="Ritmiller, Cynthia L" userId="0b805a5b-d213-4362-ad8a-9241401b6842" providerId="ADAL" clId="{915AA638-802F-4BBC-9F29-2CEB2B0B43CA}" dt="2025-08-20T13:30:17.137" v="96"/>
            <ac:picMkLst>
              <pc:docMk/>
              <pc:sldMasterMk cId="3153741097" sldId="2147485485"/>
              <pc:sldLayoutMk cId="2665421592" sldId="2147485497"/>
              <ac:picMk id="8" creationId="{F9DF9A0C-671B-4CB8-ADAC-464A7835EBCD}"/>
            </ac:picMkLst>
          </pc:picChg>
          <pc:picChg chg="del">
            <ac:chgData name="Ritmiller, Cynthia L" userId="0b805a5b-d213-4362-ad8a-9241401b6842" providerId="ADAL" clId="{915AA638-802F-4BBC-9F29-2CEB2B0B43CA}" dt="2025-08-20T13:30:17.137" v="96"/>
            <ac:picMkLst>
              <pc:docMk/>
              <pc:sldMasterMk cId="3153741097" sldId="2147485485"/>
              <pc:sldLayoutMk cId="2665421592" sldId="2147485497"/>
              <ac:picMk id="19" creationId="{8BA009F5-7AC0-4735-86DE-09F564908749}"/>
            </ac:picMkLst>
          </pc:picChg>
        </pc:sldLayoutChg>
        <pc:sldLayoutChg chg="del">
          <pc:chgData name="Ritmiller, Cynthia L" userId="0b805a5b-d213-4362-ad8a-9241401b6842" providerId="ADAL" clId="{915AA638-802F-4BBC-9F29-2CEB2B0B43CA}" dt="2025-08-20T18:08:58.973" v="346" actId="47"/>
          <pc:sldLayoutMkLst>
            <pc:docMk/>
            <pc:sldMasterMk cId="3153741097" sldId="2147485485"/>
            <pc:sldLayoutMk cId="3303872021" sldId="2147485501"/>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5810" name="Rectangle 2"/>
          <p:cNvSpPr>
            <a:spLocks noGrp="1" noChangeArrowheads="1"/>
          </p:cNvSpPr>
          <p:nvPr>
            <p:ph type="hdr" sz="quarter"/>
          </p:nvPr>
        </p:nvSpPr>
        <p:spPr bwMode="auto">
          <a:xfrm>
            <a:off x="0" y="0"/>
            <a:ext cx="3240363" cy="488395"/>
          </a:xfrm>
          <a:prstGeom prst="rect">
            <a:avLst/>
          </a:prstGeom>
          <a:noFill/>
          <a:ln w="9525">
            <a:noFill/>
            <a:miter lim="800000"/>
            <a:headEnd/>
            <a:tailEnd/>
          </a:ln>
        </p:spPr>
        <p:txBody>
          <a:bodyPr vert="horz" wrap="square" lIns="96645" tIns="48323" rIns="96645" bIns="48323" numCol="1" anchor="t" anchorCtr="0" compatLnSpc="1">
            <a:prstTxWarp prst="textNoShape">
              <a:avLst/>
            </a:prstTxWarp>
          </a:bodyPr>
          <a:lstStyle>
            <a:lvl1pPr defTabSz="986750">
              <a:spcBef>
                <a:spcPct val="0"/>
              </a:spcBef>
              <a:buClrTx/>
              <a:buSzTx/>
              <a:buFontTx/>
              <a:buNone/>
              <a:defRPr sz="1300">
                <a:latin typeface="Times New Roman" pitchFamily="18" charset="0"/>
              </a:defRPr>
            </a:lvl1pPr>
          </a:lstStyle>
          <a:p>
            <a:pPr>
              <a:defRPr/>
            </a:pPr>
            <a:endParaRPr lang="en-US"/>
          </a:p>
        </p:txBody>
      </p:sp>
      <p:sp>
        <p:nvSpPr>
          <p:cNvPr id="375811" name="Rectangle 3"/>
          <p:cNvSpPr>
            <a:spLocks noGrp="1" noChangeArrowheads="1"/>
          </p:cNvSpPr>
          <p:nvPr>
            <p:ph type="dt" sz="quarter" idx="1"/>
          </p:nvPr>
        </p:nvSpPr>
        <p:spPr bwMode="auto">
          <a:xfrm>
            <a:off x="4235667" y="0"/>
            <a:ext cx="3240363" cy="488395"/>
          </a:xfrm>
          <a:prstGeom prst="rect">
            <a:avLst/>
          </a:prstGeom>
          <a:noFill/>
          <a:ln w="9525">
            <a:noFill/>
            <a:miter lim="800000"/>
            <a:headEnd/>
            <a:tailEnd/>
          </a:ln>
        </p:spPr>
        <p:txBody>
          <a:bodyPr vert="horz" wrap="square" lIns="96645" tIns="48323" rIns="96645" bIns="48323" numCol="1" anchor="t" anchorCtr="0" compatLnSpc="1">
            <a:prstTxWarp prst="textNoShape">
              <a:avLst/>
            </a:prstTxWarp>
          </a:bodyPr>
          <a:lstStyle>
            <a:lvl1pPr algn="r" defTabSz="986750">
              <a:spcBef>
                <a:spcPct val="0"/>
              </a:spcBef>
              <a:buClrTx/>
              <a:buSzTx/>
              <a:buFontTx/>
              <a:buNone/>
              <a:defRPr sz="1300">
                <a:latin typeface="Times New Roman" pitchFamily="18" charset="0"/>
              </a:defRPr>
            </a:lvl1pPr>
          </a:lstStyle>
          <a:p>
            <a:pPr>
              <a:defRPr/>
            </a:pPr>
            <a:endParaRPr lang="en-US"/>
          </a:p>
        </p:txBody>
      </p:sp>
      <p:sp>
        <p:nvSpPr>
          <p:cNvPr id="375812" name="Rectangle 4"/>
          <p:cNvSpPr>
            <a:spLocks noGrp="1" noChangeArrowheads="1"/>
          </p:cNvSpPr>
          <p:nvPr>
            <p:ph type="ftr" sz="quarter" idx="2"/>
          </p:nvPr>
        </p:nvSpPr>
        <p:spPr bwMode="auto">
          <a:xfrm>
            <a:off x="0" y="9271159"/>
            <a:ext cx="3240363" cy="488395"/>
          </a:xfrm>
          <a:prstGeom prst="rect">
            <a:avLst/>
          </a:prstGeom>
          <a:noFill/>
          <a:ln w="9525">
            <a:noFill/>
            <a:miter lim="800000"/>
            <a:headEnd/>
            <a:tailEnd/>
          </a:ln>
        </p:spPr>
        <p:txBody>
          <a:bodyPr vert="horz" wrap="square" lIns="96645" tIns="48323" rIns="96645" bIns="48323" numCol="1" anchor="b" anchorCtr="0" compatLnSpc="1">
            <a:prstTxWarp prst="textNoShape">
              <a:avLst/>
            </a:prstTxWarp>
          </a:bodyPr>
          <a:lstStyle>
            <a:lvl1pPr defTabSz="986750">
              <a:spcBef>
                <a:spcPct val="0"/>
              </a:spcBef>
              <a:buClrTx/>
              <a:buSzTx/>
              <a:buFontTx/>
              <a:buNone/>
              <a:defRPr sz="1300">
                <a:latin typeface="Times New Roman" pitchFamily="18" charset="0"/>
              </a:defRPr>
            </a:lvl1pPr>
          </a:lstStyle>
          <a:p>
            <a:pPr>
              <a:defRPr/>
            </a:pPr>
            <a:endParaRPr lang="en-US"/>
          </a:p>
        </p:txBody>
      </p:sp>
      <p:sp>
        <p:nvSpPr>
          <p:cNvPr id="375813" name="Rectangle 5"/>
          <p:cNvSpPr>
            <a:spLocks noGrp="1" noChangeArrowheads="1"/>
          </p:cNvSpPr>
          <p:nvPr>
            <p:ph type="sldNum" sz="quarter" idx="3"/>
          </p:nvPr>
        </p:nvSpPr>
        <p:spPr bwMode="auto">
          <a:xfrm>
            <a:off x="4235667" y="9271159"/>
            <a:ext cx="3240363" cy="488395"/>
          </a:xfrm>
          <a:prstGeom prst="rect">
            <a:avLst/>
          </a:prstGeom>
          <a:noFill/>
          <a:ln w="9525">
            <a:noFill/>
            <a:miter lim="800000"/>
            <a:headEnd/>
            <a:tailEnd/>
          </a:ln>
        </p:spPr>
        <p:txBody>
          <a:bodyPr vert="horz" wrap="square" lIns="96645" tIns="48323" rIns="96645" bIns="48323" numCol="1" anchor="b" anchorCtr="0" compatLnSpc="1">
            <a:prstTxWarp prst="textNoShape">
              <a:avLst/>
            </a:prstTxWarp>
          </a:bodyPr>
          <a:lstStyle>
            <a:lvl1pPr algn="r" defTabSz="986750">
              <a:spcBef>
                <a:spcPct val="0"/>
              </a:spcBef>
              <a:buClrTx/>
              <a:buSzTx/>
              <a:buFontTx/>
              <a:buNone/>
              <a:defRPr sz="1300">
                <a:latin typeface="Times New Roman" panose="02020603050405020304" pitchFamily="18" charset="0"/>
              </a:defRPr>
            </a:lvl1pPr>
          </a:lstStyle>
          <a:p>
            <a:fld id="{2A44BC7F-4F54-4FE2-A2C6-E71E913BB586}" type="slidenum">
              <a:rPr lang="en-US" altLang="en-US"/>
              <a:pPr/>
              <a:t>‹#›</a:t>
            </a:fld>
            <a:endParaRPr lang="en-US" altLang="en-US"/>
          </a:p>
        </p:txBody>
      </p:sp>
    </p:spTree>
    <p:extLst>
      <p:ext uri="{BB962C8B-B14F-4D97-AF65-F5344CB8AC3E}">
        <p14:creationId xmlns:p14="http://schemas.microsoft.com/office/powerpoint/2010/main" val="348225894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818" name="Rectangle 2"/>
          <p:cNvSpPr>
            <a:spLocks noGrp="1" noChangeArrowheads="1"/>
          </p:cNvSpPr>
          <p:nvPr>
            <p:ph type="hdr" sz="quarter"/>
          </p:nvPr>
        </p:nvSpPr>
        <p:spPr bwMode="auto">
          <a:xfrm>
            <a:off x="0" y="0"/>
            <a:ext cx="3240363" cy="488395"/>
          </a:xfrm>
          <a:prstGeom prst="rect">
            <a:avLst/>
          </a:prstGeom>
          <a:noFill/>
          <a:ln w="9525">
            <a:noFill/>
            <a:miter lim="800000"/>
            <a:headEnd/>
            <a:tailEnd/>
          </a:ln>
        </p:spPr>
        <p:txBody>
          <a:bodyPr vert="horz" wrap="square" lIns="98482" tIns="49241" rIns="98482" bIns="49241" numCol="1" anchor="t" anchorCtr="0" compatLnSpc="1">
            <a:prstTxWarp prst="textNoShape">
              <a:avLst/>
            </a:prstTxWarp>
          </a:bodyPr>
          <a:lstStyle>
            <a:lvl1pPr defTabSz="983394">
              <a:spcBef>
                <a:spcPct val="0"/>
              </a:spcBef>
              <a:buClrTx/>
              <a:buSzTx/>
              <a:buFontTx/>
              <a:buNone/>
              <a:defRPr sz="1300"/>
            </a:lvl1pPr>
          </a:lstStyle>
          <a:p>
            <a:pPr>
              <a:defRPr/>
            </a:pPr>
            <a:endParaRPr lang="en-US"/>
          </a:p>
        </p:txBody>
      </p:sp>
      <p:sp>
        <p:nvSpPr>
          <p:cNvPr id="34819" name="Rectangle 3"/>
          <p:cNvSpPr>
            <a:spLocks noGrp="1" noChangeArrowheads="1"/>
          </p:cNvSpPr>
          <p:nvPr>
            <p:ph type="dt" idx="1"/>
          </p:nvPr>
        </p:nvSpPr>
        <p:spPr bwMode="auto">
          <a:xfrm>
            <a:off x="4237397" y="0"/>
            <a:ext cx="3240363" cy="488395"/>
          </a:xfrm>
          <a:prstGeom prst="rect">
            <a:avLst/>
          </a:prstGeom>
          <a:noFill/>
          <a:ln w="9525">
            <a:noFill/>
            <a:miter lim="800000"/>
            <a:headEnd/>
            <a:tailEnd/>
          </a:ln>
        </p:spPr>
        <p:txBody>
          <a:bodyPr vert="horz" wrap="square" lIns="98482" tIns="49241" rIns="98482" bIns="49241" numCol="1" anchor="t" anchorCtr="0" compatLnSpc="1">
            <a:prstTxWarp prst="textNoShape">
              <a:avLst/>
            </a:prstTxWarp>
          </a:bodyPr>
          <a:lstStyle>
            <a:lvl1pPr algn="r" defTabSz="983394">
              <a:spcBef>
                <a:spcPct val="0"/>
              </a:spcBef>
              <a:buClrTx/>
              <a:buSzTx/>
              <a:buFontTx/>
              <a:buNone/>
              <a:defRPr sz="1300"/>
            </a:lvl1pPr>
          </a:lstStyle>
          <a:p>
            <a:pPr>
              <a:defRPr/>
            </a:pPr>
            <a:endParaRPr lang="en-US"/>
          </a:p>
        </p:txBody>
      </p:sp>
      <p:sp>
        <p:nvSpPr>
          <p:cNvPr id="45060" name="Rectangle 4"/>
          <p:cNvSpPr>
            <a:spLocks noGrp="1" noRot="1" noChangeAspect="1" noChangeArrowheads="1" noTextEdit="1"/>
          </p:cNvSpPr>
          <p:nvPr>
            <p:ph type="sldImg" idx="2"/>
          </p:nvPr>
        </p:nvSpPr>
        <p:spPr bwMode="auto">
          <a:xfrm>
            <a:off x="484188" y="731838"/>
            <a:ext cx="6508750" cy="366077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21" name="Rectangle 5"/>
          <p:cNvSpPr>
            <a:spLocks noGrp="1" noChangeArrowheads="1"/>
          </p:cNvSpPr>
          <p:nvPr>
            <p:ph type="body" sz="quarter" idx="3"/>
          </p:nvPr>
        </p:nvSpPr>
        <p:spPr bwMode="auto">
          <a:xfrm>
            <a:off x="997034" y="4637248"/>
            <a:ext cx="5483691" cy="4392216"/>
          </a:xfrm>
          <a:prstGeom prst="rect">
            <a:avLst/>
          </a:prstGeom>
          <a:noFill/>
          <a:ln w="9525">
            <a:noFill/>
            <a:miter lim="800000"/>
            <a:headEnd/>
            <a:tailEnd/>
          </a:ln>
        </p:spPr>
        <p:txBody>
          <a:bodyPr vert="horz" wrap="square" lIns="98482" tIns="49241" rIns="98482" bIns="49241"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4822" name="Rectangle 6"/>
          <p:cNvSpPr>
            <a:spLocks noGrp="1" noChangeArrowheads="1"/>
          </p:cNvSpPr>
          <p:nvPr>
            <p:ph type="ftr" sz="quarter" idx="4"/>
          </p:nvPr>
        </p:nvSpPr>
        <p:spPr bwMode="auto">
          <a:xfrm>
            <a:off x="0" y="9272828"/>
            <a:ext cx="3240363" cy="488394"/>
          </a:xfrm>
          <a:prstGeom prst="rect">
            <a:avLst/>
          </a:prstGeom>
          <a:noFill/>
          <a:ln w="9525">
            <a:noFill/>
            <a:miter lim="800000"/>
            <a:headEnd/>
            <a:tailEnd/>
          </a:ln>
        </p:spPr>
        <p:txBody>
          <a:bodyPr vert="horz" wrap="square" lIns="98482" tIns="49241" rIns="98482" bIns="49241" numCol="1" anchor="b" anchorCtr="0" compatLnSpc="1">
            <a:prstTxWarp prst="textNoShape">
              <a:avLst/>
            </a:prstTxWarp>
          </a:bodyPr>
          <a:lstStyle>
            <a:lvl1pPr defTabSz="983394">
              <a:spcBef>
                <a:spcPct val="0"/>
              </a:spcBef>
              <a:buClrTx/>
              <a:buSzTx/>
              <a:buFontTx/>
              <a:buNone/>
              <a:defRPr sz="1300"/>
            </a:lvl1pPr>
          </a:lstStyle>
          <a:p>
            <a:pPr>
              <a:defRPr/>
            </a:pPr>
            <a:endParaRPr lang="en-US"/>
          </a:p>
        </p:txBody>
      </p:sp>
      <p:sp>
        <p:nvSpPr>
          <p:cNvPr id="34823" name="Rectangle 7"/>
          <p:cNvSpPr>
            <a:spLocks noGrp="1" noChangeArrowheads="1"/>
          </p:cNvSpPr>
          <p:nvPr>
            <p:ph type="sldNum" sz="quarter" idx="5"/>
          </p:nvPr>
        </p:nvSpPr>
        <p:spPr bwMode="auto">
          <a:xfrm>
            <a:off x="4237397" y="9272828"/>
            <a:ext cx="3240363" cy="488394"/>
          </a:xfrm>
          <a:prstGeom prst="rect">
            <a:avLst/>
          </a:prstGeom>
          <a:noFill/>
          <a:ln w="9525">
            <a:noFill/>
            <a:miter lim="800000"/>
            <a:headEnd/>
            <a:tailEnd/>
          </a:ln>
        </p:spPr>
        <p:txBody>
          <a:bodyPr vert="horz" wrap="square" lIns="98482" tIns="49241" rIns="98482" bIns="49241" numCol="1" anchor="b" anchorCtr="0" compatLnSpc="1">
            <a:prstTxWarp prst="textNoShape">
              <a:avLst/>
            </a:prstTxWarp>
          </a:bodyPr>
          <a:lstStyle>
            <a:lvl1pPr algn="r" defTabSz="983394">
              <a:spcBef>
                <a:spcPct val="0"/>
              </a:spcBef>
              <a:buClrTx/>
              <a:buSzTx/>
              <a:buFontTx/>
              <a:buNone/>
              <a:defRPr sz="1300"/>
            </a:lvl1pPr>
          </a:lstStyle>
          <a:p>
            <a:fld id="{1549450A-CA39-4878-AD15-84760AB77579}" type="slidenum">
              <a:rPr lang="en-US" altLang="en-US"/>
              <a:pPr/>
              <a:t>‹#›</a:t>
            </a:fld>
            <a:endParaRPr lang="en-US" altLang="en-US"/>
          </a:p>
        </p:txBody>
      </p:sp>
    </p:spTree>
    <p:extLst>
      <p:ext uri="{BB962C8B-B14F-4D97-AF65-F5344CB8AC3E}">
        <p14:creationId xmlns:p14="http://schemas.microsoft.com/office/powerpoint/2010/main" val="28931992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1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30000"/>
      </a:spcBef>
      <a:spcAft>
        <a:spcPct val="0"/>
      </a:spcAft>
      <a:defRPr kumimoji="1" sz="1100"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30000"/>
      </a:spcBef>
      <a:spcAft>
        <a:spcPct val="0"/>
      </a:spcAft>
      <a:defRPr kumimoji="1" sz="1100"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30000"/>
      </a:spcBef>
      <a:spcAft>
        <a:spcPct val="0"/>
      </a:spcAft>
      <a:defRPr kumimoji="1" sz="1100"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30000"/>
      </a:spcBef>
      <a:spcAft>
        <a:spcPct val="0"/>
      </a:spcAft>
      <a:defRPr kumimoji="1" sz="11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topobuilder.nationalmap.gov/" TargetMode="External"/><Relationship Id="rId2" Type="http://schemas.openxmlformats.org/officeDocument/2006/relationships/slide" Target="../slides/slide13.xml"/><Relationship Id="rId1" Type="http://schemas.openxmlformats.org/officeDocument/2006/relationships/notesMaster" Target="../notesMasters/notesMaster1.xml"/><Relationship Id="rId4" Type="http://schemas.openxmlformats.org/officeDocument/2006/relationships/hyperlink" Target="https://www.usgs.gov/programs/national-geospatial-program/national-map"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mailto:trails@usgs.gov"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All, </a:t>
            </a:r>
          </a:p>
          <a:p>
            <a:endParaRPr lang="en-US" dirty="0"/>
          </a:p>
          <a:p>
            <a:r>
              <a:rPr lang="en-US" dirty="0"/>
              <a:t>Thank you for the opportunity to present today on Discovering The National Map</a:t>
            </a:r>
            <a:r>
              <a:rPr lang="en-US"/>
              <a:t>. I </a:t>
            </a:r>
            <a:r>
              <a:rPr lang="en-US" dirty="0"/>
              <a:t>am also the National Map liaison to AZ, NM, Nevada, Utah and Wyoming. </a:t>
            </a:r>
          </a:p>
          <a:p>
            <a:endParaRPr lang="en-US" dirty="0"/>
          </a:p>
          <a:p>
            <a:r>
              <a:rPr lang="en-US" dirty="0"/>
              <a:t>Today I’ll talking about many features of The National Map in the presentation today and show a few of these after we walk through the slides. </a:t>
            </a:r>
          </a:p>
          <a:p>
            <a:endParaRPr lang="en-US" dirty="0"/>
          </a:p>
          <a:p>
            <a:r>
              <a:rPr lang="en-US" sz="1200" dirty="0">
                <a:latin typeface="Arial"/>
                <a:cs typeface="Arial"/>
              </a:rPr>
              <a:t>There are a few QR codes during the presentation I’m also happy to provide a pdf of the presentation.</a:t>
            </a:r>
            <a:endParaRPr lang="en-US" dirty="0"/>
          </a:p>
        </p:txBody>
      </p:sp>
      <p:sp>
        <p:nvSpPr>
          <p:cNvPr id="4" name="Slide Number Placeholder 3"/>
          <p:cNvSpPr>
            <a:spLocks noGrp="1"/>
          </p:cNvSpPr>
          <p:nvPr>
            <p:ph type="sldNum" sz="quarter" idx="10"/>
          </p:nvPr>
        </p:nvSpPr>
        <p:spPr/>
        <p:txBody>
          <a:bodyPr/>
          <a:lstStyle/>
          <a:p>
            <a:fld id="{1549450A-CA39-4878-AD15-84760AB77579}" type="slidenum">
              <a:rPr lang="en-US" altLang="en-US" smtClean="0"/>
              <a:pPr/>
              <a:t>1</a:t>
            </a:fld>
            <a:endParaRPr lang="en-US" altLang="en-US"/>
          </a:p>
        </p:txBody>
      </p:sp>
    </p:spTree>
    <p:extLst>
      <p:ext uri="{BB962C8B-B14F-4D97-AF65-F5344CB8AC3E}">
        <p14:creationId xmlns:p14="http://schemas.microsoft.com/office/powerpoint/2010/main" val="39302607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77838" y="725488"/>
            <a:ext cx="6454775" cy="3630612"/>
          </a:xfrm>
        </p:spPr>
      </p:sp>
      <p:sp>
        <p:nvSpPr>
          <p:cNvPr id="3" name="Notes Placeholder 2"/>
          <p:cNvSpPr>
            <a:spLocks noGrp="1"/>
          </p:cNvSpPr>
          <p:nvPr>
            <p:ph type="body" idx="1"/>
          </p:nvPr>
        </p:nvSpPr>
        <p:spPr/>
        <p:txBody>
          <a:bodyPr/>
          <a:lstStyle/>
          <a:p>
            <a:pPr defTabSz="958299" fontAlgn="auto">
              <a:spcBef>
                <a:spcPts val="0"/>
              </a:spcBef>
              <a:spcAft>
                <a:spcPts val="0"/>
              </a:spcAft>
              <a:buClr>
                <a:srgbClr val="FFFF00"/>
              </a:buClr>
              <a:buSzPct val="125000"/>
              <a:defRPr/>
            </a:pPr>
            <a:r>
              <a:rPr lang="en-US" b="1" dirty="0"/>
              <a:t>The National Map is under the purview of the U.S. Geological Survey, a bureau within the Department of the Interior. </a:t>
            </a:r>
          </a:p>
          <a:p>
            <a:pPr defTabSz="958299" fontAlgn="auto">
              <a:spcBef>
                <a:spcPts val="0"/>
              </a:spcBef>
              <a:spcAft>
                <a:spcPts val="0"/>
              </a:spcAft>
              <a:buClr>
                <a:srgbClr val="FFFF00"/>
              </a:buClr>
              <a:buSzPct val="125000"/>
              <a:defRPr/>
            </a:pPr>
            <a:endParaRPr lang="en-US" dirty="0"/>
          </a:p>
          <a:p>
            <a:pPr defTabSz="958299" fontAlgn="auto">
              <a:spcBef>
                <a:spcPts val="0"/>
              </a:spcBef>
              <a:spcAft>
                <a:spcPts val="0"/>
              </a:spcAft>
              <a:buClr>
                <a:srgbClr val="FFFF00"/>
              </a:buClr>
              <a:buSzPct val="125000"/>
              <a:defRPr/>
            </a:pPr>
            <a:r>
              <a:rPr lang="en-US" dirty="0"/>
              <a:t>We work alongside, and often with, other Bureaus like the National Park Service, Fish and Wildlife Service, and Bureau of Land Management.</a:t>
            </a:r>
          </a:p>
        </p:txBody>
      </p:sp>
      <p:sp>
        <p:nvSpPr>
          <p:cNvPr id="4" name="Slide Number Placeholder 3"/>
          <p:cNvSpPr>
            <a:spLocks noGrp="1"/>
          </p:cNvSpPr>
          <p:nvPr>
            <p:ph type="sldNum" sz="quarter" idx="10"/>
          </p:nvPr>
        </p:nvSpPr>
        <p:spPr/>
        <p:txBody>
          <a:bodyPr/>
          <a:lstStyle/>
          <a:p>
            <a:pPr algn="l" defTabSz="958299">
              <a:spcBef>
                <a:spcPts val="0"/>
              </a:spcBef>
              <a:defRPr/>
            </a:pPr>
            <a:fld id="{49AE167B-B97D-4CF1-8AC7-E4CFD75A1775}" type="slidenum">
              <a:rPr lang="en-US" sz="1500" kern="0">
                <a:solidFill>
                  <a:srgbClr val="000000"/>
                </a:solidFill>
                <a:latin typeface="Arial"/>
                <a:cs typeface="Arial"/>
                <a:sym typeface="Arial"/>
              </a:rPr>
              <a:pPr algn="l" defTabSz="958299">
                <a:spcBef>
                  <a:spcPts val="0"/>
                </a:spcBef>
                <a:defRPr/>
              </a:pPr>
              <a:t>2</a:t>
            </a:fld>
            <a:endParaRPr lang="en-US" sz="1500" kern="0">
              <a:solidFill>
                <a:srgbClr val="000000"/>
              </a:solidFill>
              <a:latin typeface="Arial"/>
              <a:cs typeface="Arial"/>
              <a:sym typeface="Arial"/>
            </a:endParaRPr>
          </a:p>
        </p:txBody>
      </p:sp>
    </p:spTree>
    <p:extLst>
      <p:ext uri="{BB962C8B-B14F-4D97-AF65-F5344CB8AC3E}">
        <p14:creationId xmlns:p14="http://schemas.microsoft.com/office/powerpoint/2010/main" val="11140295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77838" y="725488"/>
            <a:ext cx="6454775" cy="3630612"/>
          </a:xfrm>
        </p:spPr>
      </p:sp>
      <p:sp>
        <p:nvSpPr>
          <p:cNvPr id="3" name="Notes Placeholder 2"/>
          <p:cNvSpPr>
            <a:spLocks noGrp="1"/>
          </p:cNvSpPr>
          <p:nvPr>
            <p:ph type="body" idx="1"/>
          </p:nvPr>
        </p:nvSpPr>
        <p:spPr/>
        <p:txBody>
          <a:bodyPr/>
          <a:lstStyle/>
          <a:p>
            <a:pPr defTabSz="958299" fontAlgn="auto">
              <a:spcBef>
                <a:spcPts val="0"/>
              </a:spcBef>
              <a:spcAft>
                <a:spcPts val="0"/>
              </a:spcAft>
              <a:buClr>
                <a:srgbClr val="FFFF00"/>
              </a:buClr>
              <a:buSzPct val="125000"/>
              <a:defRPr/>
            </a:pPr>
            <a:r>
              <a:rPr lang="en-US" sz="1500" dirty="0"/>
              <a:t>The USGS has </a:t>
            </a:r>
            <a:r>
              <a:rPr lang="en-US" sz="1200" dirty="0"/>
              <a:t>five mission areas you can see on the right.</a:t>
            </a:r>
            <a:endParaRPr lang="en-US" kern="0" dirty="0">
              <a:solidFill>
                <a:srgbClr val="006F4B"/>
              </a:solidFill>
              <a:highlight>
                <a:srgbClr val="FFFF00"/>
              </a:highlight>
              <a:latin typeface="Arial"/>
              <a:cs typeface="Arial"/>
              <a:sym typeface="Arial"/>
            </a:endParaRPr>
          </a:p>
          <a:p>
            <a:pPr defTabSz="958299" fontAlgn="auto">
              <a:spcBef>
                <a:spcPts val="0"/>
              </a:spcBef>
              <a:spcAft>
                <a:spcPts val="0"/>
              </a:spcAft>
              <a:buClr>
                <a:srgbClr val="FFFF00"/>
              </a:buClr>
              <a:buSzPct val="125000"/>
              <a:defRPr/>
            </a:pPr>
            <a:endParaRPr lang="en-US" kern="0" dirty="0">
              <a:solidFill>
                <a:srgbClr val="006F4B"/>
              </a:solidFill>
              <a:highlight>
                <a:srgbClr val="FFFF00"/>
              </a:highlight>
              <a:latin typeface="Arial"/>
              <a:cs typeface="Arial"/>
              <a:sym typeface="Arial"/>
            </a:endParaRPr>
          </a:p>
        </p:txBody>
      </p:sp>
      <p:sp>
        <p:nvSpPr>
          <p:cNvPr id="4" name="Slide Number Placeholder 3"/>
          <p:cNvSpPr>
            <a:spLocks noGrp="1"/>
          </p:cNvSpPr>
          <p:nvPr>
            <p:ph type="sldNum" sz="quarter" idx="10"/>
          </p:nvPr>
        </p:nvSpPr>
        <p:spPr/>
        <p:txBody>
          <a:bodyPr/>
          <a:lstStyle/>
          <a:p>
            <a:pPr algn="l" defTabSz="958299">
              <a:spcBef>
                <a:spcPts val="0"/>
              </a:spcBef>
              <a:defRPr/>
            </a:pPr>
            <a:fld id="{49AE167B-B97D-4CF1-8AC7-E4CFD75A1775}" type="slidenum">
              <a:rPr lang="en-US" sz="1500" kern="0">
                <a:solidFill>
                  <a:srgbClr val="000000"/>
                </a:solidFill>
                <a:latin typeface="Arial"/>
                <a:cs typeface="Arial"/>
                <a:sym typeface="Arial"/>
              </a:rPr>
              <a:pPr algn="l" defTabSz="958299">
                <a:spcBef>
                  <a:spcPts val="0"/>
                </a:spcBef>
                <a:defRPr/>
              </a:pPr>
              <a:t>3</a:t>
            </a:fld>
            <a:endParaRPr lang="en-US" sz="1500" kern="0">
              <a:solidFill>
                <a:srgbClr val="000000"/>
              </a:solidFill>
              <a:latin typeface="Arial"/>
              <a:cs typeface="Arial"/>
              <a:sym typeface="Arial"/>
            </a:endParaRPr>
          </a:p>
        </p:txBody>
      </p:sp>
    </p:spTree>
    <p:extLst>
      <p:ext uri="{BB962C8B-B14F-4D97-AF65-F5344CB8AC3E}">
        <p14:creationId xmlns:p14="http://schemas.microsoft.com/office/powerpoint/2010/main" val="20739134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E4BEDF-245A-AFA2-9BD8-408D715140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CC4811-5A03-FC5D-D21A-17CA38B927DA}"/>
              </a:ext>
            </a:extLst>
          </p:cNvPr>
          <p:cNvSpPr>
            <a:spLocks noGrp="1" noRot="1" noChangeAspect="1"/>
          </p:cNvSpPr>
          <p:nvPr>
            <p:ph type="sldImg"/>
          </p:nvPr>
        </p:nvSpPr>
        <p:spPr>
          <a:xfrm>
            <a:off x="477838" y="725488"/>
            <a:ext cx="6454775" cy="3630612"/>
          </a:xfrm>
        </p:spPr>
      </p:sp>
      <p:sp>
        <p:nvSpPr>
          <p:cNvPr id="3" name="Notes Placeholder 2">
            <a:extLst>
              <a:ext uri="{FF2B5EF4-FFF2-40B4-BE49-F238E27FC236}">
                <a16:creationId xmlns:a16="http://schemas.microsoft.com/office/drawing/2014/main" id="{0D3CAE67-1070-F494-436C-2879A62A5B70}"/>
              </a:ext>
            </a:extLst>
          </p:cNvPr>
          <p:cNvSpPr>
            <a:spLocks noGrp="1"/>
          </p:cNvSpPr>
          <p:nvPr>
            <p:ph type="body" idx="1"/>
          </p:nvPr>
        </p:nvSpPr>
        <p:spPr/>
        <p:txBody>
          <a:bodyPr/>
          <a:lstStyle/>
          <a:p>
            <a:pPr defTabSz="958299" fontAlgn="auto">
              <a:spcBef>
                <a:spcPts val="0"/>
              </a:spcBef>
              <a:spcAft>
                <a:spcPts val="0"/>
              </a:spcAft>
              <a:buClr>
                <a:srgbClr val="FFFF00"/>
              </a:buClr>
              <a:buSzPct val="125000"/>
              <a:defRPr/>
            </a:pPr>
            <a:r>
              <a:rPr lang="en-US" dirty="0"/>
              <a:t>Core Science Systems focus on several things. </a:t>
            </a:r>
          </a:p>
        </p:txBody>
      </p:sp>
      <p:sp>
        <p:nvSpPr>
          <p:cNvPr id="4" name="Slide Number Placeholder 3">
            <a:extLst>
              <a:ext uri="{FF2B5EF4-FFF2-40B4-BE49-F238E27FC236}">
                <a16:creationId xmlns:a16="http://schemas.microsoft.com/office/drawing/2014/main" id="{1E2B2FBA-D8CE-E7D4-2825-0B16CE2CD63A}"/>
              </a:ext>
            </a:extLst>
          </p:cNvPr>
          <p:cNvSpPr>
            <a:spLocks noGrp="1"/>
          </p:cNvSpPr>
          <p:nvPr>
            <p:ph type="sldNum" sz="quarter" idx="10"/>
          </p:nvPr>
        </p:nvSpPr>
        <p:spPr/>
        <p:txBody>
          <a:bodyPr/>
          <a:lstStyle/>
          <a:p>
            <a:pPr algn="l" defTabSz="958299">
              <a:spcBef>
                <a:spcPts val="0"/>
              </a:spcBef>
              <a:defRPr/>
            </a:pPr>
            <a:fld id="{49AE167B-B97D-4CF1-8AC7-E4CFD75A1775}" type="slidenum">
              <a:rPr lang="en-US" sz="1500" kern="0">
                <a:solidFill>
                  <a:srgbClr val="000000"/>
                </a:solidFill>
                <a:latin typeface="Arial"/>
                <a:cs typeface="Arial"/>
                <a:sym typeface="Arial"/>
              </a:rPr>
              <a:pPr algn="l" defTabSz="958299">
                <a:spcBef>
                  <a:spcPts val="0"/>
                </a:spcBef>
                <a:defRPr/>
              </a:pPr>
              <a:t>4</a:t>
            </a:fld>
            <a:endParaRPr lang="en-US" sz="1500" kern="0">
              <a:solidFill>
                <a:srgbClr val="000000"/>
              </a:solidFill>
              <a:latin typeface="Arial"/>
              <a:cs typeface="Arial"/>
              <a:sym typeface="Arial"/>
            </a:endParaRPr>
          </a:p>
        </p:txBody>
      </p:sp>
    </p:spTree>
    <p:extLst>
      <p:ext uri="{BB962C8B-B14F-4D97-AF65-F5344CB8AC3E}">
        <p14:creationId xmlns:p14="http://schemas.microsoft.com/office/powerpoint/2010/main" val="10136498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The National Geospatial Program accomplishes the mission of the USGS and the geospatial focus of Core Science Systems by providing topographic information for the Nation.</a:t>
            </a:r>
          </a:p>
        </p:txBody>
      </p:sp>
      <p:sp>
        <p:nvSpPr>
          <p:cNvPr id="4" name="Slide Number Placeholder 3"/>
          <p:cNvSpPr>
            <a:spLocks noGrp="1"/>
          </p:cNvSpPr>
          <p:nvPr>
            <p:ph type="sldNum" sz="quarter" idx="5"/>
          </p:nvPr>
        </p:nvSpPr>
        <p:spPr/>
        <p:txBody>
          <a:bodyPr/>
          <a:lstStyle/>
          <a:p>
            <a:fld id="{1549450A-CA39-4878-AD15-84760AB77579}" type="slidenum">
              <a:rPr lang="en-US" altLang="en-US" smtClean="0"/>
              <a:pPr/>
              <a:t>5</a:t>
            </a:fld>
            <a:endParaRPr lang="en-US" altLang="en-US"/>
          </a:p>
        </p:txBody>
      </p:sp>
    </p:spTree>
    <p:extLst>
      <p:ext uri="{BB962C8B-B14F-4D97-AF65-F5344CB8AC3E}">
        <p14:creationId xmlns:p14="http://schemas.microsoft.com/office/powerpoint/2010/main" val="17174095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National Geospatial Program, or NGP, has a broad portfolio of components that include several programs and initiatives, and some are listed here.  </a:t>
            </a:r>
          </a:p>
          <a:p>
            <a:endParaRPr lang="en-US" dirty="0"/>
          </a:p>
          <a:p>
            <a:r>
              <a:rPr lang="en-US" b="1" dirty="0"/>
              <a:t>You can see The National Map is one of the component of the National Geospatial Program.</a:t>
            </a:r>
          </a:p>
        </p:txBody>
      </p:sp>
      <p:sp>
        <p:nvSpPr>
          <p:cNvPr id="4" name="Slide Number Placeholder 3"/>
          <p:cNvSpPr>
            <a:spLocks noGrp="1"/>
          </p:cNvSpPr>
          <p:nvPr>
            <p:ph type="sldNum" sz="quarter" idx="5"/>
          </p:nvPr>
        </p:nvSpPr>
        <p:spPr/>
        <p:txBody>
          <a:bodyPr/>
          <a:lstStyle/>
          <a:p>
            <a:fld id="{1549450A-CA39-4878-AD15-84760AB77579}" type="slidenum">
              <a:rPr lang="en-US" altLang="en-US" smtClean="0"/>
              <a:pPr/>
              <a:t>6</a:t>
            </a:fld>
            <a:endParaRPr lang="en-US" altLang="en-US"/>
          </a:p>
        </p:txBody>
      </p:sp>
    </p:spTree>
    <p:extLst>
      <p:ext uri="{BB962C8B-B14F-4D97-AF65-F5344CB8AC3E}">
        <p14:creationId xmlns:p14="http://schemas.microsoft.com/office/powerpoint/2010/main" val="41763449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a:cs typeface="Arial"/>
              </a:rPr>
              <a:t>The U.S. Board on Geographic Names (BGN) is a Federal body created in 1890 and established in its present form by Public Law in 1947 to maintain uniform geographic name usage throughout the Federal Government. </a:t>
            </a:r>
          </a:p>
          <a:p>
            <a:endParaRPr lang="en-US" dirty="0">
              <a:latin typeface="Arial"/>
              <a:cs typeface="Arial"/>
            </a:endParaRPr>
          </a:p>
          <a:p>
            <a:r>
              <a:rPr lang="en-US" dirty="0">
                <a:latin typeface="Arial"/>
                <a:cs typeface="Arial"/>
              </a:rPr>
              <a:t>The Geographic Names Information System, GNIS, serves as the official repository of domestic geographic names data, the official vehicle for geographic names use by all departments of the Federal Government, and the source for applying geographic names to Federal electronic and printed products.</a:t>
            </a:r>
          </a:p>
          <a:p>
            <a:endParaRPr lang="en-US" dirty="0">
              <a:latin typeface="Arial"/>
              <a:cs typeface="Arial"/>
            </a:endParaRPr>
          </a:p>
          <a:p>
            <a:r>
              <a:rPr lang="en-US" b="1" dirty="0">
                <a:latin typeface="Arial"/>
                <a:cs typeface="Arial"/>
              </a:rPr>
              <a:t>Users can access GNIS information in two ways, through a public search application and by downloading the data. </a:t>
            </a:r>
            <a:endParaRPr lang="en-US" b="1" dirty="0"/>
          </a:p>
        </p:txBody>
      </p:sp>
      <p:sp>
        <p:nvSpPr>
          <p:cNvPr id="4" name="Slide Number Placeholder 3"/>
          <p:cNvSpPr>
            <a:spLocks noGrp="1"/>
          </p:cNvSpPr>
          <p:nvPr>
            <p:ph type="sldNum" sz="quarter" idx="5"/>
          </p:nvPr>
        </p:nvSpPr>
        <p:spPr/>
        <p:txBody>
          <a:bodyPr/>
          <a:lstStyle/>
          <a:p>
            <a:fld id="{1549450A-CA39-4878-AD15-84760AB77579}" type="slidenum">
              <a:rPr lang="en-US" altLang="en-US"/>
              <a:pPr/>
              <a:t>7</a:t>
            </a:fld>
            <a:endParaRPr lang="en-US" altLang="en-US"/>
          </a:p>
        </p:txBody>
      </p:sp>
    </p:spTree>
    <p:extLst>
      <p:ext uri="{BB962C8B-B14F-4D97-AF65-F5344CB8AC3E}">
        <p14:creationId xmlns:p14="http://schemas.microsoft.com/office/powerpoint/2010/main" val="7836874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latin typeface="Arial"/>
                <a:cs typeface="Arial"/>
              </a:rPr>
              <a:t>This is a view from the Domestic Names Search application for GNIS where users can search for geographic names, view results on the map and a list, download the results list, and see the location of the named feature.</a:t>
            </a:r>
            <a:endParaRPr lang="en-US" b="1" dirty="0"/>
          </a:p>
        </p:txBody>
      </p:sp>
      <p:sp>
        <p:nvSpPr>
          <p:cNvPr id="4" name="Slide Number Placeholder 3"/>
          <p:cNvSpPr>
            <a:spLocks noGrp="1"/>
          </p:cNvSpPr>
          <p:nvPr>
            <p:ph type="sldNum" sz="quarter" idx="5"/>
          </p:nvPr>
        </p:nvSpPr>
        <p:spPr/>
        <p:txBody>
          <a:bodyPr/>
          <a:lstStyle/>
          <a:p>
            <a:fld id="{1549450A-CA39-4878-AD15-84760AB77579}" type="slidenum">
              <a:rPr lang="en-US" altLang="en-US"/>
              <a:pPr/>
              <a:t>8</a:t>
            </a:fld>
            <a:endParaRPr lang="en-US" altLang="en-US"/>
          </a:p>
        </p:txBody>
      </p:sp>
    </p:spTree>
    <p:extLst>
      <p:ext uri="{BB962C8B-B14F-4D97-AF65-F5344CB8AC3E}">
        <p14:creationId xmlns:p14="http://schemas.microsoft.com/office/powerpoint/2010/main" val="3707339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1"/>
        <p:cNvGrpSpPr/>
        <p:nvPr/>
      </p:nvGrpSpPr>
      <p:grpSpPr>
        <a:xfrm>
          <a:off x="0" y="0"/>
          <a:ext cx="0" cy="0"/>
          <a:chOff x="0" y="0"/>
          <a:chExt cx="0" cy="0"/>
        </a:xfrm>
      </p:grpSpPr>
      <p:sp>
        <p:nvSpPr>
          <p:cNvPr id="412" name="Shape 412"/>
          <p:cNvSpPr>
            <a:spLocks noGrp="1" noRot="1" noChangeAspect="1"/>
          </p:cNvSpPr>
          <p:nvPr>
            <p:ph type="sldImg" idx="2"/>
          </p:nvPr>
        </p:nvSpPr>
        <p:spPr>
          <a:xfrm>
            <a:off x="457200" y="720725"/>
            <a:ext cx="6400800" cy="360045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413" name="Shape 413"/>
          <p:cNvSpPr txBox="1">
            <a:spLocks noGrp="1"/>
          </p:cNvSpPr>
          <p:nvPr>
            <p:ph type="body" idx="1"/>
          </p:nvPr>
        </p:nvSpPr>
        <p:spPr>
          <a:xfrm>
            <a:off x="731520" y="4560570"/>
            <a:ext cx="5852160" cy="4320540"/>
          </a:xfrm>
          <a:prstGeom prst="rect">
            <a:avLst/>
          </a:prstGeom>
        </p:spPr>
        <p:txBody>
          <a:bodyPr spcFirstLastPara="1" wrap="square" lIns="96645" tIns="96645" rIns="96645" bIns="96645" anchor="t" anchorCtr="0">
            <a:noAutofit/>
          </a:bodyPr>
          <a:lstStyle/>
          <a:p>
            <a:pPr>
              <a:spcBef>
                <a:spcPts val="0"/>
              </a:spcBef>
              <a:spcAft>
                <a:spcPts val="0"/>
              </a:spcAft>
              <a:defRPr/>
            </a:pPr>
            <a:r>
              <a:rPr lang="en-US" sz="1300" dirty="0">
                <a:solidFill>
                  <a:srgbClr val="005EA2"/>
                </a:solidFill>
                <a:latin typeface="Merriweather Web"/>
              </a:rPr>
              <a:t>Here is another view from the Domestic Names Search application with the topographic base layer.</a:t>
            </a:r>
            <a:endParaRPr lang="en-US" sz="1300" dirty="0">
              <a:solidFill>
                <a:srgbClr val="005EA2"/>
              </a:solidFill>
              <a:latin typeface="Merriweather Web"/>
              <a:ea typeface="Calibri"/>
              <a:cs typeface="Calibri"/>
            </a:endParaRPr>
          </a:p>
          <a:p>
            <a:pPr defTabSz="966612">
              <a:spcBef>
                <a:spcPts val="0"/>
              </a:spcBef>
              <a:spcAft>
                <a:spcPts val="0"/>
              </a:spcAft>
              <a:defRPr/>
            </a:pPr>
            <a:endParaRPr lang="en-US" sz="1300" dirty="0">
              <a:solidFill>
                <a:srgbClr val="005EA2"/>
              </a:solidFill>
              <a:latin typeface="Merriweather Web"/>
            </a:endParaRPr>
          </a:p>
          <a:p>
            <a:pPr>
              <a:spcBef>
                <a:spcPts val="0"/>
              </a:spcBef>
              <a:spcAft>
                <a:spcPts val="0"/>
              </a:spcAft>
              <a:defRPr/>
            </a:pPr>
            <a:r>
              <a:rPr lang="en-US" sz="1300" b="1" dirty="0">
                <a:solidFill>
                  <a:srgbClr val="005EA2"/>
                </a:solidFill>
                <a:latin typeface="Merriweather Web"/>
              </a:rPr>
              <a:t>The QR code will take you to the National Map training video on navigating the Search tool.</a:t>
            </a:r>
          </a:p>
          <a:p>
            <a:pPr>
              <a:spcBef>
                <a:spcPts val="0"/>
              </a:spcBef>
              <a:spcAft>
                <a:spcPts val="0"/>
              </a:spcAft>
              <a:defRPr/>
            </a:pPr>
            <a:endParaRPr lang="en-US" sz="1300" dirty="0">
              <a:solidFill>
                <a:srgbClr val="005EA2"/>
              </a:solidFill>
              <a:latin typeface="Merriweather Web"/>
            </a:endParaRPr>
          </a:p>
          <a:p>
            <a:pPr>
              <a:spcBef>
                <a:spcPts val="0"/>
              </a:spcBef>
              <a:spcAft>
                <a:spcPts val="0"/>
              </a:spcAft>
              <a:defRPr/>
            </a:pPr>
            <a:endParaRPr lang="en-US" sz="1300" dirty="0">
              <a:solidFill>
                <a:srgbClr val="005EA2"/>
              </a:solidFill>
              <a:latin typeface="Merriweather Web"/>
            </a:endParaRPr>
          </a:p>
          <a:p>
            <a:pPr eaLnBrk="1" fontAlgn="auto" hangingPunct="1">
              <a:spcBef>
                <a:spcPts val="0"/>
              </a:spcBef>
              <a:spcAft>
                <a:spcPts val="0"/>
              </a:spcAft>
              <a:buClr>
                <a:schemeClr val="dk1"/>
              </a:buClr>
              <a:buFont typeface="Times New Roman"/>
              <a:defRPr/>
            </a:pPr>
            <a:endParaRPr lang="en-US" sz="1300" dirty="0"/>
          </a:p>
        </p:txBody>
      </p:sp>
    </p:spTree>
    <p:extLst>
      <p:ext uri="{BB962C8B-B14F-4D97-AF65-F5344CB8AC3E}">
        <p14:creationId xmlns:p14="http://schemas.microsoft.com/office/powerpoint/2010/main" val="26176356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defTabSz="483306">
              <a:spcBef>
                <a:spcPts val="0"/>
              </a:spcBef>
              <a:defRPr/>
            </a:pPr>
            <a:fld id="{FA50C561-5B07-46BA-94CE-0A413E1CD8C1}" type="slidenum">
              <a:rPr lang="en-US">
                <a:solidFill>
                  <a:prstClr val="black"/>
                </a:solidFill>
                <a:latin typeface="Calibri"/>
              </a:rPr>
              <a:pPr defTabSz="483306">
                <a:spcBef>
                  <a:spcPts val="0"/>
                </a:spcBef>
                <a:defRPr/>
              </a:pPr>
              <a:t>10</a:t>
            </a:fld>
            <a:endParaRPr lang="en-US">
              <a:solidFill>
                <a:prstClr val="black"/>
              </a:solidFill>
              <a:latin typeface="Calibri"/>
            </a:endParaRPr>
          </a:p>
        </p:txBody>
      </p:sp>
      <p:sp>
        <p:nvSpPr>
          <p:cNvPr id="886786" name="Rectangle 2"/>
          <p:cNvSpPr>
            <a:spLocks noGrp="1" noRot="1" noChangeAspect="1" noChangeArrowheads="1" noTextEdit="1"/>
          </p:cNvSpPr>
          <p:nvPr>
            <p:ph type="sldImg"/>
          </p:nvPr>
        </p:nvSpPr>
        <p:spPr>
          <a:xfrm>
            <a:off x="484188" y="731838"/>
            <a:ext cx="6508750" cy="3660775"/>
          </a:xfrm>
          <a:ln/>
        </p:spPr>
      </p:sp>
      <p:sp>
        <p:nvSpPr>
          <p:cNvPr id="886787" name="Rectangle 3"/>
          <p:cNvSpPr>
            <a:spLocks noGrp="1" noChangeArrowheads="1"/>
          </p:cNvSpPr>
          <p:nvPr>
            <p:ph type="body" idx="1"/>
          </p:nvPr>
        </p:nvSpPr>
        <p:spPr/>
        <p:txBody>
          <a:bodyPr>
            <a:normAutofit/>
          </a:bodyPr>
          <a:lstStyle/>
          <a:p>
            <a:pPr defTabSz="966612">
              <a:defRPr/>
            </a:pPr>
            <a:r>
              <a:rPr lang="en-US" b="1" dirty="0"/>
              <a:t>The National Map provides topographic data and map products, several applications and map services. </a:t>
            </a:r>
          </a:p>
          <a:p>
            <a:pPr defTabSz="966612">
              <a:defRPr/>
            </a:pPr>
            <a:endParaRPr lang="en-US" dirty="0"/>
          </a:p>
          <a:p>
            <a:pPr defTabSz="966612">
              <a:defRPr/>
            </a:pPr>
            <a:r>
              <a:rPr lang="en-US" dirty="0"/>
              <a:t>The National Map is the suite of authoritative geospatial data and services offered for free. </a:t>
            </a:r>
          </a:p>
          <a:p>
            <a:pPr defTabSz="966612">
              <a:defRPr/>
            </a:pPr>
            <a:endParaRPr lang="en-US" dirty="0"/>
          </a:p>
          <a:p>
            <a:pPr defTabSz="966612">
              <a:defRPr/>
            </a:pPr>
            <a:r>
              <a:rPr lang="en-US" dirty="0"/>
              <a:t>It is a collaborative effort among the USGS and other Federal, State, and local partners to improve and deliver topographic information for the Nation.</a:t>
            </a:r>
          </a:p>
        </p:txBody>
      </p:sp>
    </p:spTree>
    <p:extLst>
      <p:ext uri="{BB962C8B-B14F-4D97-AF65-F5344CB8AC3E}">
        <p14:creationId xmlns:p14="http://schemas.microsoft.com/office/powerpoint/2010/main" val="23581835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241653">
              <a:spcBef>
                <a:spcPts val="381"/>
              </a:spcBef>
              <a:spcAft>
                <a:spcPts val="0"/>
              </a:spcAft>
            </a:pPr>
            <a:r>
              <a:rPr lang="en-US" dirty="0">
                <a:latin typeface="Arial"/>
                <a:cs typeface="Arial"/>
              </a:rPr>
              <a:t>The most familiar National Map products are the topographic maps.</a:t>
            </a:r>
          </a:p>
          <a:p>
            <a:pPr indent="-241653">
              <a:spcBef>
                <a:spcPts val="381"/>
              </a:spcBef>
              <a:spcAft>
                <a:spcPts val="0"/>
              </a:spcAft>
            </a:pPr>
            <a:endParaRPr lang="en-US" dirty="0">
              <a:latin typeface="Arial"/>
              <a:cs typeface="Arial"/>
            </a:endParaRPr>
          </a:p>
          <a:p>
            <a:pPr indent="-241653">
              <a:spcBef>
                <a:spcPts val="381"/>
              </a:spcBef>
              <a:spcAft>
                <a:spcPts val="0"/>
              </a:spcAft>
            </a:pPr>
            <a:r>
              <a:rPr lang="en-US" dirty="0">
                <a:latin typeface="Arial"/>
                <a:cs typeface="Arial"/>
              </a:rPr>
              <a:t>(Click) including our now historical </a:t>
            </a:r>
            <a:r>
              <a:rPr lang="en-US" dirty="0" err="1">
                <a:latin typeface="Arial"/>
                <a:cs typeface="Arial"/>
              </a:rPr>
              <a:t>topos</a:t>
            </a:r>
            <a:r>
              <a:rPr lang="en-US" dirty="0">
                <a:latin typeface="Arial"/>
                <a:cs typeface="Arial"/>
              </a:rPr>
              <a:t>. These were printed between 1884 and 2006.</a:t>
            </a:r>
          </a:p>
          <a:p>
            <a:pPr indent="-241653">
              <a:spcBef>
                <a:spcPts val="381"/>
              </a:spcBef>
              <a:spcAft>
                <a:spcPts val="0"/>
              </a:spcAft>
            </a:pPr>
            <a:r>
              <a:rPr lang="en-US" dirty="0">
                <a:latin typeface="Arial"/>
                <a:cs typeface="Arial"/>
              </a:rPr>
              <a:t>(Click) Starting in 2009 we had a new generation of US </a:t>
            </a:r>
            <a:r>
              <a:rPr lang="en-US" dirty="0" err="1">
                <a:latin typeface="Arial"/>
                <a:cs typeface="Arial"/>
              </a:rPr>
              <a:t>Topos</a:t>
            </a:r>
            <a:r>
              <a:rPr lang="en-US" dirty="0">
                <a:latin typeface="Arial"/>
                <a:cs typeface="Arial"/>
              </a:rPr>
              <a:t>. Published as digital pdf maps instead paper. This is actually where I started my career at USGS. </a:t>
            </a:r>
          </a:p>
          <a:p>
            <a:pPr indent="-241653">
              <a:spcBef>
                <a:spcPts val="381"/>
              </a:spcBef>
              <a:spcAft>
                <a:spcPts val="0"/>
              </a:spcAft>
            </a:pPr>
            <a:r>
              <a:rPr lang="en-US" dirty="0">
                <a:latin typeface="Arial"/>
                <a:cs typeface="Arial"/>
              </a:rPr>
              <a:t>(Click) And now our newest option Customizable OnDemand Topo maps. </a:t>
            </a:r>
          </a:p>
          <a:p>
            <a:pPr indent="-241653">
              <a:spcBef>
                <a:spcPts val="381"/>
              </a:spcBef>
              <a:spcAft>
                <a:spcPts val="0"/>
              </a:spcAft>
            </a:pPr>
            <a:r>
              <a:rPr lang="en-US" dirty="0">
                <a:latin typeface="Arial"/>
                <a:cs typeface="Arial"/>
              </a:rPr>
              <a:t>(Click) Allowing the user to select a specific extent and data to include for their map. </a:t>
            </a:r>
          </a:p>
          <a:p>
            <a:pPr indent="-241653">
              <a:spcBef>
                <a:spcPts val="381"/>
              </a:spcBef>
              <a:spcAft>
                <a:spcPts val="0"/>
              </a:spcAft>
            </a:pPr>
            <a:r>
              <a:rPr lang="en-US" dirty="0">
                <a:latin typeface="Arial"/>
                <a:cs typeface="Arial"/>
              </a:rPr>
              <a:t>(Click)</a:t>
            </a:r>
          </a:p>
        </p:txBody>
      </p:sp>
      <p:sp>
        <p:nvSpPr>
          <p:cNvPr id="4" name="Slide Number Placeholder 3"/>
          <p:cNvSpPr>
            <a:spLocks noGrp="1"/>
          </p:cNvSpPr>
          <p:nvPr>
            <p:ph type="sldNum" sz="quarter" idx="5"/>
          </p:nvPr>
        </p:nvSpPr>
        <p:spPr/>
        <p:txBody>
          <a:bodyPr/>
          <a:lstStyle/>
          <a:p>
            <a:fld id="{1549450A-CA39-4878-AD15-84760AB77579}" type="slidenum">
              <a:rPr lang="en-US" altLang="en-US" smtClean="0"/>
              <a:pPr/>
              <a:t>11</a:t>
            </a:fld>
            <a:endParaRPr lang="en-US" altLang="en-US"/>
          </a:p>
        </p:txBody>
      </p:sp>
    </p:spTree>
    <p:extLst>
      <p:ext uri="{BB962C8B-B14F-4D97-AF65-F5344CB8AC3E}">
        <p14:creationId xmlns:p14="http://schemas.microsoft.com/office/powerpoint/2010/main" val="2382365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612"/>
            <a:r>
              <a:rPr lang="en-US" dirty="0"/>
              <a:t>We highlighted a few of our National Map training videos in the presentation. </a:t>
            </a:r>
            <a:r>
              <a:rPr lang="en-US" b="1" dirty="0"/>
              <a:t>We will now show you this very short training video that shows you just how easy it is to use the topoBuilder application. </a:t>
            </a:r>
          </a:p>
          <a:p>
            <a:endParaRPr lang="en-US" dirty="0"/>
          </a:p>
        </p:txBody>
      </p:sp>
      <p:sp>
        <p:nvSpPr>
          <p:cNvPr id="4" name="Slide Number Placeholder 3"/>
          <p:cNvSpPr>
            <a:spLocks noGrp="1"/>
          </p:cNvSpPr>
          <p:nvPr>
            <p:ph type="sldNum" sz="quarter" idx="5"/>
          </p:nvPr>
        </p:nvSpPr>
        <p:spPr/>
        <p:txBody>
          <a:bodyPr/>
          <a:lstStyle/>
          <a:p>
            <a:fld id="{1549450A-CA39-4878-AD15-84760AB77579}" type="slidenum">
              <a:rPr lang="en-US" altLang="en-US" smtClean="0"/>
              <a:pPr/>
              <a:t>12</a:t>
            </a:fld>
            <a:endParaRPr lang="en-US" altLang="en-US"/>
          </a:p>
        </p:txBody>
      </p:sp>
    </p:spTree>
    <p:extLst>
      <p:ext uri="{BB962C8B-B14F-4D97-AF65-F5344CB8AC3E}">
        <p14:creationId xmlns:p14="http://schemas.microsoft.com/office/powerpoint/2010/main" val="13370193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0"/>
              </a:spcAft>
              <a:defRPr/>
            </a:pPr>
            <a:r>
              <a:rPr lang="en-US" dirty="0">
                <a:hlinkClick r:id="rId3">
                  <a:extLst>
                    <a:ext uri="{A12FA001-AC4F-418D-AE19-62706E023703}">
                      <ahyp:hlinkClr xmlns:ahyp="http://schemas.microsoft.com/office/drawing/2018/hyperlinkcolor" val="tx"/>
                    </a:ext>
                  </a:extLst>
                </a:hlinkClick>
              </a:rPr>
              <a:t>To get your OnDemand topo map, you will need to go to the topoBuilder application. </a:t>
            </a:r>
          </a:p>
          <a:p>
            <a:pPr>
              <a:spcBef>
                <a:spcPts val="0"/>
              </a:spcBef>
              <a:spcAft>
                <a:spcPts val="0"/>
              </a:spcAft>
              <a:defRPr/>
            </a:pPr>
            <a:endParaRPr lang="en-US" dirty="0">
              <a:hlinkClick r:id="rId3">
                <a:extLst>
                  <a:ext uri="{A12FA001-AC4F-418D-AE19-62706E023703}">
                    <ahyp:hlinkClr xmlns:ahyp="http://schemas.microsoft.com/office/drawing/2018/hyperlinkcolor" val="tx"/>
                  </a:ext>
                </a:extLst>
              </a:hlinkClick>
            </a:endParaRPr>
          </a:p>
          <a:p>
            <a:pPr>
              <a:spcBef>
                <a:spcPts val="0"/>
              </a:spcBef>
              <a:spcAft>
                <a:spcPts val="0"/>
              </a:spcAft>
              <a:defRPr/>
            </a:pPr>
            <a:r>
              <a:rPr lang="en-US" dirty="0">
                <a:hlinkClick r:id="rId3">
                  <a:extLst>
                    <a:ext uri="{A12FA001-AC4F-418D-AE19-62706E023703}">
                      <ahyp:hlinkClr xmlns:ahyp="http://schemas.microsoft.com/office/drawing/2018/hyperlinkcolor" val="tx"/>
                    </a:ext>
                  </a:extLst>
                </a:hlinkClick>
              </a:rPr>
              <a:t>topoBuilder </a:t>
            </a:r>
            <a:r>
              <a:rPr lang="en-US" dirty="0"/>
              <a:t>is a public web application utilizing the best available data from </a:t>
            </a:r>
            <a:r>
              <a:rPr lang="en-US" dirty="0">
                <a:hlinkClick r:id="rId4">
                  <a:extLst>
                    <a:ext uri="{A12FA001-AC4F-418D-AE19-62706E023703}">
                      <ahyp:hlinkClr xmlns:ahyp="http://schemas.microsoft.com/office/drawing/2018/hyperlinkcolor" val="tx"/>
                    </a:ext>
                  </a:extLst>
                </a:hlinkClick>
              </a:rPr>
              <a:t>The National Map</a:t>
            </a:r>
            <a:r>
              <a:rPr lang="en-US" dirty="0"/>
              <a:t>. </a:t>
            </a:r>
          </a:p>
          <a:p>
            <a:pPr>
              <a:defRPr/>
            </a:pPr>
            <a:endParaRPr lang="en-US" dirty="0">
              <a:latin typeface="Arial"/>
              <a:cs typeface="Arial"/>
            </a:endParaRPr>
          </a:p>
          <a:p>
            <a:pPr>
              <a:defRPr/>
            </a:pPr>
            <a:r>
              <a:rPr lang="en-US" dirty="0">
                <a:latin typeface="Arial"/>
                <a:cs typeface="Arial"/>
              </a:rPr>
              <a:t>(Click) map</a:t>
            </a:r>
          </a:p>
          <a:p>
            <a:pPr>
              <a:defRPr/>
            </a:pPr>
            <a:endParaRPr lang="en-US" dirty="0">
              <a:latin typeface="Arial"/>
              <a:cs typeface="Arial"/>
            </a:endParaRPr>
          </a:p>
          <a:p>
            <a:pPr>
              <a:defRPr/>
            </a:pPr>
            <a:r>
              <a:rPr lang="en-US" dirty="0">
                <a:latin typeface="Arial"/>
                <a:cs typeface="Arial"/>
              </a:rPr>
              <a:t>These can be requested as a pdf or image file. </a:t>
            </a:r>
          </a:p>
        </p:txBody>
      </p:sp>
      <p:sp>
        <p:nvSpPr>
          <p:cNvPr id="4" name="Slide Number Placeholder 3"/>
          <p:cNvSpPr>
            <a:spLocks noGrp="1"/>
          </p:cNvSpPr>
          <p:nvPr>
            <p:ph type="sldNum" sz="quarter" idx="5"/>
          </p:nvPr>
        </p:nvSpPr>
        <p:spPr/>
        <p:txBody>
          <a:bodyPr/>
          <a:lstStyle/>
          <a:p>
            <a:fld id="{1549450A-CA39-4878-AD15-84760AB77579}" type="slidenum">
              <a:rPr lang="en-US" altLang="en-US" smtClean="0"/>
              <a:pPr/>
              <a:t>13</a:t>
            </a:fld>
            <a:endParaRPr lang="en-US" altLang="en-US"/>
          </a:p>
        </p:txBody>
      </p:sp>
    </p:spTree>
    <p:extLst>
      <p:ext uri="{BB962C8B-B14F-4D97-AF65-F5344CB8AC3E}">
        <p14:creationId xmlns:p14="http://schemas.microsoft.com/office/powerpoint/2010/main" val="19035262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also want to pause here and call out a new product the 25K Recreational Topo. This has slightly different symbology and is a smaller file with the hope users can easily take the map with them out on the trail. </a:t>
            </a:r>
          </a:p>
        </p:txBody>
      </p:sp>
      <p:sp>
        <p:nvSpPr>
          <p:cNvPr id="4" name="Slide Number Placeholder 3"/>
          <p:cNvSpPr>
            <a:spLocks noGrp="1"/>
          </p:cNvSpPr>
          <p:nvPr>
            <p:ph type="sldNum" sz="quarter" idx="5"/>
          </p:nvPr>
        </p:nvSpPr>
        <p:spPr/>
        <p:txBody>
          <a:bodyPr/>
          <a:lstStyle/>
          <a:p>
            <a:fld id="{1549450A-CA39-4878-AD15-84760AB77579}" type="slidenum">
              <a:rPr lang="en-US" altLang="en-US" smtClean="0"/>
              <a:pPr/>
              <a:t>14</a:t>
            </a:fld>
            <a:endParaRPr lang="en-US" altLang="en-US"/>
          </a:p>
        </p:txBody>
      </p:sp>
    </p:spTree>
    <p:extLst>
      <p:ext uri="{BB962C8B-B14F-4D97-AF65-F5344CB8AC3E}">
        <p14:creationId xmlns:p14="http://schemas.microsoft.com/office/powerpoint/2010/main" val="2990614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1"/>
        <p:cNvGrpSpPr/>
        <p:nvPr/>
      </p:nvGrpSpPr>
      <p:grpSpPr>
        <a:xfrm>
          <a:off x="0" y="0"/>
          <a:ext cx="0" cy="0"/>
          <a:chOff x="0" y="0"/>
          <a:chExt cx="0" cy="0"/>
        </a:xfrm>
      </p:grpSpPr>
      <p:sp>
        <p:nvSpPr>
          <p:cNvPr id="412" name="Shape 412"/>
          <p:cNvSpPr>
            <a:spLocks noGrp="1" noRot="1" noChangeAspect="1"/>
          </p:cNvSpPr>
          <p:nvPr>
            <p:ph type="sldImg" idx="2"/>
          </p:nvPr>
        </p:nvSpPr>
        <p:spPr>
          <a:xfrm>
            <a:off x="457200" y="720725"/>
            <a:ext cx="6400800" cy="360045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413" name="Shape 413"/>
          <p:cNvSpPr txBox="1">
            <a:spLocks noGrp="1"/>
          </p:cNvSpPr>
          <p:nvPr>
            <p:ph type="body" idx="1"/>
          </p:nvPr>
        </p:nvSpPr>
        <p:spPr>
          <a:xfrm>
            <a:off x="731520" y="4560570"/>
            <a:ext cx="5852160" cy="4320540"/>
          </a:xfrm>
          <a:prstGeom prst="rect">
            <a:avLst/>
          </a:prstGeom>
        </p:spPr>
        <p:txBody>
          <a:bodyPr spcFirstLastPara="1" wrap="square" lIns="96645" tIns="96645" rIns="96645" bIns="96645" anchor="t" anchorCtr="0">
            <a:noAutofit/>
          </a:bodyPr>
          <a:lstStyle/>
          <a:p>
            <a:pPr eaLnBrk="1" fontAlgn="auto" hangingPunct="1">
              <a:spcBef>
                <a:spcPts val="0"/>
              </a:spcBef>
              <a:spcAft>
                <a:spcPts val="0"/>
              </a:spcAft>
              <a:buClr>
                <a:schemeClr val="dk1"/>
              </a:buClr>
              <a:defRPr/>
            </a:pPr>
            <a:r>
              <a:rPr lang="en-US" sz="1300" dirty="0">
                <a:latin typeface="Arial"/>
                <a:cs typeface="Arial"/>
              </a:rPr>
              <a:t>To help users, the National Geospatial Program develops training videos </a:t>
            </a:r>
          </a:p>
          <a:p>
            <a:pPr eaLnBrk="1" fontAlgn="auto" hangingPunct="1">
              <a:spcBef>
                <a:spcPts val="0"/>
              </a:spcBef>
              <a:spcAft>
                <a:spcPts val="0"/>
              </a:spcAft>
              <a:buClr>
                <a:schemeClr val="dk1"/>
              </a:buClr>
              <a:defRPr/>
            </a:pPr>
            <a:r>
              <a:rPr lang="en-US" sz="1300" dirty="0">
                <a:latin typeface="Arial"/>
                <a:cs typeface="Arial"/>
              </a:rPr>
              <a:t>The </a:t>
            </a:r>
            <a:r>
              <a:rPr lang="en-US" dirty="0">
                <a:latin typeface="Arial"/>
                <a:cs typeface="Arial"/>
              </a:rPr>
              <a:t>training videos help users learn about specific National Map products and services, such as topoBuilder. </a:t>
            </a:r>
          </a:p>
          <a:p>
            <a:pPr>
              <a:spcBef>
                <a:spcPts val="0"/>
              </a:spcBef>
              <a:spcAft>
                <a:spcPts val="0"/>
              </a:spcAft>
              <a:defRPr/>
            </a:pPr>
            <a:endParaRPr lang="en-US" sz="1300" dirty="0">
              <a:latin typeface="Arial"/>
              <a:cs typeface="Arial"/>
            </a:endParaRPr>
          </a:p>
          <a:p>
            <a:pPr>
              <a:spcBef>
                <a:spcPts val="0"/>
              </a:spcBef>
              <a:spcAft>
                <a:spcPts val="0"/>
              </a:spcAft>
              <a:defRPr/>
            </a:pPr>
            <a:r>
              <a:rPr lang="en-US" sz="1300" dirty="0">
                <a:latin typeface="Arial"/>
                <a:cs typeface="Arial"/>
              </a:rPr>
              <a:t>One of our newer videos is Lesson 17.1 this video is about 90 sec and shows how to create an OnDemand topo. </a:t>
            </a:r>
          </a:p>
        </p:txBody>
      </p:sp>
    </p:spTree>
    <p:extLst>
      <p:ext uri="{BB962C8B-B14F-4D97-AF65-F5344CB8AC3E}">
        <p14:creationId xmlns:p14="http://schemas.microsoft.com/office/powerpoint/2010/main" val="13410385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612">
              <a:defRPr/>
            </a:pPr>
            <a:r>
              <a:rPr lang="en-US" b="1" dirty="0">
                <a:latin typeface="Arial"/>
                <a:cs typeface="Arial"/>
              </a:rPr>
              <a:t>Another well-known data product is the high-accuracy 3D Elevation Program (3DEP) elevation data. We have coverage over 98% of the US and have plans to recollect in areas we have older data. </a:t>
            </a:r>
          </a:p>
          <a:p>
            <a:pPr defTabSz="966612">
              <a:defRPr/>
            </a:pPr>
            <a:endParaRPr lang="en-US" b="1" dirty="0">
              <a:latin typeface="Arial"/>
              <a:cs typeface="Arial"/>
            </a:endParaRPr>
          </a:p>
          <a:p>
            <a:r>
              <a:rPr lang="en-US" dirty="0">
                <a:latin typeface="Arial"/>
                <a:cs typeface="Arial"/>
              </a:rPr>
              <a:t>High-resolution standard DEMs are available at 1 meter in CONUS and at 5 meter in AK. </a:t>
            </a:r>
          </a:p>
          <a:p>
            <a:r>
              <a:rPr lang="en-US" dirty="0">
                <a:latin typeface="Arial"/>
                <a:cs typeface="Arial"/>
              </a:rPr>
              <a:t>Lidar point clouds are collected under the 3D Elevation Program specifications for quality level 2 or better nominal point spacing and vertical accuracy. </a:t>
            </a:r>
          </a:p>
          <a:p>
            <a:endParaRPr lang="en-US" dirty="0">
              <a:latin typeface="Arial"/>
              <a:cs typeface="Arial"/>
            </a:endParaRPr>
          </a:p>
          <a:p>
            <a:r>
              <a:rPr lang="en-US" dirty="0">
                <a:latin typeface="Arial"/>
                <a:cs typeface="Arial"/>
              </a:rPr>
              <a:t>3DEP</a:t>
            </a:r>
            <a:r>
              <a:rPr lang="en-US" b="0" dirty="0">
                <a:latin typeface="Arial"/>
                <a:cs typeface="Arial"/>
              </a:rPr>
              <a:t> elevation data can be used to support many purposes such  as </a:t>
            </a:r>
            <a:r>
              <a:rPr lang="en-US" b="0" i="0" dirty="0">
                <a:solidFill>
                  <a:srgbClr val="171717"/>
                </a:solidFill>
                <a:effectLst/>
                <a:latin typeface="Merriweather Web"/>
              </a:rPr>
              <a:t>natural resources conservation, agriculture and precision farming, flood risk management, water supply planning, infrastructure and construction management, and geologic resource assessment and hazard mitigation.</a:t>
            </a:r>
            <a:endParaRPr lang="en-US" b="1" dirty="0"/>
          </a:p>
        </p:txBody>
      </p:sp>
      <p:sp>
        <p:nvSpPr>
          <p:cNvPr id="4" name="Slide Number Placeholder 3"/>
          <p:cNvSpPr>
            <a:spLocks noGrp="1"/>
          </p:cNvSpPr>
          <p:nvPr>
            <p:ph type="sldNum" sz="quarter" idx="5"/>
          </p:nvPr>
        </p:nvSpPr>
        <p:spPr/>
        <p:txBody>
          <a:bodyPr/>
          <a:lstStyle/>
          <a:p>
            <a:fld id="{1549450A-CA39-4878-AD15-84760AB77579}" type="slidenum">
              <a:rPr lang="en-US" altLang="en-US" smtClean="0"/>
              <a:pPr/>
              <a:t>16</a:t>
            </a:fld>
            <a:endParaRPr lang="en-US" altLang="en-US"/>
          </a:p>
        </p:txBody>
      </p:sp>
    </p:spTree>
    <p:extLst>
      <p:ext uri="{BB962C8B-B14F-4D97-AF65-F5344CB8AC3E}">
        <p14:creationId xmlns:p14="http://schemas.microsoft.com/office/powerpoint/2010/main" val="23187900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latin typeface="Arial"/>
                <a:cs typeface="Arial"/>
              </a:rPr>
              <a:t>The 3DEP Lidar Explorer application helps you find and visualize 3DEP elevation data.</a:t>
            </a:r>
          </a:p>
          <a:p>
            <a:r>
              <a:rPr lang="en-US" dirty="0">
                <a:latin typeface="Arial"/>
                <a:cs typeface="Arial"/>
              </a:rPr>
              <a:t>(Click) If we zoom in to the Chicago Area, we can open the lidar point cloud with </a:t>
            </a:r>
            <a:r>
              <a:rPr lang="en-US" dirty="0" err="1">
                <a:latin typeface="Arial"/>
                <a:cs typeface="Arial"/>
              </a:rPr>
              <a:t>Potree</a:t>
            </a:r>
            <a:r>
              <a:rPr lang="en-US" dirty="0">
                <a:latin typeface="Arial"/>
                <a:cs typeface="Arial"/>
              </a:rPr>
              <a:t>. </a:t>
            </a:r>
          </a:p>
          <a:p>
            <a:r>
              <a:rPr lang="en-US" dirty="0">
                <a:latin typeface="Arial"/>
                <a:cs typeface="Arial"/>
              </a:rPr>
              <a:t>(Click) </a:t>
            </a:r>
          </a:p>
          <a:p>
            <a:r>
              <a:rPr lang="en-US">
                <a:latin typeface="Arial"/>
                <a:cs typeface="Arial"/>
              </a:rPr>
              <a:t>(Click</a:t>
            </a:r>
            <a:r>
              <a:rPr lang="en-US" dirty="0">
                <a:latin typeface="Arial"/>
                <a:cs typeface="Arial"/>
              </a:rPr>
              <a:t>) Once open the user can adjust setting to visualize directly from the web application (not requiring any GIS Software). </a:t>
            </a:r>
          </a:p>
        </p:txBody>
      </p:sp>
      <p:sp>
        <p:nvSpPr>
          <p:cNvPr id="4" name="Slide Number Placeholder 3"/>
          <p:cNvSpPr>
            <a:spLocks noGrp="1"/>
          </p:cNvSpPr>
          <p:nvPr>
            <p:ph type="sldNum" sz="quarter" idx="5"/>
          </p:nvPr>
        </p:nvSpPr>
        <p:spPr/>
        <p:txBody>
          <a:bodyPr/>
          <a:lstStyle/>
          <a:p>
            <a:fld id="{1549450A-CA39-4878-AD15-84760AB77579}" type="slidenum">
              <a:rPr lang="en-US" altLang="en-US" smtClean="0"/>
              <a:pPr/>
              <a:t>17</a:t>
            </a:fld>
            <a:endParaRPr lang="en-US" altLang="en-US"/>
          </a:p>
        </p:txBody>
      </p:sp>
    </p:spTree>
    <p:extLst>
      <p:ext uri="{BB962C8B-B14F-4D97-AF65-F5344CB8AC3E}">
        <p14:creationId xmlns:p14="http://schemas.microsoft.com/office/powerpoint/2010/main" val="31885112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1"/>
        <p:cNvGrpSpPr/>
        <p:nvPr/>
      </p:nvGrpSpPr>
      <p:grpSpPr>
        <a:xfrm>
          <a:off x="0" y="0"/>
          <a:ext cx="0" cy="0"/>
          <a:chOff x="0" y="0"/>
          <a:chExt cx="0" cy="0"/>
        </a:xfrm>
      </p:grpSpPr>
      <p:sp>
        <p:nvSpPr>
          <p:cNvPr id="412" name="Shape 412"/>
          <p:cNvSpPr>
            <a:spLocks noGrp="1" noRot="1" noChangeAspect="1"/>
          </p:cNvSpPr>
          <p:nvPr>
            <p:ph type="sldImg" idx="2"/>
          </p:nvPr>
        </p:nvSpPr>
        <p:spPr>
          <a:xfrm>
            <a:off x="457200" y="720725"/>
            <a:ext cx="6400800" cy="360045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413" name="Shape 413"/>
          <p:cNvSpPr txBox="1">
            <a:spLocks noGrp="1"/>
          </p:cNvSpPr>
          <p:nvPr>
            <p:ph type="body" idx="1"/>
          </p:nvPr>
        </p:nvSpPr>
        <p:spPr>
          <a:xfrm>
            <a:off x="731520" y="4560570"/>
            <a:ext cx="5852160" cy="4320540"/>
          </a:xfrm>
          <a:prstGeom prst="rect">
            <a:avLst/>
          </a:prstGeom>
        </p:spPr>
        <p:txBody>
          <a:bodyPr spcFirstLastPara="1" wrap="square" lIns="96645" tIns="96645" rIns="96645" bIns="96645" anchor="t" anchorCtr="0">
            <a:noAutofit/>
          </a:bodyPr>
          <a:lstStyle/>
          <a:p>
            <a:pPr eaLnBrk="1" fontAlgn="auto" hangingPunct="1">
              <a:spcBef>
                <a:spcPts val="0"/>
              </a:spcBef>
              <a:spcAft>
                <a:spcPts val="0"/>
              </a:spcAft>
              <a:buClr>
                <a:schemeClr val="dk1"/>
              </a:buClr>
              <a:defRPr/>
            </a:pPr>
            <a:r>
              <a:rPr lang="en-US" sz="1300" b="1" dirty="0">
                <a:solidFill>
                  <a:srgbClr val="171717"/>
                </a:solidFill>
                <a:latin typeface="+mj-lt"/>
                <a:cs typeface="Calibri"/>
              </a:rPr>
              <a:t>The Lesson 10k 1 training video describes step-by-step how to use </a:t>
            </a:r>
            <a:r>
              <a:rPr lang="en-US" sz="1300" b="1" dirty="0" err="1">
                <a:solidFill>
                  <a:srgbClr val="171717"/>
                </a:solidFill>
                <a:latin typeface="+mj-lt"/>
                <a:cs typeface="Calibri"/>
              </a:rPr>
              <a:t>LidarExplorer</a:t>
            </a:r>
            <a:r>
              <a:rPr lang="en-US" sz="1300" b="1" dirty="0">
                <a:solidFill>
                  <a:srgbClr val="171717"/>
                </a:solidFill>
                <a:latin typeface="+mj-lt"/>
                <a:cs typeface="Calibri"/>
              </a:rPr>
              <a:t>. </a:t>
            </a:r>
          </a:p>
          <a:p>
            <a:pPr eaLnBrk="1" fontAlgn="auto" hangingPunct="1">
              <a:spcBef>
                <a:spcPts val="0"/>
              </a:spcBef>
              <a:spcAft>
                <a:spcPts val="0"/>
              </a:spcAft>
              <a:buClr>
                <a:schemeClr val="dk1"/>
              </a:buClr>
              <a:defRPr/>
            </a:pPr>
            <a:endParaRPr lang="en-US" sz="1300" dirty="0">
              <a:solidFill>
                <a:srgbClr val="171717"/>
              </a:solidFill>
              <a:latin typeface="+mj-lt"/>
              <a:cs typeface="Calibri"/>
            </a:endParaRPr>
          </a:p>
          <a:p>
            <a:pPr>
              <a:spcBef>
                <a:spcPts val="0"/>
              </a:spcBef>
              <a:spcAft>
                <a:spcPts val="0"/>
              </a:spcAft>
              <a:defRPr/>
            </a:pPr>
            <a:r>
              <a:rPr lang="en-US" sz="1300" dirty="0">
                <a:solidFill>
                  <a:srgbClr val="171717"/>
                </a:solidFill>
                <a:latin typeface="+mj-lt"/>
                <a:cs typeface="Calibri"/>
              </a:rPr>
              <a:t>In Lidar Explorer, users can find lidar, DEM, </a:t>
            </a:r>
            <a:r>
              <a:rPr lang="en-US" sz="1300" dirty="0" err="1">
                <a:solidFill>
                  <a:srgbClr val="171717"/>
                </a:solidFill>
                <a:latin typeface="+mj-lt"/>
                <a:cs typeface="Calibri"/>
              </a:rPr>
              <a:t>topobathymetric</a:t>
            </a:r>
            <a:r>
              <a:rPr lang="en-US" sz="1300" dirty="0">
                <a:solidFill>
                  <a:srgbClr val="171717"/>
                </a:solidFill>
                <a:latin typeface="+mj-lt"/>
                <a:cs typeface="Calibri"/>
              </a:rPr>
              <a:t>, and orthorectified radar image (ORI) data. The application uses Entwine Point Tile (EPT) format to help visualize projects in a web-based 3D viewer for quick views of the data. It also allows for cloud processing.</a:t>
            </a:r>
            <a:endParaRPr lang="en-US" sz="1300" dirty="0">
              <a:latin typeface="+mj-lt"/>
              <a:ea typeface="Calibri"/>
              <a:cs typeface="Calibri"/>
            </a:endParaRPr>
          </a:p>
          <a:p>
            <a:pPr defTabSz="966612" eaLnBrk="1" fontAlgn="auto" hangingPunct="1">
              <a:spcBef>
                <a:spcPts val="0"/>
              </a:spcBef>
              <a:spcAft>
                <a:spcPts val="0"/>
              </a:spcAft>
              <a:buClr>
                <a:schemeClr val="dk1"/>
              </a:buClr>
              <a:defRPr/>
            </a:pPr>
            <a:endParaRPr lang="en-US" sz="1300" dirty="0"/>
          </a:p>
        </p:txBody>
      </p:sp>
    </p:spTree>
    <p:extLst>
      <p:ext uri="{BB962C8B-B14F-4D97-AF65-F5344CB8AC3E}">
        <p14:creationId xmlns:p14="http://schemas.microsoft.com/office/powerpoint/2010/main" val="21328616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a:cs typeface="Arial"/>
              </a:rPr>
              <a:t>Another National Map data product is Hydrography. </a:t>
            </a:r>
          </a:p>
          <a:p>
            <a:endParaRPr lang="en-US" dirty="0">
              <a:latin typeface="Arial"/>
              <a:cs typeface="Arial"/>
            </a:endParaRPr>
          </a:p>
          <a:p>
            <a:r>
              <a:rPr lang="en-US" dirty="0">
                <a:latin typeface="Arial"/>
                <a:cs typeface="Arial"/>
              </a:rPr>
              <a:t>Many of you are familiar with the USGS National Hydrography products, as these products aid in mapping and analysis of water and water management issues.</a:t>
            </a:r>
          </a:p>
          <a:p>
            <a:endParaRPr lang="en-US" dirty="0">
              <a:latin typeface="Arial"/>
              <a:cs typeface="Arial"/>
            </a:endParaRPr>
          </a:p>
          <a:p>
            <a:pPr defTabSz="966612">
              <a:defRPr/>
            </a:pPr>
            <a:r>
              <a:rPr lang="en-US" b="1" dirty="0">
                <a:latin typeface="Arial"/>
                <a:cs typeface="Arial"/>
              </a:rPr>
              <a:t>USGS Hydrography has changed, and new data has been developed and published under the 3D Hydrography Program (3DHP) that is integrated with the 3DEP elevation data. (Click) </a:t>
            </a:r>
          </a:p>
          <a:p>
            <a:pPr defTabSz="966612">
              <a:defRPr/>
            </a:pPr>
            <a:endParaRPr lang="en-US" b="1" dirty="0">
              <a:latin typeface="Arial"/>
              <a:cs typeface="Arial"/>
            </a:endParaRPr>
          </a:p>
          <a:p>
            <a:r>
              <a:rPr lang="en-US" dirty="0">
                <a:latin typeface="Arial"/>
                <a:cs typeface="Arial"/>
              </a:rPr>
              <a:t>(Click) The 3D Hydrography Program is providing new data in a new model that provides many benefits of the legacy datasets and some new benefits like z-values. This data is currently available as web services and downloadable data.</a:t>
            </a:r>
          </a:p>
          <a:p>
            <a:endParaRPr lang="en-US" dirty="0">
              <a:latin typeface="Arial"/>
              <a:cs typeface="Arial"/>
            </a:endParaRPr>
          </a:p>
          <a:p>
            <a:endParaRPr lang="en-US" dirty="0"/>
          </a:p>
          <a:p>
            <a:r>
              <a:rPr lang="en-US" dirty="0">
                <a:latin typeface="Arial"/>
                <a:cs typeface="Arial"/>
              </a:rPr>
              <a:t>The legacy products on the left are no longer updated under the 3D Hydrography Program but will continue to be available as static datasets.  </a:t>
            </a:r>
            <a:endParaRPr lang="en-US" dirty="0"/>
          </a:p>
        </p:txBody>
      </p:sp>
      <p:sp>
        <p:nvSpPr>
          <p:cNvPr id="4" name="Slide Number Placeholder 3"/>
          <p:cNvSpPr>
            <a:spLocks noGrp="1"/>
          </p:cNvSpPr>
          <p:nvPr>
            <p:ph type="sldNum" sz="quarter" idx="5"/>
          </p:nvPr>
        </p:nvSpPr>
        <p:spPr/>
        <p:txBody>
          <a:bodyPr/>
          <a:lstStyle/>
          <a:p>
            <a:fld id="{1549450A-CA39-4878-AD15-84760AB77579}" type="slidenum">
              <a:rPr lang="en-US" altLang="en-US" smtClean="0"/>
              <a:pPr/>
              <a:t>19</a:t>
            </a:fld>
            <a:endParaRPr lang="en-US" altLang="en-US"/>
          </a:p>
        </p:txBody>
      </p:sp>
    </p:spTree>
    <p:extLst>
      <p:ext uri="{BB962C8B-B14F-4D97-AF65-F5344CB8AC3E}">
        <p14:creationId xmlns:p14="http://schemas.microsoft.com/office/powerpoint/2010/main" val="26165055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1"/>
        <p:cNvGrpSpPr/>
        <p:nvPr/>
      </p:nvGrpSpPr>
      <p:grpSpPr>
        <a:xfrm>
          <a:off x="0" y="0"/>
          <a:ext cx="0" cy="0"/>
          <a:chOff x="0" y="0"/>
          <a:chExt cx="0" cy="0"/>
        </a:xfrm>
      </p:grpSpPr>
      <p:sp>
        <p:nvSpPr>
          <p:cNvPr id="412" name="Shape 412"/>
          <p:cNvSpPr>
            <a:spLocks noGrp="1" noRot="1" noChangeAspect="1"/>
          </p:cNvSpPr>
          <p:nvPr>
            <p:ph type="sldImg" idx="2"/>
          </p:nvPr>
        </p:nvSpPr>
        <p:spPr>
          <a:xfrm>
            <a:off x="457200" y="720725"/>
            <a:ext cx="6400800" cy="360045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413" name="Shape 413"/>
          <p:cNvSpPr txBox="1">
            <a:spLocks noGrp="1"/>
          </p:cNvSpPr>
          <p:nvPr>
            <p:ph type="body" idx="1"/>
          </p:nvPr>
        </p:nvSpPr>
        <p:spPr>
          <a:xfrm>
            <a:off x="731520" y="4560570"/>
            <a:ext cx="5852160" cy="4320540"/>
          </a:xfrm>
          <a:prstGeom prst="rect">
            <a:avLst/>
          </a:prstGeom>
        </p:spPr>
        <p:txBody>
          <a:bodyPr spcFirstLastPara="1" wrap="square" lIns="96645" tIns="96645" rIns="96645" bIns="96645" anchor="t" anchorCtr="0">
            <a:noAutofit/>
          </a:bodyPr>
          <a:lstStyle/>
          <a:p>
            <a:pPr defTabSz="966612" eaLnBrk="1" fontAlgn="auto" hangingPunct="1">
              <a:spcBef>
                <a:spcPts val="0"/>
              </a:spcBef>
              <a:spcAft>
                <a:spcPts val="0"/>
              </a:spcAft>
              <a:buClr>
                <a:schemeClr val="dk1"/>
              </a:buClr>
              <a:defRPr/>
            </a:pPr>
            <a:r>
              <a:rPr lang="en-US" sz="1300" dirty="0">
                <a:solidFill>
                  <a:srgbClr val="111111"/>
                </a:solidFill>
                <a:latin typeface="Roboto"/>
                <a:ea typeface="Roboto"/>
                <a:cs typeface="Roboto"/>
              </a:rPr>
              <a:t>The </a:t>
            </a:r>
            <a:r>
              <a:rPr lang="en-US" sz="1300" b="1" dirty="0">
                <a:solidFill>
                  <a:srgbClr val="111111"/>
                </a:solidFill>
                <a:latin typeface="Roboto"/>
                <a:ea typeface="Roboto"/>
                <a:cs typeface="Roboto"/>
              </a:rPr>
              <a:t>USGS 3D</a:t>
            </a:r>
            <a:r>
              <a:rPr lang="en-US" sz="1300" dirty="0">
                <a:solidFill>
                  <a:srgbClr val="111111"/>
                </a:solidFill>
                <a:latin typeface="Roboto"/>
                <a:ea typeface="Roboto"/>
                <a:cs typeface="Roboto"/>
              </a:rPr>
              <a:t> Hydrography Program ArcGIS </a:t>
            </a:r>
            <a:r>
              <a:rPr lang="en-US" sz="1300" b="1" dirty="0">
                <a:solidFill>
                  <a:srgbClr val="111111"/>
                </a:solidFill>
                <a:latin typeface="Roboto"/>
                <a:ea typeface="Roboto"/>
                <a:cs typeface="Roboto"/>
              </a:rPr>
              <a:t>services</a:t>
            </a:r>
            <a:r>
              <a:rPr lang="en-US" sz="1300" dirty="0">
                <a:solidFill>
                  <a:srgbClr val="111111"/>
                </a:solidFill>
                <a:latin typeface="Roboto"/>
                <a:ea typeface="Roboto"/>
                <a:cs typeface="Roboto"/>
              </a:rPr>
              <a:t> (3DHP_all) are available from The National Map. </a:t>
            </a:r>
          </a:p>
          <a:p>
            <a:pPr eaLnBrk="1" fontAlgn="auto" hangingPunct="1">
              <a:spcBef>
                <a:spcPts val="0"/>
              </a:spcBef>
              <a:spcAft>
                <a:spcPts val="0"/>
              </a:spcAft>
              <a:buClr>
                <a:schemeClr val="dk1"/>
              </a:buClr>
              <a:defRPr/>
            </a:pPr>
            <a:endParaRPr lang="en-US" sz="1300" dirty="0"/>
          </a:p>
          <a:p>
            <a:pPr eaLnBrk="1" fontAlgn="auto" hangingPunct="1">
              <a:spcBef>
                <a:spcPts val="0"/>
              </a:spcBef>
              <a:spcAft>
                <a:spcPts val="0"/>
              </a:spcAft>
              <a:buClr>
                <a:schemeClr val="dk1"/>
              </a:buClr>
              <a:defRPr/>
            </a:pPr>
            <a:r>
              <a:rPr lang="en-US" sz="1300" dirty="0"/>
              <a:t>The first 3DHP service released in 2023 as a web map service(WMS).</a:t>
            </a:r>
          </a:p>
          <a:p>
            <a:pPr eaLnBrk="1" fontAlgn="auto" hangingPunct="1">
              <a:spcBef>
                <a:spcPts val="0"/>
              </a:spcBef>
              <a:spcAft>
                <a:spcPts val="0"/>
              </a:spcAft>
              <a:buClr>
                <a:schemeClr val="dk1"/>
              </a:buClr>
              <a:defRPr/>
            </a:pPr>
            <a:r>
              <a:rPr lang="en-US" sz="1300" dirty="0"/>
              <a:t>This is our basic service mostly used for quick reference. </a:t>
            </a:r>
          </a:p>
          <a:p>
            <a:pPr eaLnBrk="1" fontAlgn="auto" hangingPunct="1">
              <a:spcBef>
                <a:spcPts val="0"/>
              </a:spcBef>
              <a:spcAft>
                <a:spcPts val="0"/>
              </a:spcAft>
              <a:buClr>
                <a:schemeClr val="dk1"/>
              </a:buClr>
              <a:defRPr/>
            </a:pPr>
            <a:endParaRPr lang="en-US" sz="1300" dirty="0"/>
          </a:p>
          <a:p>
            <a:pPr eaLnBrk="1" fontAlgn="auto" hangingPunct="1">
              <a:spcBef>
                <a:spcPts val="0"/>
              </a:spcBef>
              <a:spcAft>
                <a:spcPts val="0"/>
              </a:spcAft>
              <a:buClr>
                <a:schemeClr val="dk1"/>
              </a:buClr>
              <a:defRPr/>
            </a:pPr>
            <a:r>
              <a:rPr lang="en-US" sz="1300" dirty="0"/>
              <a:t>If you are familiar with the NHD, you will notice 3DHP is a much simpler model. </a:t>
            </a:r>
          </a:p>
          <a:p>
            <a:pPr eaLnBrk="1" fontAlgn="auto" hangingPunct="1">
              <a:spcBef>
                <a:spcPts val="0"/>
              </a:spcBef>
              <a:spcAft>
                <a:spcPts val="0"/>
              </a:spcAft>
              <a:buClr>
                <a:schemeClr val="dk1"/>
              </a:buClr>
              <a:defRPr/>
            </a:pPr>
            <a:r>
              <a:rPr lang="en-US" sz="1300" dirty="0"/>
              <a:t>Going from about 40 flowline feature types down to 7</a:t>
            </a:r>
          </a:p>
        </p:txBody>
      </p:sp>
    </p:spTree>
    <p:extLst>
      <p:ext uri="{BB962C8B-B14F-4D97-AF65-F5344CB8AC3E}">
        <p14:creationId xmlns:p14="http://schemas.microsoft.com/office/powerpoint/2010/main" val="249552251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a:cs typeface="Arial"/>
              </a:rPr>
              <a:t>In 2024 we published 3DHP ArcGIS Feature Server which provides more options for the user. </a:t>
            </a:r>
          </a:p>
          <a:p>
            <a:endParaRPr lang="en-US" dirty="0">
              <a:latin typeface="Arial"/>
              <a:cs typeface="Arial"/>
            </a:endParaRPr>
          </a:p>
          <a:p>
            <a:r>
              <a:rPr lang="en-US" dirty="0">
                <a:latin typeface="Arial"/>
                <a:cs typeface="Arial"/>
              </a:rPr>
              <a:t>(Click) The user can customize feature symbology and copy data locally, which is something you can’t do with the web map service (WMS). </a:t>
            </a:r>
          </a:p>
          <a:p>
            <a:endParaRPr lang="en-US" dirty="0">
              <a:latin typeface="Arial"/>
              <a:cs typeface="Arial"/>
            </a:endParaRPr>
          </a:p>
          <a:p>
            <a:r>
              <a:rPr lang="en-US" dirty="0">
                <a:latin typeface="Arial"/>
                <a:cs typeface="Arial"/>
              </a:rPr>
              <a:t>(Click) 3DHP can also be viewed in the 3D Beta capability in our National Map 3D Viewer – go to apps.nationalmap.gov and check it out.</a:t>
            </a:r>
          </a:p>
          <a:p>
            <a:endParaRPr lang="en-US" dirty="0"/>
          </a:p>
          <a:p>
            <a:endParaRPr lang="en-US" dirty="0"/>
          </a:p>
        </p:txBody>
      </p:sp>
      <p:sp>
        <p:nvSpPr>
          <p:cNvPr id="4" name="Slide Number Placeholder 3"/>
          <p:cNvSpPr>
            <a:spLocks noGrp="1"/>
          </p:cNvSpPr>
          <p:nvPr>
            <p:ph type="sldNum" sz="quarter" idx="5"/>
          </p:nvPr>
        </p:nvSpPr>
        <p:spPr/>
        <p:txBody>
          <a:bodyPr/>
          <a:lstStyle/>
          <a:p>
            <a:fld id="{1549450A-CA39-4878-AD15-84760AB77579}" type="slidenum">
              <a:rPr lang="en-US" altLang="en-US" smtClean="0"/>
              <a:pPr/>
              <a:t>21</a:t>
            </a:fld>
            <a:endParaRPr lang="en-US" altLang="en-US"/>
          </a:p>
        </p:txBody>
      </p:sp>
    </p:spTree>
    <p:extLst>
      <p:ext uri="{BB962C8B-B14F-4D97-AF65-F5344CB8AC3E}">
        <p14:creationId xmlns:p14="http://schemas.microsoft.com/office/powerpoint/2010/main" val="424013053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7"/>
        <p:cNvGrpSpPr/>
        <p:nvPr/>
      </p:nvGrpSpPr>
      <p:grpSpPr>
        <a:xfrm>
          <a:off x="0" y="0"/>
          <a:ext cx="0" cy="0"/>
          <a:chOff x="0" y="0"/>
          <a:chExt cx="0" cy="0"/>
        </a:xfrm>
      </p:grpSpPr>
      <p:sp>
        <p:nvSpPr>
          <p:cNvPr id="318" name="Google Shape;318;p2:notes"/>
          <p:cNvSpPr>
            <a:spLocks noGrp="1" noRot="1" noChangeAspect="1"/>
          </p:cNvSpPr>
          <p:nvPr>
            <p:ph type="sldImg" idx="2"/>
          </p:nvPr>
        </p:nvSpPr>
        <p:spPr>
          <a:xfrm>
            <a:off x="474663" y="727075"/>
            <a:ext cx="6464300" cy="3636963"/>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19" name="Google Shape;319;p2:notes"/>
          <p:cNvSpPr txBox="1">
            <a:spLocks noGrp="1"/>
          </p:cNvSpPr>
          <p:nvPr>
            <p:ph type="body" idx="1"/>
          </p:nvPr>
        </p:nvSpPr>
        <p:spPr>
          <a:xfrm>
            <a:off x="741343" y="4606493"/>
            <a:ext cx="5930604" cy="4364171"/>
          </a:xfrm>
          <a:prstGeom prst="rect">
            <a:avLst/>
          </a:prstGeom>
          <a:noFill/>
          <a:ln>
            <a:noFill/>
          </a:ln>
        </p:spPr>
        <p:txBody>
          <a:bodyPr spcFirstLastPara="1" wrap="square" lIns="97729" tIns="97729" rIns="97729" bIns="97729" anchor="t" anchorCtr="0">
            <a:noAutofit/>
          </a:bodyPr>
          <a:lstStyle/>
          <a:p>
            <a:pPr>
              <a:defRPr/>
            </a:pPr>
            <a:r>
              <a:rPr lang="en-US" sz="1500" b="1" dirty="0">
                <a:solidFill>
                  <a:srgbClr val="222222"/>
                </a:solidFill>
                <a:latin typeface="Arial"/>
                <a:cs typeface="Arial"/>
              </a:rPr>
              <a:t>Not only do we cover elevation and hydrography, TNM also support other data themes. While we my not be the designated lead for these we have a vested interest ensuring consistency, accuracy and completeness of the data for use on USGS cartographic products and services. </a:t>
            </a:r>
          </a:p>
          <a:p>
            <a:endParaRPr lang="en-US" sz="1500" dirty="0">
              <a:latin typeface="+mn-lt"/>
              <a:cs typeface="+mn-cs"/>
            </a:endParaRPr>
          </a:p>
          <a:p>
            <a:r>
              <a:rPr lang="en-US" sz="1500" dirty="0">
                <a:latin typeface="+mn-lt"/>
                <a:cs typeface="+mn-cs"/>
              </a:rPr>
              <a:t>Support Themes include Transportation (roads, trails, railroads, airports), Structures, Boundaries, Imagery and Land Cover.</a:t>
            </a:r>
          </a:p>
          <a:p>
            <a:endParaRPr lang="en-US" sz="1500" dirty="0">
              <a:latin typeface="+mn-lt"/>
              <a:cs typeface="+mn-cs"/>
            </a:endParaRPr>
          </a:p>
          <a:p>
            <a:pPr>
              <a:spcBef>
                <a:spcPts val="0"/>
              </a:spcBef>
              <a:spcAft>
                <a:spcPts val="0"/>
              </a:spcAft>
              <a:buSzPts val="1200"/>
            </a:pPr>
            <a:r>
              <a:rPr lang="en-US" sz="1500" dirty="0">
                <a:latin typeface="Arial"/>
                <a:cs typeface="Arial"/>
              </a:rPr>
              <a:t>These data are part of the foundation for representing the topography, natural landscape, and manmade environment. And some themes can be viewed on the topo maps, within TNM applications. </a:t>
            </a:r>
            <a:endParaRPr lang="en-US" sz="1500" dirty="0">
              <a:solidFill>
                <a:srgbClr val="222222"/>
              </a:solidFill>
              <a:latin typeface="Arial"/>
              <a:cs typeface="Arial"/>
            </a:endParaRPr>
          </a:p>
          <a:p>
            <a:pPr>
              <a:spcBef>
                <a:spcPts val="0"/>
              </a:spcBef>
              <a:spcAft>
                <a:spcPts val="0"/>
              </a:spcAft>
              <a:buSzPts val="1200"/>
            </a:pPr>
            <a:endParaRPr lang="en-US" sz="1500" dirty="0">
              <a:solidFill>
                <a:srgbClr val="222222"/>
              </a:solidFill>
            </a:endParaRPr>
          </a:p>
        </p:txBody>
      </p:sp>
      <p:sp>
        <p:nvSpPr>
          <p:cNvPr id="320" name="Google Shape;320;p2:notes"/>
          <p:cNvSpPr txBox="1">
            <a:spLocks noGrp="1"/>
          </p:cNvSpPr>
          <p:nvPr>
            <p:ph type="sldNum" idx="12"/>
          </p:nvPr>
        </p:nvSpPr>
        <p:spPr>
          <a:xfrm>
            <a:off x="4199218" y="9211302"/>
            <a:ext cx="3212437" cy="484769"/>
          </a:xfrm>
          <a:prstGeom prst="rect">
            <a:avLst/>
          </a:prstGeom>
          <a:noFill/>
          <a:ln>
            <a:noFill/>
          </a:ln>
        </p:spPr>
        <p:txBody>
          <a:bodyPr spcFirstLastPara="1" wrap="square" lIns="97729" tIns="48838" rIns="97729" bIns="48838" anchor="b" anchorCtr="0">
            <a:noAutofit/>
          </a:bodyPr>
          <a:lstStyle/>
          <a:p>
            <a:pPr defTabSz="966612">
              <a:spcBef>
                <a:spcPts val="0"/>
              </a:spcBef>
              <a:buClr>
                <a:srgbClr val="000000"/>
              </a:buClr>
              <a:defRPr/>
            </a:pPr>
            <a:fld id="{00000000-1234-1234-1234-123412341234}" type="slidenum">
              <a:rPr lang="en-US" kern="0">
                <a:solidFill>
                  <a:srgbClr val="000000"/>
                </a:solidFill>
                <a:latin typeface="Calibri"/>
                <a:ea typeface="Calibri"/>
                <a:cs typeface="Calibri"/>
                <a:sym typeface="Calibri"/>
              </a:rPr>
              <a:pPr defTabSz="966612">
                <a:spcBef>
                  <a:spcPts val="0"/>
                </a:spcBef>
                <a:buClr>
                  <a:srgbClr val="000000"/>
                </a:buClr>
                <a:defRPr/>
              </a:pPr>
              <a:t>22</a:t>
            </a:fld>
            <a:endParaRPr kern="0">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337913337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pPr defTabSz="483306">
              <a:spcBef>
                <a:spcPts val="0"/>
              </a:spcBef>
              <a:spcAft>
                <a:spcPts val="0"/>
              </a:spcAft>
              <a:defRPr/>
            </a:pPr>
            <a:r>
              <a:rPr lang="en-US" dirty="0">
                <a:latin typeface="Arial"/>
                <a:cs typeface="Arial"/>
              </a:rPr>
              <a:t>***Skip if not enough time. </a:t>
            </a:r>
          </a:p>
          <a:p>
            <a:pPr defTabSz="483306">
              <a:spcBef>
                <a:spcPts val="0"/>
              </a:spcBef>
              <a:spcAft>
                <a:spcPts val="0"/>
              </a:spcAft>
              <a:defRPr/>
            </a:pPr>
            <a:endParaRPr lang="en-US" dirty="0">
              <a:latin typeface="Arial"/>
              <a:cs typeface="Arial"/>
            </a:endParaRPr>
          </a:p>
          <a:p>
            <a:pPr defTabSz="483306">
              <a:spcBef>
                <a:spcPts val="0"/>
              </a:spcBef>
              <a:spcAft>
                <a:spcPts val="0"/>
              </a:spcAft>
              <a:defRPr/>
            </a:pPr>
            <a:r>
              <a:rPr lang="en-US" dirty="0">
                <a:latin typeface="Arial"/>
                <a:cs typeface="Arial"/>
              </a:rPr>
              <a:t>As part of the National Map Transportation Theme, </a:t>
            </a:r>
            <a:r>
              <a:rPr lang="en-US" sz="1200" dirty="0">
                <a:solidFill>
                  <a:srgbClr val="000000"/>
                </a:solidFill>
                <a:latin typeface="Calibri"/>
                <a:ea typeface="Calibri"/>
                <a:cs typeface="Calibri"/>
              </a:rPr>
              <a:t>The National Trails Dataset enhances trail planning and connectivity by providing a clear picture of trails on adjoining public lands and by highlighting gaps between trail systems. Furthermore, nationwide trails dataset provides a foundation for in-depth geospatial analysis.</a:t>
            </a:r>
            <a:r>
              <a:rPr lang="en-US" sz="1200" dirty="0">
                <a:solidFill>
                  <a:srgbClr val="444444"/>
                </a:solidFill>
                <a:latin typeface="Calibri"/>
                <a:ea typeface="Calibri"/>
                <a:cs typeface="Calibri"/>
              </a:rPr>
              <a:t>​</a:t>
            </a:r>
            <a:endParaRPr lang="en-US" dirty="0">
              <a:latin typeface="Arial"/>
              <a:cs typeface="Arial"/>
            </a:endParaRPr>
          </a:p>
          <a:p>
            <a:pPr>
              <a:spcBef>
                <a:spcPts val="0"/>
              </a:spcBef>
              <a:spcAft>
                <a:spcPts val="0"/>
              </a:spcAft>
            </a:pPr>
            <a:endParaRPr lang="en-US" sz="1900" dirty="0">
              <a:solidFill>
                <a:srgbClr val="444444"/>
              </a:solidFill>
              <a:latin typeface="Calibri"/>
              <a:ea typeface="Calibri"/>
              <a:cs typeface="Calibri"/>
            </a:endParaRPr>
          </a:p>
          <a:p>
            <a:r>
              <a:rPr lang="en-US" sz="1900" dirty="0">
                <a:solidFill>
                  <a:srgbClr val="000000"/>
                </a:solidFill>
                <a:latin typeface="Calibri"/>
                <a:ea typeface="Calibri"/>
                <a:cs typeface="Calibri"/>
              </a:rPr>
              <a:t>Some of you contribute to the National Trails Dataset and thank you for collaborating with us. We are also work with the National Park Service, the Bureau of Land Management, the Fish &amp; Wildlife Service, and the US Forest Service. USGS is leading the effort to develop a web-based trail planning support tool and to aggregate a nationwide trails geospatial dataset. </a:t>
            </a:r>
            <a:r>
              <a:rPr lang="en-US" sz="1900" dirty="0">
                <a:solidFill>
                  <a:srgbClr val="444444"/>
                </a:solidFill>
                <a:latin typeface="Calibri"/>
                <a:ea typeface="Calibri"/>
                <a:cs typeface="Calibri"/>
              </a:rPr>
              <a:t>​</a:t>
            </a:r>
            <a:endParaRPr lang="en-US" sz="3000" dirty="0">
              <a:solidFill>
                <a:srgbClr val="444444"/>
              </a:solidFill>
              <a:latin typeface="Calibri"/>
              <a:ea typeface="Calibri"/>
              <a:cs typeface="Calibri"/>
            </a:endParaRPr>
          </a:p>
          <a:p>
            <a:endParaRPr lang="en-US" sz="1900" dirty="0">
              <a:solidFill>
                <a:srgbClr val="444444"/>
              </a:solidFill>
              <a:latin typeface="Calibri"/>
              <a:ea typeface="Calibri"/>
              <a:cs typeface="Calibri"/>
            </a:endParaRPr>
          </a:p>
          <a:p>
            <a:pPr algn="l" rtl="0" fontAlgn="base"/>
            <a:r>
              <a:rPr lang="en-US" sz="1900" dirty="0">
                <a:solidFill>
                  <a:srgbClr val="000000"/>
                </a:solidFill>
                <a:latin typeface="Calibri"/>
                <a:ea typeface="Calibri"/>
                <a:cs typeface="Calibri"/>
              </a:rPr>
              <a:t>The web-based trail planning support tool automatically identifies potential NEW routes for connecting existing trails.  It’s web-based because we don’t want users to have to be GIS professionals with special software to run the tool.  The target user is a person involved in the initial trail planning…specifically federal trail managers, but we’ve opened access to others working with public domain trails as resources allow.</a:t>
            </a:r>
            <a:r>
              <a:rPr lang="en-US" sz="1900" dirty="0">
                <a:solidFill>
                  <a:srgbClr val="444444"/>
                </a:solidFill>
                <a:latin typeface="Calibri"/>
                <a:ea typeface="Calibri"/>
                <a:cs typeface="Calibri"/>
              </a:rPr>
              <a:t>​</a:t>
            </a:r>
          </a:p>
          <a:p>
            <a:endParaRPr lang="en-US" sz="1900" dirty="0">
              <a:solidFill>
                <a:srgbClr val="444444"/>
              </a:solidFill>
              <a:latin typeface="Calibri"/>
              <a:ea typeface="Calibri"/>
              <a:cs typeface="Calibri"/>
            </a:endParaRPr>
          </a:p>
          <a:p>
            <a:pPr algn="l" rtl="0" fontAlgn="base"/>
            <a:r>
              <a:rPr lang="en-US" sz="4200" dirty="0">
                <a:latin typeface="Arial"/>
                <a:cs typeface="Arial"/>
              </a:rPr>
              <a:t>The TRAILS tool (trail planning support tool/application) is not open to the public. If anyone is interested in learning more, they can sign up for a workshop or email us at </a:t>
            </a:r>
            <a:r>
              <a:rPr lang="en-US" sz="4200" dirty="0">
                <a:solidFill>
                  <a:srgbClr val="FF0000"/>
                </a:solidFill>
                <a:latin typeface="Arial"/>
                <a:cs typeface="Arial"/>
                <a:hlinkClick r:id="rId3" tooltip="mailto:trails@usgs.gov">
                  <a:extLst>
                    <a:ext uri="{A12FA001-AC4F-418D-AE19-62706E023703}">
                      <ahyp:hlinkClr xmlns:ahyp="http://schemas.microsoft.com/office/drawing/2018/hyperlinkcolor" val="tx"/>
                    </a:ext>
                  </a:extLst>
                </a:hlinkClick>
              </a:rPr>
              <a:t>trails@usgs.gov</a:t>
            </a:r>
            <a:endParaRPr lang="en-US" sz="3000" dirty="0">
              <a:solidFill>
                <a:srgbClr val="FF0000"/>
              </a:solidFill>
              <a:latin typeface="Arial"/>
              <a:cs typeface="Arial"/>
            </a:endParaRPr>
          </a:p>
          <a:p>
            <a:pPr algn="l" rtl="0" fontAlgn="base"/>
            <a:r>
              <a:rPr lang="en-US" sz="1900" dirty="0">
                <a:solidFill>
                  <a:srgbClr val="444444"/>
                </a:solidFill>
                <a:latin typeface="Calibri"/>
                <a:ea typeface="Calibri"/>
                <a:cs typeface="Calibri"/>
              </a:rPr>
              <a:t>​</a:t>
            </a:r>
            <a:endParaRPr lang="en-US" b="0" i="0" dirty="0">
              <a:solidFill>
                <a:srgbClr val="444444"/>
              </a:solidFill>
              <a:effectLst/>
              <a:latin typeface="Calibri"/>
              <a:ea typeface="Calibri"/>
              <a:cs typeface="Calibri"/>
            </a:endParaRPr>
          </a:p>
        </p:txBody>
      </p:sp>
      <p:sp>
        <p:nvSpPr>
          <p:cNvPr id="4" name="Slide Number Placeholder 3"/>
          <p:cNvSpPr>
            <a:spLocks noGrp="1"/>
          </p:cNvSpPr>
          <p:nvPr>
            <p:ph type="sldNum" idx="12"/>
          </p:nvPr>
        </p:nvSpPr>
        <p:spPr/>
        <p:txBody>
          <a:bodyPr/>
          <a:lstStyle/>
          <a:p>
            <a:pPr defTabSz="966612">
              <a:spcBef>
                <a:spcPts val="0"/>
              </a:spcBef>
              <a:buClr>
                <a:srgbClr val="000000"/>
              </a:buClr>
              <a:defRPr/>
            </a:pPr>
            <a:fld id="{00000000-1234-1234-1234-123412341234}" type="slidenum">
              <a:rPr lang="en-US" kern="0">
                <a:solidFill>
                  <a:srgbClr val="000000"/>
                </a:solidFill>
                <a:latin typeface="Calibri"/>
                <a:ea typeface="Calibri"/>
                <a:cs typeface="Calibri"/>
                <a:sym typeface="Calibri"/>
              </a:rPr>
              <a:pPr defTabSz="966612">
                <a:spcBef>
                  <a:spcPts val="0"/>
                </a:spcBef>
                <a:buClr>
                  <a:srgbClr val="000000"/>
                </a:buClr>
                <a:defRPr/>
              </a:pPr>
              <a:t>23</a:t>
            </a:fld>
            <a:endParaRPr lang="en-US" kern="0">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11393057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612">
              <a:defRPr/>
            </a:pPr>
            <a:r>
              <a:rPr lang="en-US" b="0" dirty="0"/>
              <a:t>The National Map relies on partnerships with states and users like you. </a:t>
            </a:r>
            <a:r>
              <a:rPr lang="en-US" dirty="0"/>
              <a:t>Our User Engagement Office has National Map Liaisons placed across the country that work with you to support partnering with the USGS.</a:t>
            </a:r>
          </a:p>
          <a:p>
            <a:r>
              <a:rPr lang="en-US" b="1" dirty="0"/>
              <a:t>Please reach out with any questions. </a:t>
            </a:r>
          </a:p>
        </p:txBody>
      </p:sp>
      <p:sp>
        <p:nvSpPr>
          <p:cNvPr id="4" name="Slide Number Placeholder 3"/>
          <p:cNvSpPr>
            <a:spLocks noGrp="1"/>
          </p:cNvSpPr>
          <p:nvPr>
            <p:ph type="sldNum" sz="quarter" idx="5"/>
          </p:nvPr>
        </p:nvSpPr>
        <p:spPr/>
        <p:txBody>
          <a:bodyPr/>
          <a:lstStyle/>
          <a:p>
            <a:fld id="{1549450A-CA39-4878-AD15-84760AB77579}" type="slidenum">
              <a:rPr lang="en-US" altLang="en-US" smtClean="0"/>
              <a:pPr/>
              <a:t>24</a:t>
            </a:fld>
            <a:endParaRPr lang="en-US" altLang="en-US"/>
          </a:p>
        </p:txBody>
      </p:sp>
    </p:spTree>
    <p:extLst>
      <p:ext uri="{BB962C8B-B14F-4D97-AF65-F5344CB8AC3E}">
        <p14:creationId xmlns:p14="http://schemas.microsoft.com/office/powerpoint/2010/main" val="384853784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1"/>
        <p:cNvGrpSpPr/>
        <p:nvPr/>
      </p:nvGrpSpPr>
      <p:grpSpPr>
        <a:xfrm>
          <a:off x="0" y="0"/>
          <a:ext cx="0" cy="0"/>
          <a:chOff x="0" y="0"/>
          <a:chExt cx="0" cy="0"/>
        </a:xfrm>
      </p:grpSpPr>
      <p:sp>
        <p:nvSpPr>
          <p:cNvPr id="412" name="Shape 412"/>
          <p:cNvSpPr>
            <a:spLocks noGrp="1" noRot="1" noChangeAspect="1"/>
          </p:cNvSpPr>
          <p:nvPr>
            <p:ph type="sldImg" idx="2"/>
          </p:nvPr>
        </p:nvSpPr>
        <p:spPr>
          <a:xfrm>
            <a:off x="457200" y="720725"/>
            <a:ext cx="6400800" cy="360045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413" name="Shape 413"/>
          <p:cNvSpPr txBox="1">
            <a:spLocks noGrp="1"/>
          </p:cNvSpPr>
          <p:nvPr>
            <p:ph type="body" idx="1"/>
          </p:nvPr>
        </p:nvSpPr>
        <p:spPr>
          <a:xfrm>
            <a:off x="731520" y="4560570"/>
            <a:ext cx="5852160" cy="4320540"/>
          </a:xfrm>
          <a:prstGeom prst="rect">
            <a:avLst/>
          </a:prstGeom>
        </p:spPr>
        <p:txBody>
          <a:bodyPr spcFirstLastPara="1" wrap="square" lIns="96645" tIns="96645" rIns="96645" bIns="96645" anchor="t" anchorCtr="0">
            <a:noAutofit/>
          </a:bodyPr>
          <a:lstStyle/>
          <a:p>
            <a:pPr>
              <a:buClr>
                <a:schemeClr val="dk1"/>
              </a:buClr>
              <a:defRPr/>
            </a:pPr>
            <a:r>
              <a:rPr lang="en-US" b="1" dirty="0">
                <a:latin typeface="Arial"/>
                <a:cs typeface="Arial"/>
              </a:rPr>
              <a:t>Saving the best for last, how do you find the data? </a:t>
            </a:r>
          </a:p>
          <a:p>
            <a:pPr>
              <a:buClr>
                <a:schemeClr val="dk1"/>
              </a:buClr>
              <a:defRPr/>
            </a:pPr>
            <a:endParaRPr lang="en-US" b="1" dirty="0">
              <a:latin typeface="Arial"/>
              <a:cs typeface="Arial"/>
            </a:endParaRPr>
          </a:p>
          <a:p>
            <a:pPr>
              <a:buClr>
                <a:schemeClr val="dk1"/>
              </a:buClr>
              <a:defRPr/>
            </a:pPr>
            <a:endParaRPr lang="en-US" b="1" dirty="0">
              <a:latin typeface="Arial"/>
              <a:cs typeface="Arial"/>
            </a:endParaRPr>
          </a:p>
          <a:p>
            <a:pPr>
              <a:buClr>
                <a:schemeClr val="dk1"/>
              </a:buClr>
              <a:defRPr/>
            </a:pPr>
            <a:r>
              <a:rPr lang="en-US" b="1" dirty="0">
                <a:latin typeface="Arial"/>
                <a:cs typeface="Arial"/>
              </a:rPr>
              <a:t>The National Map Data Delivery landing page is a handy link. </a:t>
            </a:r>
          </a:p>
          <a:p>
            <a:pPr>
              <a:buClr>
                <a:schemeClr val="dk1"/>
              </a:buClr>
              <a:defRPr/>
            </a:pPr>
            <a:r>
              <a:rPr lang="en-US" b="1" dirty="0">
                <a:latin typeface="Arial"/>
                <a:cs typeface="Arial"/>
              </a:rPr>
              <a:t>You can access the applications, </a:t>
            </a:r>
            <a:r>
              <a:rPr lang="en-US" b="1" dirty="0" err="1">
                <a:latin typeface="Arial"/>
                <a:cs typeface="Arial"/>
              </a:rPr>
              <a:t>topomaps</a:t>
            </a:r>
            <a:r>
              <a:rPr lang="en-US" b="1" dirty="0">
                <a:latin typeface="Arial"/>
                <a:cs typeface="Arial"/>
              </a:rPr>
              <a:t> and various geospatial datasets </a:t>
            </a:r>
            <a:r>
              <a:rPr lang="en-US" b="0" dirty="0">
                <a:latin typeface="Arial"/>
                <a:cs typeface="Arial"/>
              </a:rPr>
              <a:t>I’ve talked about today</a:t>
            </a:r>
            <a:r>
              <a:rPr lang="en-US" dirty="0">
                <a:latin typeface="Arial"/>
                <a:cs typeface="Arial"/>
              </a:rPr>
              <a:t>.</a:t>
            </a:r>
            <a:endParaRPr lang="en-US" b="0" dirty="0">
              <a:latin typeface="Arial"/>
              <a:cs typeface="Arial"/>
            </a:endParaRPr>
          </a:p>
          <a:p>
            <a:pPr defTabSz="966612">
              <a:buClr>
                <a:schemeClr val="dk1"/>
              </a:buClr>
              <a:defRPr/>
            </a:pPr>
            <a:endParaRPr lang="en-US" b="0" dirty="0">
              <a:cs typeface="Calibri"/>
            </a:endParaRPr>
          </a:p>
          <a:p>
            <a:pPr marL="181240" indent="-181240" defTabSz="966612">
              <a:buClr>
                <a:schemeClr val="dk1"/>
              </a:buClr>
              <a:buFontTx/>
              <a:buChar char="-"/>
              <a:defRPr/>
            </a:pPr>
            <a:r>
              <a:rPr lang="en-US" b="0" dirty="0">
                <a:latin typeface="Arial"/>
                <a:cs typeface="Arial"/>
              </a:rPr>
              <a:t>On the left-hand side of the page there is a menu with links to various content including training, map and data downloads, and web applications</a:t>
            </a:r>
            <a:r>
              <a:rPr lang="en-US" dirty="0">
                <a:latin typeface="Arial"/>
                <a:cs typeface="Arial"/>
              </a:rPr>
              <a:t>.</a:t>
            </a:r>
            <a:endParaRPr lang="en-US" b="0" dirty="0">
              <a:latin typeface="Arial" panose="020B0604020202020204" pitchFamily="34" charset="0"/>
              <a:cs typeface="Arial" panose="020B0604020202020204" pitchFamily="34" charset="0"/>
            </a:endParaRPr>
          </a:p>
          <a:p>
            <a:pPr marL="181240" indent="-181240">
              <a:buClr>
                <a:schemeClr val="dk1"/>
              </a:buClr>
              <a:buChar char="-"/>
              <a:defRPr/>
            </a:pPr>
            <a:endParaRPr lang="en-US" dirty="0"/>
          </a:p>
          <a:p>
            <a:pPr eaLnBrk="1" fontAlgn="auto" hangingPunct="1">
              <a:spcBef>
                <a:spcPts val="0"/>
              </a:spcBef>
              <a:spcAft>
                <a:spcPts val="0"/>
              </a:spcAft>
              <a:buClr>
                <a:schemeClr val="dk1"/>
              </a:buClr>
              <a:defRPr/>
            </a:pPr>
            <a:endParaRPr lang="en-US" sz="1300" dirty="0"/>
          </a:p>
        </p:txBody>
      </p:sp>
    </p:spTree>
    <p:extLst>
      <p:ext uri="{BB962C8B-B14F-4D97-AF65-F5344CB8AC3E}">
        <p14:creationId xmlns:p14="http://schemas.microsoft.com/office/powerpoint/2010/main" val="169185920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have over 55 National Map Services ready for use</a:t>
            </a:r>
          </a:p>
        </p:txBody>
      </p:sp>
      <p:sp>
        <p:nvSpPr>
          <p:cNvPr id="4" name="Slide Number Placeholder 3"/>
          <p:cNvSpPr>
            <a:spLocks noGrp="1"/>
          </p:cNvSpPr>
          <p:nvPr>
            <p:ph type="sldNum" sz="quarter" idx="5"/>
          </p:nvPr>
        </p:nvSpPr>
        <p:spPr/>
        <p:txBody>
          <a:bodyPr/>
          <a:lstStyle/>
          <a:p>
            <a:fld id="{1549450A-CA39-4878-AD15-84760AB77579}" type="slidenum">
              <a:rPr lang="en-US" altLang="en-US" smtClean="0"/>
              <a:pPr/>
              <a:t>26</a:t>
            </a:fld>
            <a:endParaRPr lang="en-US" altLang="en-US"/>
          </a:p>
        </p:txBody>
      </p:sp>
    </p:spTree>
    <p:extLst>
      <p:ext uri="{BB962C8B-B14F-4D97-AF65-F5344CB8AC3E}">
        <p14:creationId xmlns:p14="http://schemas.microsoft.com/office/powerpoint/2010/main" val="398947499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is The National Map Viewer and Downloader</a:t>
            </a:r>
          </a:p>
          <a:p>
            <a:endParaRPr lang="en-US" dirty="0"/>
          </a:p>
        </p:txBody>
      </p:sp>
      <p:sp>
        <p:nvSpPr>
          <p:cNvPr id="4" name="Slide Number Placeholder 3"/>
          <p:cNvSpPr>
            <a:spLocks noGrp="1"/>
          </p:cNvSpPr>
          <p:nvPr>
            <p:ph type="sldNum" sz="quarter" idx="5"/>
          </p:nvPr>
        </p:nvSpPr>
        <p:spPr/>
        <p:txBody>
          <a:bodyPr/>
          <a:lstStyle/>
          <a:p>
            <a:fld id="{1549450A-CA39-4878-AD15-84760AB77579}" type="slidenum">
              <a:rPr lang="en-US" altLang="en-US" smtClean="0"/>
              <a:pPr/>
              <a:t>27</a:t>
            </a:fld>
            <a:endParaRPr lang="en-US" altLang="en-US"/>
          </a:p>
        </p:txBody>
      </p:sp>
    </p:spTree>
    <p:extLst>
      <p:ext uri="{BB962C8B-B14F-4D97-AF65-F5344CB8AC3E}">
        <p14:creationId xmlns:p14="http://schemas.microsoft.com/office/powerpoint/2010/main" val="172472857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Finally, I like to mention, ScienceBase as a resource.  I see this as a USGS library including data and publications. </a:t>
            </a:r>
          </a:p>
          <a:p>
            <a:endParaRPr lang="en-US" dirty="0"/>
          </a:p>
        </p:txBody>
      </p:sp>
      <p:sp>
        <p:nvSpPr>
          <p:cNvPr id="4" name="Slide Number Placeholder 3"/>
          <p:cNvSpPr>
            <a:spLocks noGrp="1"/>
          </p:cNvSpPr>
          <p:nvPr>
            <p:ph type="sldNum" sz="quarter" idx="5"/>
          </p:nvPr>
        </p:nvSpPr>
        <p:spPr/>
        <p:txBody>
          <a:bodyPr/>
          <a:lstStyle/>
          <a:p>
            <a:fld id="{1549450A-CA39-4878-AD15-84760AB77579}" type="slidenum">
              <a:rPr lang="en-US" altLang="en-US" smtClean="0"/>
              <a:pPr/>
              <a:t>28</a:t>
            </a:fld>
            <a:endParaRPr lang="en-US" altLang="en-US"/>
          </a:p>
        </p:txBody>
      </p:sp>
    </p:spTree>
    <p:extLst>
      <p:ext uri="{BB962C8B-B14F-4D97-AF65-F5344CB8AC3E}">
        <p14:creationId xmlns:p14="http://schemas.microsoft.com/office/powerpoint/2010/main" val="89869747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612"/>
            <a:r>
              <a:rPr lang="en-US" dirty="0"/>
              <a:t>As you can see there are a variety of ways to access our data.</a:t>
            </a:r>
          </a:p>
          <a:p>
            <a:pPr defTabSz="966612"/>
            <a:endParaRPr lang="en-US" dirty="0"/>
          </a:p>
          <a:p>
            <a:endParaRPr lang="en-US" dirty="0"/>
          </a:p>
        </p:txBody>
      </p:sp>
      <p:sp>
        <p:nvSpPr>
          <p:cNvPr id="4" name="Slide Number Placeholder 3"/>
          <p:cNvSpPr>
            <a:spLocks noGrp="1"/>
          </p:cNvSpPr>
          <p:nvPr>
            <p:ph type="sldNum" sz="quarter" idx="5"/>
          </p:nvPr>
        </p:nvSpPr>
        <p:spPr/>
        <p:txBody>
          <a:bodyPr/>
          <a:lstStyle/>
          <a:p>
            <a:fld id="{1549450A-CA39-4878-AD15-84760AB77579}" type="slidenum">
              <a:rPr lang="en-US" altLang="en-US" smtClean="0"/>
              <a:pPr/>
              <a:t>29</a:t>
            </a:fld>
            <a:endParaRPr lang="en-US" altLang="en-US"/>
          </a:p>
        </p:txBody>
      </p:sp>
    </p:spTree>
    <p:extLst>
      <p:ext uri="{BB962C8B-B14F-4D97-AF65-F5344CB8AC3E}">
        <p14:creationId xmlns:p14="http://schemas.microsoft.com/office/powerpoint/2010/main" val="77579911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closing where are you going to explore first?</a:t>
            </a:r>
          </a:p>
          <a:p>
            <a:endParaRPr lang="en-US" dirty="0"/>
          </a:p>
        </p:txBody>
      </p:sp>
      <p:sp>
        <p:nvSpPr>
          <p:cNvPr id="4" name="Slide Number Placeholder 3"/>
          <p:cNvSpPr>
            <a:spLocks noGrp="1"/>
          </p:cNvSpPr>
          <p:nvPr>
            <p:ph type="sldNum" sz="quarter" idx="5"/>
          </p:nvPr>
        </p:nvSpPr>
        <p:spPr/>
        <p:txBody>
          <a:bodyPr/>
          <a:lstStyle/>
          <a:p>
            <a:fld id="{1549450A-CA39-4878-AD15-84760AB77579}" type="slidenum">
              <a:rPr lang="en-US" altLang="en-US" smtClean="0"/>
              <a:pPr/>
              <a:t>30</a:t>
            </a:fld>
            <a:endParaRPr lang="en-US" altLang="en-US"/>
          </a:p>
        </p:txBody>
      </p:sp>
    </p:spTree>
    <p:extLst>
      <p:ext uri="{BB962C8B-B14F-4D97-AF65-F5344CB8AC3E}">
        <p14:creationId xmlns:p14="http://schemas.microsoft.com/office/powerpoint/2010/main" val="25458838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microsoft.com/office/2007/relationships/hdphoto" Target="../media/hdphoto1.wdp"/></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7.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3.xml"/><Relationship Id="rId4" Type="http://schemas.microsoft.com/office/2007/relationships/hdphoto" Target="../media/hdphoto1.wdp"/></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3.xml"/><Relationship Id="rId5" Type="http://schemas.microsoft.com/office/2007/relationships/hdphoto" Target="../media/hdphoto1.wdp"/><Relationship Id="rId4" Type="http://schemas.openxmlformats.org/officeDocument/2006/relationships/image" Target="../media/image7.png"/></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4.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4.gif"/><Relationship Id="rId2" Type="http://schemas.openxmlformats.org/officeDocument/2006/relationships/image" Target="../media/image10.png"/><Relationship Id="rId1" Type="http://schemas.openxmlformats.org/officeDocument/2006/relationships/slideMaster" Target="../slideMasters/slideMaster5.xml"/><Relationship Id="rId6" Type="http://schemas.openxmlformats.org/officeDocument/2006/relationships/image" Target="../media/image9.png"/><Relationship Id="rId5" Type="http://schemas.openxmlformats.org/officeDocument/2006/relationships/image" Target="../media/image13.png"/><Relationship Id="rId4" Type="http://schemas.openxmlformats.org/officeDocument/2006/relationships/image" Target="../media/image12.png"/></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53FC7-F80F-F351-3BF6-97AD8CE1DB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47CD1A0-B46D-2886-F9C5-167A9BC9E6E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B5D7D08-9F1F-4709-639D-E7FCF79912D7}"/>
              </a:ext>
            </a:extLst>
          </p:cNvPr>
          <p:cNvSpPr>
            <a:spLocks noGrp="1"/>
          </p:cNvSpPr>
          <p:nvPr>
            <p:ph type="dt" sz="half" idx="10"/>
          </p:nvPr>
        </p:nvSpPr>
        <p:spPr/>
        <p:txBody>
          <a:bodyPr/>
          <a:lstStyle/>
          <a:p>
            <a:fld id="{444AB012-7F8B-4E2D-9F63-1EF732C83436}" type="datetimeFigureOut">
              <a:rPr lang="en-US" smtClean="0"/>
              <a:t>8/20/2025</a:t>
            </a:fld>
            <a:endParaRPr lang="en-US"/>
          </a:p>
        </p:txBody>
      </p:sp>
      <p:sp>
        <p:nvSpPr>
          <p:cNvPr id="5" name="Footer Placeholder 4">
            <a:extLst>
              <a:ext uri="{FF2B5EF4-FFF2-40B4-BE49-F238E27FC236}">
                <a16:creationId xmlns:a16="http://schemas.microsoft.com/office/drawing/2014/main" id="{973395D3-72D9-1150-BC67-8AA5368D1D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6E4D9-EA9F-9E9B-37B8-ED325F8D34B9}"/>
              </a:ext>
            </a:extLst>
          </p:cNvPr>
          <p:cNvSpPr>
            <a:spLocks noGrp="1"/>
          </p:cNvSpPr>
          <p:nvPr>
            <p:ph type="sldNum" sz="quarter" idx="12"/>
          </p:nvPr>
        </p:nvSpPr>
        <p:spPr/>
        <p:txBody>
          <a:bodyPr/>
          <a:lstStyle/>
          <a:p>
            <a:fld id="{58AB48FB-2FA9-42BE-A897-97D658289A29}" type="slidenum">
              <a:rPr lang="en-US" smtClean="0"/>
              <a:t>‹#›</a:t>
            </a:fld>
            <a:endParaRPr lang="en-US"/>
          </a:p>
        </p:txBody>
      </p:sp>
    </p:spTree>
    <p:extLst>
      <p:ext uri="{BB962C8B-B14F-4D97-AF65-F5344CB8AC3E}">
        <p14:creationId xmlns:p14="http://schemas.microsoft.com/office/powerpoint/2010/main" val="2341643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A71EB-8E9B-8893-FA5D-15F2720C0E1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DDBD3E9-09FF-0F54-7857-1FE3969A704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4C70BFC-C7D5-10B0-D0BE-6200EBCCAE31}"/>
              </a:ext>
            </a:extLst>
          </p:cNvPr>
          <p:cNvSpPr>
            <a:spLocks noGrp="1"/>
          </p:cNvSpPr>
          <p:nvPr>
            <p:ph type="dt" sz="half" idx="10"/>
          </p:nvPr>
        </p:nvSpPr>
        <p:spPr/>
        <p:txBody>
          <a:bodyPr/>
          <a:lstStyle/>
          <a:p>
            <a:fld id="{DF6BBA9E-6BB0-40C8-88A8-4B174873533C}" type="datetimeFigureOut">
              <a:rPr lang="en-US" smtClean="0"/>
              <a:t>8/20/2025</a:t>
            </a:fld>
            <a:endParaRPr lang="en-US"/>
          </a:p>
        </p:txBody>
      </p:sp>
      <p:sp>
        <p:nvSpPr>
          <p:cNvPr id="5" name="Footer Placeholder 4">
            <a:extLst>
              <a:ext uri="{FF2B5EF4-FFF2-40B4-BE49-F238E27FC236}">
                <a16:creationId xmlns:a16="http://schemas.microsoft.com/office/drawing/2014/main" id="{0DD26D80-5238-79B9-B130-9C239AE50B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C62395-4E60-E97C-B037-6616A3F6D0C1}"/>
              </a:ext>
            </a:extLst>
          </p:cNvPr>
          <p:cNvSpPr>
            <a:spLocks noGrp="1"/>
          </p:cNvSpPr>
          <p:nvPr>
            <p:ph type="sldNum" sz="quarter" idx="12"/>
          </p:nvPr>
        </p:nvSpPr>
        <p:spPr/>
        <p:txBody>
          <a:bodyPr/>
          <a:lstStyle/>
          <a:p>
            <a:fld id="{58AB48FB-2FA9-42BE-A897-97D658289A29}" type="slidenum">
              <a:rPr lang="en-US" smtClean="0"/>
              <a:t>‹#›</a:t>
            </a:fld>
            <a:endParaRPr lang="en-US"/>
          </a:p>
        </p:txBody>
      </p:sp>
    </p:spTree>
    <p:extLst>
      <p:ext uri="{BB962C8B-B14F-4D97-AF65-F5344CB8AC3E}">
        <p14:creationId xmlns:p14="http://schemas.microsoft.com/office/powerpoint/2010/main" val="7603963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1EB01-A9FF-4EE0-7615-CC6EBAB4413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7BC19F7-AFD7-06EA-22F4-CD06BBDF5EB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18EE37-CF8B-2CCA-DDF1-8A3952A8D6A0}"/>
              </a:ext>
            </a:extLst>
          </p:cNvPr>
          <p:cNvSpPr>
            <a:spLocks noGrp="1"/>
          </p:cNvSpPr>
          <p:nvPr>
            <p:ph type="dt" sz="half" idx="10"/>
          </p:nvPr>
        </p:nvSpPr>
        <p:spPr/>
        <p:txBody>
          <a:bodyPr/>
          <a:lstStyle/>
          <a:p>
            <a:fld id="{DF6BBA9E-6BB0-40C8-88A8-4B174873533C}" type="datetimeFigureOut">
              <a:rPr lang="en-US" smtClean="0"/>
              <a:t>8/20/2025</a:t>
            </a:fld>
            <a:endParaRPr lang="en-US"/>
          </a:p>
        </p:txBody>
      </p:sp>
      <p:sp>
        <p:nvSpPr>
          <p:cNvPr id="5" name="Footer Placeholder 4">
            <a:extLst>
              <a:ext uri="{FF2B5EF4-FFF2-40B4-BE49-F238E27FC236}">
                <a16:creationId xmlns:a16="http://schemas.microsoft.com/office/drawing/2014/main" id="{C088F641-4800-0296-966C-28A25F2B64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6A01A6-E4F8-5781-49A3-BD6CE28949FD}"/>
              </a:ext>
            </a:extLst>
          </p:cNvPr>
          <p:cNvSpPr>
            <a:spLocks noGrp="1"/>
          </p:cNvSpPr>
          <p:nvPr>
            <p:ph type="sldNum" sz="quarter" idx="12"/>
          </p:nvPr>
        </p:nvSpPr>
        <p:spPr/>
        <p:txBody>
          <a:bodyPr/>
          <a:lstStyle/>
          <a:p>
            <a:fld id="{58AB48FB-2FA9-42BE-A897-97D658289A29}" type="slidenum">
              <a:rPr lang="en-US" smtClean="0"/>
              <a:t>‹#›</a:t>
            </a:fld>
            <a:endParaRPr lang="en-US"/>
          </a:p>
        </p:txBody>
      </p:sp>
    </p:spTree>
    <p:extLst>
      <p:ext uri="{BB962C8B-B14F-4D97-AF65-F5344CB8AC3E}">
        <p14:creationId xmlns:p14="http://schemas.microsoft.com/office/powerpoint/2010/main" val="12404118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E1E60-1F4F-B81C-1022-47201DAD3A7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7DD674A-73D0-DBDA-7743-3156502E39D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E0B5B2-F511-A38B-AFD2-B67B2070610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B7BB5F5-BE03-BEC1-9A67-46ABC7A87C75}"/>
              </a:ext>
            </a:extLst>
          </p:cNvPr>
          <p:cNvSpPr>
            <a:spLocks noGrp="1"/>
          </p:cNvSpPr>
          <p:nvPr>
            <p:ph type="dt" sz="half" idx="10"/>
          </p:nvPr>
        </p:nvSpPr>
        <p:spPr/>
        <p:txBody>
          <a:bodyPr/>
          <a:lstStyle/>
          <a:p>
            <a:fld id="{444AB012-7F8B-4E2D-9F63-1EF732C83436}" type="datetimeFigureOut">
              <a:rPr lang="en-US" smtClean="0"/>
              <a:t>8/20/2025</a:t>
            </a:fld>
            <a:endParaRPr lang="en-US"/>
          </a:p>
        </p:txBody>
      </p:sp>
      <p:sp>
        <p:nvSpPr>
          <p:cNvPr id="6" name="Footer Placeholder 5">
            <a:extLst>
              <a:ext uri="{FF2B5EF4-FFF2-40B4-BE49-F238E27FC236}">
                <a16:creationId xmlns:a16="http://schemas.microsoft.com/office/drawing/2014/main" id="{6AF123C4-FAAA-D9B2-F7DF-6C3549A6048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8774BB7-3D73-8E1E-3145-3CC6F4AF5CD3}"/>
              </a:ext>
            </a:extLst>
          </p:cNvPr>
          <p:cNvSpPr>
            <a:spLocks noGrp="1"/>
          </p:cNvSpPr>
          <p:nvPr>
            <p:ph type="sldNum" sz="quarter" idx="12"/>
          </p:nvPr>
        </p:nvSpPr>
        <p:spPr/>
        <p:txBody>
          <a:bodyPr/>
          <a:lstStyle/>
          <a:p>
            <a:fld id="{38036A0C-B455-4C3B-9B66-A2BFD4F21E94}" type="slidenum">
              <a:rPr lang="en-US" smtClean="0"/>
              <a:t>‹#›</a:t>
            </a:fld>
            <a:endParaRPr lang="en-US"/>
          </a:p>
        </p:txBody>
      </p:sp>
    </p:spTree>
    <p:extLst>
      <p:ext uri="{BB962C8B-B14F-4D97-AF65-F5344CB8AC3E}">
        <p14:creationId xmlns:p14="http://schemas.microsoft.com/office/powerpoint/2010/main" val="36353326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DC5CB-47CE-9BC4-84DC-629A123CC1A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5230DC-954D-1D97-CA12-CA8F7918A3E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82BE476-A2E7-44A3-F6D1-B3729268974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80FE00-CBA5-1809-D058-B02C5849CB6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9F48FA6-760D-0BD9-2570-987219249DF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492AC8D-E1C3-8D26-DF6B-5FE8B00DCA29}"/>
              </a:ext>
            </a:extLst>
          </p:cNvPr>
          <p:cNvSpPr>
            <a:spLocks noGrp="1"/>
          </p:cNvSpPr>
          <p:nvPr>
            <p:ph type="dt" sz="half" idx="10"/>
          </p:nvPr>
        </p:nvSpPr>
        <p:spPr/>
        <p:txBody>
          <a:bodyPr/>
          <a:lstStyle/>
          <a:p>
            <a:fld id="{DF6BBA9E-6BB0-40C8-88A8-4B174873533C}" type="datetimeFigureOut">
              <a:rPr lang="en-US" smtClean="0"/>
              <a:t>8/20/2025</a:t>
            </a:fld>
            <a:endParaRPr lang="en-US"/>
          </a:p>
        </p:txBody>
      </p:sp>
      <p:sp>
        <p:nvSpPr>
          <p:cNvPr id="8" name="Footer Placeholder 7">
            <a:extLst>
              <a:ext uri="{FF2B5EF4-FFF2-40B4-BE49-F238E27FC236}">
                <a16:creationId xmlns:a16="http://schemas.microsoft.com/office/drawing/2014/main" id="{8623EE57-088C-60C0-42E1-B73768E3C63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EC4323B-432F-5A15-6605-60A8AFC42213}"/>
              </a:ext>
            </a:extLst>
          </p:cNvPr>
          <p:cNvSpPr>
            <a:spLocks noGrp="1"/>
          </p:cNvSpPr>
          <p:nvPr>
            <p:ph type="sldNum" sz="quarter" idx="12"/>
          </p:nvPr>
        </p:nvSpPr>
        <p:spPr/>
        <p:txBody>
          <a:bodyPr/>
          <a:lstStyle/>
          <a:p>
            <a:fld id="{58AB48FB-2FA9-42BE-A897-97D658289A29}" type="slidenum">
              <a:rPr lang="en-US" smtClean="0"/>
              <a:t>‹#›</a:t>
            </a:fld>
            <a:endParaRPr lang="en-US"/>
          </a:p>
        </p:txBody>
      </p:sp>
    </p:spTree>
    <p:extLst>
      <p:ext uri="{BB962C8B-B14F-4D97-AF65-F5344CB8AC3E}">
        <p14:creationId xmlns:p14="http://schemas.microsoft.com/office/powerpoint/2010/main" val="19419521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D4D78-1297-9FC2-0670-71AD45D8E28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4DB5ACFD-4FEC-31E1-FB20-8D07640E5909}"/>
              </a:ext>
            </a:extLst>
          </p:cNvPr>
          <p:cNvSpPr>
            <a:spLocks noGrp="1"/>
          </p:cNvSpPr>
          <p:nvPr>
            <p:ph type="dt" sz="half" idx="10"/>
          </p:nvPr>
        </p:nvSpPr>
        <p:spPr/>
        <p:txBody>
          <a:bodyPr/>
          <a:lstStyle/>
          <a:p>
            <a:fld id="{DF6BBA9E-6BB0-40C8-88A8-4B174873533C}" type="datetimeFigureOut">
              <a:rPr lang="en-US" smtClean="0"/>
              <a:t>8/20/2025</a:t>
            </a:fld>
            <a:endParaRPr lang="en-US"/>
          </a:p>
        </p:txBody>
      </p:sp>
      <p:sp>
        <p:nvSpPr>
          <p:cNvPr id="4" name="Footer Placeholder 3">
            <a:extLst>
              <a:ext uri="{FF2B5EF4-FFF2-40B4-BE49-F238E27FC236}">
                <a16:creationId xmlns:a16="http://schemas.microsoft.com/office/drawing/2014/main" id="{44989461-346C-D2F4-7F1A-1DE7A019E24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4E73638-7DA1-1839-97FA-ABD3980C68AF}"/>
              </a:ext>
            </a:extLst>
          </p:cNvPr>
          <p:cNvSpPr>
            <a:spLocks noGrp="1"/>
          </p:cNvSpPr>
          <p:nvPr>
            <p:ph type="sldNum" sz="quarter" idx="12"/>
          </p:nvPr>
        </p:nvSpPr>
        <p:spPr/>
        <p:txBody>
          <a:bodyPr/>
          <a:lstStyle/>
          <a:p>
            <a:fld id="{58AB48FB-2FA9-42BE-A897-97D658289A29}" type="slidenum">
              <a:rPr lang="en-US" smtClean="0"/>
              <a:t>‹#›</a:t>
            </a:fld>
            <a:endParaRPr lang="en-US"/>
          </a:p>
        </p:txBody>
      </p:sp>
    </p:spTree>
    <p:extLst>
      <p:ext uri="{BB962C8B-B14F-4D97-AF65-F5344CB8AC3E}">
        <p14:creationId xmlns:p14="http://schemas.microsoft.com/office/powerpoint/2010/main" val="41796022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84B9240-5F5F-6FB1-858A-B9D8CEEF46FB}"/>
              </a:ext>
            </a:extLst>
          </p:cNvPr>
          <p:cNvSpPr>
            <a:spLocks noGrp="1"/>
          </p:cNvSpPr>
          <p:nvPr>
            <p:ph type="dt" sz="half" idx="10"/>
          </p:nvPr>
        </p:nvSpPr>
        <p:spPr/>
        <p:txBody>
          <a:bodyPr/>
          <a:lstStyle/>
          <a:p>
            <a:fld id="{DF6BBA9E-6BB0-40C8-88A8-4B174873533C}" type="datetimeFigureOut">
              <a:rPr lang="en-US" smtClean="0"/>
              <a:t>8/20/2025</a:t>
            </a:fld>
            <a:endParaRPr lang="en-US"/>
          </a:p>
        </p:txBody>
      </p:sp>
      <p:sp>
        <p:nvSpPr>
          <p:cNvPr id="3" name="Footer Placeholder 2">
            <a:extLst>
              <a:ext uri="{FF2B5EF4-FFF2-40B4-BE49-F238E27FC236}">
                <a16:creationId xmlns:a16="http://schemas.microsoft.com/office/drawing/2014/main" id="{7A2112E2-6F0A-D33E-C4AC-C53D849CEF8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1C61C4B-FF3A-9176-622B-F640B3C2E625}"/>
              </a:ext>
            </a:extLst>
          </p:cNvPr>
          <p:cNvSpPr>
            <a:spLocks noGrp="1"/>
          </p:cNvSpPr>
          <p:nvPr>
            <p:ph type="sldNum" sz="quarter" idx="12"/>
          </p:nvPr>
        </p:nvSpPr>
        <p:spPr/>
        <p:txBody>
          <a:bodyPr/>
          <a:lstStyle/>
          <a:p>
            <a:fld id="{58AB48FB-2FA9-42BE-A897-97D658289A29}" type="slidenum">
              <a:rPr lang="en-US" smtClean="0"/>
              <a:t>‹#›</a:t>
            </a:fld>
            <a:endParaRPr lang="en-US"/>
          </a:p>
        </p:txBody>
      </p:sp>
    </p:spTree>
    <p:extLst>
      <p:ext uri="{BB962C8B-B14F-4D97-AF65-F5344CB8AC3E}">
        <p14:creationId xmlns:p14="http://schemas.microsoft.com/office/powerpoint/2010/main" val="13751248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1A396-7E65-877A-DC60-A04C320058B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7EAA956-DD89-B77E-45ED-162D4D59ABB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CF75AB4-9C03-0F71-8453-5D91FCB4FA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1F62EE2-C7EA-B7D9-6326-9F2330283A4E}"/>
              </a:ext>
            </a:extLst>
          </p:cNvPr>
          <p:cNvSpPr>
            <a:spLocks noGrp="1"/>
          </p:cNvSpPr>
          <p:nvPr>
            <p:ph type="dt" sz="half" idx="10"/>
          </p:nvPr>
        </p:nvSpPr>
        <p:spPr/>
        <p:txBody>
          <a:bodyPr/>
          <a:lstStyle/>
          <a:p>
            <a:fld id="{DF6BBA9E-6BB0-40C8-88A8-4B174873533C}" type="datetimeFigureOut">
              <a:rPr lang="en-US" smtClean="0"/>
              <a:t>8/20/2025</a:t>
            </a:fld>
            <a:endParaRPr lang="en-US"/>
          </a:p>
        </p:txBody>
      </p:sp>
      <p:sp>
        <p:nvSpPr>
          <p:cNvPr id="6" name="Footer Placeholder 5">
            <a:extLst>
              <a:ext uri="{FF2B5EF4-FFF2-40B4-BE49-F238E27FC236}">
                <a16:creationId xmlns:a16="http://schemas.microsoft.com/office/drawing/2014/main" id="{D9E5F088-E36F-3509-210F-F130C7D81BC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341472-3A8D-C4F9-5F09-B196DA539011}"/>
              </a:ext>
            </a:extLst>
          </p:cNvPr>
          <p:cNvSpPr>
            <a:spLocks noGrp="1"/>
          </p:cNvSpPr>
          <p:nvPr>
            <p:ph type="sldNum" sz="quarter" idx="12"/>
          </p:nvPr>
        </p:nvSpPr>
        <p:spPr/>
        <p:txBody>
          <a:bodyPr/>
          <a:lstStyle/>
          <a:p>
            <a:fld id="{58AB48FB-2FA9-42BE-A897-97D658289A29}" type="slidenum">
              <a:rPr lang="en-US" smtClean="0"/>
              <a:t>‹#›</a:t>
            </a:fld>
            <a:endParaRPr lang="en-US"/>
          </a:p>
        </p:txBody>
      </p:sp>
    </p:spTree>
    <p:extLst>
      <p:ext uri="{BB962C8B-B14F-4D97-AF65-F5344CB8AC3E}">
        <p14:creationId xmlns:p14="http://schemas.microsoft.com/office/powerpoint/2010/main" val="28539886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1F90D-497E-A9D3-1506-FBAA550EAE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1F0242-5A71-B468-B340-2D4DD06564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580F13D3-42F1-DEE9-AB65-16BE068DF1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2D2ED4A-7F2C-BD03-EDED-D33352637F84}"/>
              </a:ext>
            </a:extLst>
          </p:cNvPr>
          <p:cNvSpPr>
            <a:spLocks noGrp="1"/>
          </p:cNvSpPr>
          <p:nvPr>
            <p:ph type="dt" sz="half" idx="10"/>
          </p:nvPr>
        </p:nvSpPr>
        <p:spPr/>
        <p:txBody>
          <a:bodyPr/>
          <a:lstStyle/>
          <a:p>
            <a:fld id="{DF6BBA9E-6BB0-40C8-88A8-4B174873533C}" type="datetimeFigureOut">
              <a:rPr lang="en-US" smtClean="0"/>
              <a:t>8/20/2025</a:t>
            </a:fld>
            <a:endParaRPr lang="en-US"/>
          </a:p>
        </p:txBody>
      </p:sp>
      <p:sp>
        <p:nvSpPr>
          <p:cNvPr id="6" name="Footer Placeholder 5">
            <a:extLst>
              <a:ext uri="{FF2B5EF4-FFF2-40B4-BE49-F238E27FC236}">
                <a16:creationId xmlns:a16="http://schemas.microsoft.com/office/drawing/2014/main" id="{4E50F406-36EB-9BE0-2062-924A45A6481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314B6D-41A4-3FCC-A26B-510112108EBA}"/>
              </a:ext>
            </a:extLst>
          </p:cNvPr>
          <p:cNvSpPr>
            <a:spLocks noGrp="1"/>
          </p:cNvSpPr>
          <p:nvPr>
            <p:ph type="sldNum" sz="quarter" idx="12"/>
          </p:nvPr>
        </p:nvSpPr>
        <p:spPr/>
        <p:txBody>
          <a:bodyPr/>
          <a:lstStyle/>
          <a:p>
            <a:fld id="{58AB48FB-2FA9-42BE-A897-97D658289A29}" type="slidenum">
              <a:rPr lang="en-US" smtClean="0"/>
              <a:t>‹#›</a:t>
            </a:fld>
            <a:endParaRPr lang="en-US"/>
          </a:p>
        </p:txBody>
      </p:sp>
    </p:spTree>
    <p:extLst>
      <p:ext uri="{BB962C8B-B14F-4D97-AF65-F5344CB8AC3E}">
        <p14:creationId xmlns:p14="http://schemas.microsoft.com/office/powerpoint/2010/main" val="42700881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F21CD-91C1-A3CD-2FA0-C64D2B18F39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C832F7C-ECB6-71C5-FD93-8BC09170F0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9D79D33-6804-2905-CFD1-FB8C9AFC5FCD}"/>
              </a:ext>
            </a:extLst>
          </p:cNvPr>
          <p:cNvSpPr>
            <a:spLocks noGrp="1"/>
          </p:cNvSpPr>
          <p:nvPr>
            <p:ph type="dt" sz="half" idx="10"/>
          </p:nvPr>
        </p:nvSpPr>
        <p:spPr/>
        <p:txBody>
          <a:bodyPr/>
          <a:lstStyle/>
          <a:p>
            <a:fld id="{DF6BBA9E-6BB0-40C8-88A8-4B174873533C}" type="datetimeFigureOut">
              <a:rPr lang="en-US" smtClean="0"/>
              <a:t>8/20/2025</a:t>
            </a:fld>
            <a:endParaRPr lang="en-US"/>
          </a:p>
        </p:txBody>
      </p:sp>
      <p:sp>
        <p:nvSpPr>
          <p:cNvPr id="5" name="Footer Placeholder 4">
            <a:extLst>
              <a:ext uri="{FF2B5EF4-FFF2-40B4-BE49-F238E27FC236}">
                <a16:creationId xmlns:a16="http://schemas.microsoft.com/office/drawing/2014/main" id="{7F144E01-098C-9DF4-6490-1CE08026167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F94DF6-CC95-3236-4D9F-8EED5D94F38A}"/>
              </a:ext>
            </a:extLst>
          </p:cNvPr>
          <p:cNvSpPr>
            <a:spLocks noGrp="1"/>
          </p:cNvSpPr>
          <p:nvPr>
            <p:ph type="sldNum" sz="quarter" idx="12"/>
          </p:nvPr>
        </p:nvSpPr>
        <p:spPr/>
        <p:txBody>
          <a:bodyPr/>
          <a:lstStyle/>
          <a:p>
            <a:fld id="{58AB48FB-2FA9-42BE-A897-97D658289A29}" type="slidenum">
              <a:rPr lang="en-US" smtClean="0"/>
              <a:t>‹#›</a:t>
            </a:fld>
            <a:endParaRPr lang="en-US"/>
          </a:p>
        </p:txBody>
      </p:sp>
    </p:spTree>
    <p:extLst>
      <p:ext uri="{BB962C8B-B14F-4D97-AF65-F5344CB8AC3E}">
        <p14:creationId xmlns:p14="http://schemas.microsoft.com/office/powerpoint/2010/main" val="19434734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DB11E2-190A-3F4D-CF1A-7D8E10DE9A7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5E9F77B-C66B-7DA3-91A0-0D3E962DA53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7E0543-4BE3-57F8-5E45-342B3DFC6B29}"/>
              </a:ext>
            </a:extLst>
          </p:cNvPr>
          <p:cNvSpPr>
            <a:spLocks noGrp="1"/>
          </p:cNvSpPr>
          <p:nvPr>
            <p:ph type="dt" sz="half" idx="10"/>
          </p:nvPr>
        </p:nvSpPr>
        <p:spPr/>
        <p:txBody>
          <a:bodyPr/>
          <a:lstStyle/>
          <a:p>
            <a:fld id="{DF6BBA9E-6BB0-40C8-88A8-4B174873533C}" type="datetimeFigureOut">
              <a:rPr lang="en-US" smtClean="0"/>
              <a:t>8/20/2025</a:t>
            </a:fld>
            <a:endParaRPr lang="en-US"/>
          </a:p>
        </p:txBody>
      </p:sp>
      <p:sp>
        <p:nvSpPr>
          <p:cNvPr id="5" name="Footer Placeholder 4">
            <a:extLst>
              <a:ext uri="{FF2B5EF4-FFF2-40B4-BE49-F238E27FC236}">
                <a16:creationId xmlns:a16="http://schemas.microsoft.com/office/drawing/2014/main" id="{1A3C60AD-5166-29DF-A40B-BB4402CCD2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2E53B51-8296-8057-53B4-5086CD6173CB}"/>
              </a:ext>
            </a:extLst>
          </p:cNvPr>
          <p:cNvSpPr>
            <a:spLocks noGrp="1"/>
          </p:cNvSpPr>
          <p:nvPr>
            <p:ph type="sldNum" sz="quarter" idx="12"/>
          </p:nvPr>
        </p:nvSpPr>
        <p:spPr/>
        <p:txBody>
          <a:bodyPr/>
          <a:lstStyle/>
          <a:p>
            <a:fld id="{58AB48FB-2FA9-42BE-A897-97D658289A29}" type="slidenum">
              <a:rPr lang="en-US" smtClean="0"/>
              <a:t>‹#›</a:t>
            </a:fld>
            <a:endParaRPr lang="en-US"/>
          </a:p>
        </p:txBody>
      </p:sp>
    </p:spTree>
    <p:extLst>
      <p:ext uri="{BB962C8B-B14F-4D97-AF65-F5344CB8AC3E}">
        <p14:creationId xmlns:p14="http://schemas.microsoft.com/office/powerpoint/2010/main" val="40751357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2_Title and subtitle dark">
    <p:bg>
      <p:bgPr>
        <a:gradFill flip="none" rotWithShape="1">
          <a:gsLst>
            <a:gs pos="100000">
              <a:srgbClr val="27572E"/>
            </a:gs>
            <a:gs pos="29000">
              <a:srgbClr val="132F1B"/>
            </a:gs>
          </a:gsLst>
          <a:lin ang="5400000" scaled="1"/>
          <a:tileRect/>
        </a:gradFill>
        <a:effectLst/>
      </p:bgPr>
    </p:bg>
    <p:spTree>
      <p:nvGrpSpPr>
        <p:cNvPr id="1" name=""/>
        <p:cNvGrpSpPr/>
        <p:nvPr/>
      </p:nvGrpSpPr>
      <p:grpSpPr>
        <a:xfrm>
          <a:off x="0" y="0"/>
          <a:ext cx="0" cy="0"/>
          <a:chOff x="0" y="0"/>
          <a:chExt cx="0" cy="0"/>
        </a:xfrm>
      </p:grpSpPr>
      <p:pic>
        <p:nvPicPr>
          <p:cNvPr id="8" name="Picture 7" descr="Logo, company name&#10;&#10;Description automatically generated">
            <a:extLst>
              <a:ext uri="{FF2B5EF4-FFF2-40B4-BE49-F238E27FC236}">
                <a16:creationId xmlns:a16="http://schemas.microsoft.com/office/drawing/2014/main" id="{735D38A4-D6E4-9B7C-094C-3C851EA63509}"/>
              </a:ext>
            </a:extLst>
          </p:cNvPr>
          <p:cNvPicPr>
            <a:picLocks noChangeAspect="1"/>
          </p:cNvPicPr>
          <p:nvPr/>
        </p:nvPicPr>
        <p:blipFill>
          <a:blip r:embed="rId2"/>
          <a:stretch>
            <a:fillRect/>
          </a:stretch>
        </p:blipFill>
        <p:spPr>
          <a:xfrm>
            <a:off x="147597" y="194503"/>
            <a:ext cx="1768243" cy="676353"/>
          </a:xfrm>
          <a:prstGeom prst="rect">
            <a:avLst/>
          </a:prstGeom>
        </p:spPr>
      </p:pic>
      <p:pic>
        <p:nvPicPr>
          <p:cNvPr id="3" name="TNM Logo">
            <a:extLst>
              <a:ext uri="{FF2B5EF4-FFF2-40B4-BE49-F238E27FC236}">
                <a16:creationId xmlns:a16="http://schemas.microsoft.com/office/drawing/2014/main" id="{B5B05E00-A70D-A207-9C5C-986AAC1CEDAA}"/>
              </a:ext>
            </a:extLst>
          </p:cNvPr>
          <p:cNvPicPr>
            <a:picLocks noChangeAspect="1"/>
          </p:cNvPicPr>
          <p:nvPr/>
        </p:nvPicPr>
        <p:blipFill rotWithShape="1">
          <a:blip r:embed="rId3">
            <a:alphaModFix amt="8000"/>
            <a:duotone>
              <a:prstClr val="black"/>
              <a:schemeClr val="accent3">
                <a:tint val="45000"/>
                <a:satMod val="400000"/>
              </a:schemeClr>
            </a:duotone>
            <a:extLst>
              <a:ext uri="{BEBA8EAE-BF5A-486C-A8C5-ECC9F3942E4B}">
                <a14:imgProps xmlns:a14="http://schemas.microsoft.com/office/drawing/2010/main">
                  <a14:imgLayer r:embed="rId4">
                    <a14:imgEffect>
                      <a14:sharpenSoften amount="50000"/>
                    </a14:imgEffect>
                    <a14:imgEffect>
                      <a14:colorTemperature colorTemp="11500"/>
                    </a14:imgEffect>
                    <a14:imgEffect>
                      <a14:saturation sat="233000"/>
                    </a14:imgEffect>
                    <a14:imgEffect>
                      <a14:brightnessContrast bright="-23000" contrast="-40000"/>
                    </a14:imgEffect>
                  </a14:imgLayer>
                </a14:imgProps>
              </a:ext>
            </a:extLst>
          </a:blip>
          <a:srcRect l="711" t="17583" r="51966" b="35328"/>
          <a:stretch/>
        </p:blipFill>
        <p:spPr>
          <a:xfrm>
            <a:off x="-3629" y="0"/>
            <a:ext cx="12192000" cy="6858000"/>
          </a:xfrm>
          <a:prstGeom prst="rect">
            <a:avLst/>
          </a:prstGeom>
          <a:noFill/>
          <a:effectLst/>
        </p:spPr>
      </p:pic>
      <p:sp>
        <p:nvSpPr>
          <p:cNvPr id="7" name="Title 1">
            <a:extLst>
              <a:ext uri="{FF2B5EF4-FFF2-40B4-BE49-F238E27FC236}">
                <a16:creationId xmlns:a16="http://schemas.microsoft.com/office/drawing/2014/main" id="{B92F4682-7057-F11D-4E1C-43C6FEE3BE27}"/>
              </a:ext>
            </a:extLst>
          </p:cNvPr>
          <p:cNvSpPr>
            <a:spLocks noGrp="1"/>
          </p:cNvSpPr>
          <p:nvPr>
            <p:ph type="title"/>
          </p:nvPr>
        </p:nvSpPr>
        <p:spPr>
          <a:xfrm>
            <a:off x="817610" y="2712720"/>
            <a:ext cx="10075084" cy="792480"/>
          </a:xfrm>
        </p:spPr>
        <p:txBody>
          <a:bodyPr/>
          <a:lstStyle>
            <a:lvl1pPr algn="ctr">
              <a:defRPr sz="4700" b="1">
                <a:solidFill>
                  <a:schemeClr val="bg1"/>
                </a:solidFill>
                <a:latin typeface="+mj-lt"/>
                <a:cs typeface="Segoe UI Semilight" panose="020B0402040204020203" pitchFamily="34" charset="0"/>
              </a:defRPr>
            </a:lvl1pPr>
          </a:lstStyle>
          <a:p>
            <a:r>
              <a:rPr lang="en-US"/>
              <a:t>Click to edit Master title style</a:t>
            </a:r>
          </a:p>
        </p:txBody>
      </p:sp>
    </p:spTree>
    <p:extLst>
      <p:ext uri="{BB962C8B-B14F-4D97-AF65-F5344CB8AC3E}">
        <p14:creationId xmlns:p14="http://schemas.microsoft.com/office/powerpoint/2010/main" val="41862338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1_Title Only Dark">
    <p:bg>
      <p:bgPr>
        <a:gradFill>
          <a:gsLst>
            <a:gs pos="100000">
              <a:srgbClr val="27572E"/>
            </a:gs>
            <a:gs pos="29000">
              <a:srgbClr val="132F1B"/>
            </a:gs>
          </a:gsLst>
          <a:lin ang="5400000" scaled="0"/>
        </a:gra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7CA77D12-5C5C-4246-B762-CFF058B88DD2}"/>
              </a:ext>
            </a:extLst>
          </p:cNvPr>
          <p:cNvSpPr>
            <a:spLocks noGrp="1"/>
          </p:cNvSpPr>
          <p:nvPr>
            <p:ph type="title"/>
          </p:nvPr>
        </p:nvSpPr>
        <p:spPr>
          <a:xfrm>
            <a:off x="664633" y="441158"/>
            <a:ext cx="10075084" cy="611447"/>
          </a:xfrm>
          <a:prstGeom prst="rect">
            <a:avLst/>
          </a:prstGeom>
        </p:spPr>
        <p:txBody>
          <a:bodyPr anchor="t" anchorCtr="0"/>
          <a:lstStyle>
            <a:lvl1pPr>
              <a:defRPr b="1">
                <a:solidFill>
                  <a:schemeClr val="bg1"/>
                </a:solidFill>
              </a:defRPr>
            </a:lvl1pPr>
          </a:lstStyle>
          <a:p>
            <a:r>
              <a:rPr lang="en-US"/>
              <a:t>Click to edit Master title style</a:t>
            </a:r>
            <a:endParaRPr/>
          </a:p>
        </p:txBody>
      </p:sp>
      <p:sp>
        <p:nvSpPr>
          <p:cNvPr id="2" name="TextBox 1">
            <a:extLst>
              <a:ext uri="{FF2B5EF4-FFF2-40B4-BE49-F238E27FC236}">
                <a16:creationId xmlns:a16="http://schemas.microsoft.com/office/drawing/2014/main" id="{158482F8-27C2-DADB-DC7B-BB2C6742230D}"/>
              </a:ext>
            </a:extLst>
          </p:cNvPr>
          <p:cNvSpPr txBox="1"/>
          <p:nvPr/>
        </p:nvSpPr>
        <p:spPr>
          <a:xfrm>
            <a:off x="11169101" y="6390760"/>
            <a:ext cx="914400" cy="338554"/>
          </a:xfrm>
          <a:prstGeom prst="rect">
            <a:avLst/>
          </a:prstGeom>
          <a:noFill/>
        </p:spPr>
        <p:txBody>
          <a:bodyPr wrap="square" rtlCol="0">
            <a:spAutoFit/>
          </a:bodyPr>
          <a:lstStyle/>
          <a:p>
            <a:pPr algn="ctr" fontAlgn="auto">
              <a:spcBef>
                <a:spcPts val="0"/>
              </a:spcBef>
              <a:spcAft>
                <a:spcPts val="0"/>
              </a:spcAft>
              <a:buClrTx/>
              <a:buSzTx/>
              <a:buFontTx/>
              <a:buNone/>
            </a:pPr>
            <a:fld id="{D3DCFC8B-A080-8843-95A7-25512C0D1D12}" type="slidenum">
              <a:rPr lang="en-US" sz="1600" smtClean="0">
                <a:solidFill>
                  <a:schemeClr val="bg1">
                    <a:lumMod val="65000"/>
                  </a:schemeClr>
                </a:solidFill>
                <a:latin typeface="Segoe UI" panose="020B0502040204020203" pitchFamily="34" charset="0"/>
                <a:cs typeface="Segoe UI" panose="020B0502040204020203" pitchFamily="34" charset="0"/>
              </a:rPr>
              <a:pPr algn="ctr" fontAlgn="auto">
                <a:spcBef>
                  <a:spcPts val="0"/>
                </a:spcBef>
                <a:spcAft>
                  <a:spcPts val="0"/>
                </a:spcAft>
                <a:buClrTx/>
                <a:buSzTx/>
                <a:buFontTx/>
                <a:buNone/>
              </a:pPr>
              <a:t>‹#›</a:t>
            </a:fld>
            <a:endParaRPr lang="en-US" sz="1600">
              <a:solidFill>
                <a:schemeClr val="bg1">
                  <a:lumMod val="65000"/>
                </a:schemeClr>
              </a:solidFill>
              <a:latin typeface="Segoe UI" panose="020B0502040204020203" pitchFamily="34" charset="0"/>
              <a:cs typeface="Segoe UI" panose="020B0502040204020203" pitchFamily="34" charset="0"/>
            </a:endParaRPr>
          </a:p>
        </p:txBody>
      </p:sp>
      <p:pic>
        <p:nvPicPr>
          <p:cNvPr id="4" name="Picture 3" descr="Logo, company name&#10;&#10;Description automatically generated">
            <a:extLst>
              <a:ext uri="{FF2B5EF4-FFF2-40B4-BE49-F238E27FC236}">
                <a16:creationId xmlns:a16="http://schemas.microsoft.com/office/drawing/2014/main" id="{38CC0A4E-B758-904C-69FE-5B7DB59F4877}"/>
              </a:ext>
            </a:extLst>
          </p:cNvPr>
          <p:cNvPicPr>
            <a:picLocks noChangeAspect="1"/>
          </p:cNvPicPr>
          <p:nvPr/>
        </p:nvPicPr>
        <p:blipFill>
          <a:blip r:embed="rId2"/>
          <a:stretch>
            <a:fillRect/>
          </a:stretch>
        </p:blipFill>
        <p:spPr>
          <a:xfrm>
            <a:off x="85550" y="6431622"/>
            <a:ext cx="909062" cy="338410"/>
          </a:xfrm>
          <a:prstGeom prst="rect">
            <a:avLst/>
          </a:prstGeom>
        </p:spPr>
      </p:pic>
      <p:pic>
        <p:nvPicPr>
          <p:cNvPr id="6" name="Picture 5" descr="Text&#10;&#10;Description automatically generated">
            <a:extLst>
              <a:ext uri="{FF2B5EF4-FFF2-40B4-BE49-F238E27FC236}">
                <a16:creationId xmlns:a16="http://schemas.microsoft.com/office/drawing/2014/main" id="{44B5A24C-60E1-5739-61FE-17967094D15B}"/>
              </a:ext>
            </a:extLst>
          </p:cNvPr>
          <p:cNvPicPr>
            <a:picLocks noChangeAspect="1"/>
          </p:cNvPicPr>
          <p:nvPr/>
        </p:nvPicPr>
        <p:blipFill>
          <a:blip r:embed="rId3"/>
          <a:stretch>
            <a:fillRect/>
          </a:stretch>
        </p:blipFill>
        <p:spPr>
          <a:xfrm>
            <a:off x="1115400" y="6435322"/>
            <a:ext cx="1499464" cy="334709"/>
          </a:xfrm>
          <a:prstGeom prst="rect">
            <a:avLst/>
          </a:prstGeom>
        </p:spPr>
      </p:pic>
    </p:spTree>
    <p:extLst>
      <p:ext uri="{BB962C8B-B14F-4D97-AF65-F5344CB8AC3E}">
        <p14:creationId xmlns:p14="http://schemas.microsoft.com/office/powerpoint/2010/main" val="27212023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3_Title and Content">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9DF9A0C-671B-4CB8-ADAC-464A7835EBC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5550" y="6429482"/>
            <a:ext cx="909061" cy="338410"/>
          </a:xfrm>
          <a:prstGeom prst="rect">
            <a:avLst/>
          </a:prstGeom>
        </p:spPr>
      </p:pic>
      <p:pic>
        <p:nvPicPr>
          <p:cNvPr id="4" name="Picture 3">
            <a:extLst>
              <a:ext uri="{FF2B5EF4-FFF2-40B4-BE49-F238E27FC236}">
                <a16:creationId xmlns:a16="http://schemas.microsoft.com/office/drawing/2014/main" id="{DFEB7D05-61B2-CFE6-1EE2-F61BAFB1CFB8}"/>
              </a:ext>
            </a:extLst>
          </p:cNvPr>
          <p:cNvPicPr>
            <a:picLocks noChangeAspect="1"/>
          </p:cNvPicPr>
          <p:nvPr/>
        </p:nvPicPr>
        <p:blipFill>
          <a:blip r:embed="rId3"/>
          <a:srcRect/>
          <a:stretch/>
        </p:blipFill>
        <p:spPr>
          <a:xfrm>
            <a:off x="1115400" y="6429809"/>
            <a:ext cx="1499464" cy="334055"/>
          </a:xfrm>
          <a:prstGeom prst="rect">
            <a:avLst/>
          </a:prstGeom>
        </p:spPr>
      </p:pic>
      <p:pic>
        <p:nvPicPr>
          <p:cNvPr id="19" name="TNM Logo">
            <a:extLst>
              <a:ext uri="{FF2B5EF4-FFF2-40B4-BE49-F238E27FC236}">
                <a16:creationId xmlns:a16="http://schemas.microsoft.com/office/drawing/2014/main" id="{8BA009F5-7AC0-4735-86DE-09F564908749}"/>
              </a:ext>
            </a:extLst>
          </p:cNvPr>
          <p:cNvPicPr>
            <a:picLocks noChangeAspect="1"/>
          </p:cNvPicPr>
          <p:nvPr/>
        </p:nvPicPr>
        <p:blipFill rotWithShape="1">
          <a:blip r:embed="rId4">
            <a:duotone>
              <a:prstClr val="black"/>
              <a:schemeClr val="accent3">
                <a:tint val="45000"/>
                <a:satMod val="400000"/>
              </a:schemeClr>
            </a:duotone>
            <a:alphaModFix amt="7000"/>
            <a:extLst>
              <a:ext uri="{BEBA8EAE-BF5A-486C-A8C5-ECC9F3942E4B}">
                <a14:imgProps xmlns:a14="http://schemas.microsoft.com/office/drawing/2010/main">
                  <a14:imgLayer r:embed="rId5">
                    <a14:imgEffect>
                      <a14:sharpenSoften amount="50000"/>
                    </a14:imgEffect>
                    <a14:imgEffect>
                      <a14:colorTemperature colorTemp="11500"/>
                    </a14:imgEffect>
                    <a14:imgEffect>
                      <a14:saturation sat="0"/>
                    </a14:imgEffect>
                    <a14:imgEffect>
                      <a14:brightnessContrast bright="-61000"/>
                    </a14:imgEffect>
                  </a14:imgLayer>
                </a14:imgProps>
              </a:ext>
            </a:extLst>
          </a:blip>
          <a:srcRect r="51966" b="15265"/>
          <a:stretch/>
        </p:blipFill>
        <p:spPr>
          <a:xfrm>
            <a:off x="11062394" y="99528"/>
            <a:ext cx="1013381" cy="1039725"/>
          </a:xfrm>
          <a:prstGeom prst="rect">
            <a:avLst/>
          </a:prstGeom>
          <a:noFill/>
          <a:effectLst/>
        </p:spPr>
      </p:pic>
      <p:sp>
        <p:nvSpPr>
          <p:cNvPr id="22" name="TextBox 21">
            <a:extLst>
              <a:ext uri="{FF2B5EF4-FFF2-40B4-BE49-F238E27FC236}">
                <a16:creationId xmlns:a16="http://schemas.microsoft.com/office/drawing/2014/main" id="{5AAE6BF7-40A6-0ADB-8524-91EBED9AA6F9}"/>
              </a:ext>
            </a:extLst>
          </p:cNvPr>
          <p:cNvSpPr txBox="1"/>
          <p:nvPr/>
        </p:nvSpPr>
        <p:spPr>
          <a:xfrm>
            <a:off x="11285239" y="483981"/>
            <a:ext cx="548640" cy="338554"/>
          </a:xfrm>
          <a:prstGeom prst="rect">
            <a:avLst/>
          </a:prstGeom>
          <a:noFill/>
        </p:spPr>
        <p:txBody>
          <a:bodyPr wrap="square">
            <a:spAutoFit/>
          </a:bodyPr>
          <a:lstStyle/>
          <a:p>
            <a:pPr algn="ctr"/>
            <a:fld id="{D3DCFC8B-A080-8843-95A7-25512C0D1D12}" type="slidenum">
              <a:rPr lang="en-US" sz="1600" smtClean="0">
                <a:solidFill>
                  <a:srgbClr val="123020"/>
                </a:solidFill>
                <a:latin typeface="Segoe UI" panose="020B0502040204020203" pitchFamily="34" charset="0"/>
                <a:cs typeface="Segoe UI" panose="020B0502040204020203" pitchFamily="34" charset="0"/>
              </a:rPr>
              <a:pPr algn="ctr"/>
              <a:t>‹#›</a:t>
            </a:fld>
            <a:endParaRPr lang="en-US" sz="1600"/>
          </a:p>
        </p:txBody>
      </p:sp>
    </p:spTree>
    <p:extLst>
      <p:ext uri="{BB962C8B-B14F-4D97-AF65-F5344CB8AC3E}">
        <p14:creationId xmlns:p14="http://schemas.microsoft.com/office/powerpoint/2010/main" val="26599115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Slide">
  <p:cSld name="1_Title Slide">
    <p:spTree>
      <p:nvGrpSpPr>
        <p:cNvPr id="1" name="Shape 14"/>
        <p:cNvGrpSpPr/>
        <p:nvPr/>
      </p:nvGrpSpPr>
      <p:grpSpPr>
        <a:xfrm>
          <a:off x="0" y="0"/>
          <a:ext cx="0" cy="0"/>
          <a:chOff x="0" y="0"/>
          <a:chExt cx="0" cy="0"/>
        </a:xfrm>
      </p:grpSpPr>
    </p:spTree>
    <p:extLst>
      <p:ext uri="{BB962C8B-B14F-4D97-AF65-F5344CB8AC3E}">
        <p14:creationId xmlns:p14="http://schemas.microsoft.com/office/powerpoint/2010/main" val="31147087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Content, Alt.">
  <p:cSld name="Title and Content, Alt.">
    <p:spTree>
      <p:nvGrpSpPr>
        <p:cNvPr id="1" name="Shape 165"/>
        <p:cNvGrpSpPr/>
        <p:nvPr/>
      </p:nvGrpSpPr>
      <p:grpSpPr>
        <a:xfrm>
          <a:off x="0" y="0"/>
          <a:ext cx="0" cy="0"/>
          <a:chOff x="0" y="0"/>
          <a:chExt cx="0" cy="0"/>
        </a:xfrm>
      </p:grpSpPr>
      <p:sp>
        <p:nvSpPr>
          <p:cNvPr id="167" name="Google Shape;167;p16"/>
          <p:cNvSpPr txBox="1">
            <a:spLocks noGrp="1"/>
          </p:cNvSpPr>
          <p:nvPr>
            <p:ph type="title"/>
          </p:nvPr>
        </p:nvSpPr>
        <p:spPr>
          <a:xfrm>
            <a:off x="664632" y="134469"/>
            <a:ext cx="10075200" cy="995100"/>
          </a:xfrm>
          <a:prstGeom prst="rect">
            <a:avLst/>
          </a:prstGeom>
          <a:noFill/>
          <a:ln>
            <a:noFill/>
          </a:ln>
        </p:spPr>
        <p:txBody>
          <a:bodyPr spcFirstLastPara="1" wrap="square" lIns="91425" tIns="91425" rIns="91425" bIns="91425" anchor="b" anchorCtr="0">
            <a:noAutofit/>
          </a:bodyPr>
          <a:lstStyle>
            <a:lvl1pPr marR="0" lvl="0" algn="l" rtl="0">
              <a:lnSpc>
                <a:spcPct val="100000"/>
              </a:lnSpc>
              <a:spcBef>
                <a:spcPts val="0"/>
              </a:spcBef>
              <a:spcAft>
                <a:spcPts val="0"/>
              </a:spcAft>
              <a:buClr>
                <a:srgbClr val="006F4B"/>
              </a:buClr>
              <a:buSzPts val="3600"/>
              <a:buFont typeface="Arial"/>
              <a:buNone/>
              <a:defRPr sz="3600" b="0" i="0" u="none" strike="noStrike" cap="none">
                <a:solidFill>
                  <a:srgbClr val="006F4B"/>
                </a:solidFill>
                <a:latin typeface="Arial"/>
                <a:ea typeface="Arial"/>
                <a:cs typeface="Arial"/>
                <a:sym typeface="Arial"/>
              </a:defRPr>
            </a:lvl1pPr>
            <a:lvl2pPr lvl="1" algn="l" rtl="0">
              <a:lnSpc>
                <a:spcPct val="100000"/>
              </a:lnSpc>
              <a:spcBef>
                <a:spcPts val="0"/>
              </a:spcBef>
              <a:spcAft>
                <a:spcPts val="0"/>
              </a:spcAft>
              <a:buSzPts val="1800"/>
              <a:buFont typeface="Arial"/>
              <a:buNone/>
              <a:defRPr sz="1800"/>
            </a:lvl2pPr>
            <a:lvl3pPr lvl="2" algn="l" rtl="0">
              <a:lnSpc>
                <a:spcPct val="100000"/>
              </a:lnSpc>
              <a:spcBef>
                <a:spcPts val="0"/>
              </a:spcBef>
              <a:spcAft>
                <a:spcPts val="0"/>
              </a:spcAft>
              <a:buSzPts val="1800"/>
              <a:buFont typeface="Arial"/>
              <a:buNone/>
              <a:defRPr sz="1800"/>
            </a:lvl3pPr>
            <a:lvl4pPr lvl="3" algn="l" rtl="0">
              <a:lnSpc>
                <a:spcPct val="100000"/>
              </a:lnSpc>
              <a:spcBef>
                <a:spcPts val="0"/>
              </a:spcBef>
              <a:spcAft>
                <a:spcPts val="0"/>
              </a:spcAft>
              <a:buSzPts val="1800"/>
              <a:buFont typeface="Arial"/>
              <a:buNone/>
              <a:defRPr sz="1800"/>
            </a:lvl4pPr>
            <a:lvl5pPr lvl="4" algn="l" rtl="0">
              <a:lnSpc>
                <a:spcPct val="100000"/>
              </a:lnSpc>
              <a:spcBef>
                <a:spcPts val="0"/>
              </a:spcBef>
              <a:spcAft>
                <a:spcPts val="0"/>
              </a:spcAft>
              <a:buSzPts val="1800"/>
              <a:buFont typeface="Arial"/>
              <a:buNone/>
              <a:defRPr sz="1800"/>
            </a:lvl5pPr>
            <a:lvl6pPr lvl="5" algn="l" rtl="0">
              <a:lnSpc>
                <a:spcPct val="100000"/>
              </a:lnSpc>
              <a:spcBef>
                <a:spcPts val="0"/>
              </a:spcBef>
              <a:spcAft>
                <a:spcPts val="0"/>
              </a:spcAft>
              <a:buSzPts val="1800"/>
              <a:buFont typeface="Arial"/>
              <a:buNone/>
              <a:defRPr sz="1800"/>
            </a:lvl6pPr>
            <a:lvl7pPr lvl="6" algn="l" rtl="0">
              <a:lnSpc>
                <a:spcPct val="100000"/>
              </a:lnSpc>
              <a:spcBef>
                <a:spcPts val="0"/>
              </a:spcBef>
              <a:spcAft>
                <a:spcPts val="0"/>
              </a:spcAft>
              <a:buSzPts val="1800"/>
              <a:buFont typeface="Arial"/>
              <a:buNone/>
              <a:defRPr sz="1800"/>
            </a:lvl7pPr>
            <a:lvl8pPr lvl="7" algn="l" rtl="0">
              <a:lnSpc>
                <a:spcPct val="100000"/>
              </a:lnSpc>
              <a:spcBef>
                <a:spcPts val="0"/>
              </a:spcBef>
              <a:spcAft>
                <a:spcPts val="0"/>
              </a:spcAft>
              <a:buSzPts val="1800"/>
              <a:buFont typeface="Arial"/>
              <a:buNone/>
              <a:defRPr sz="1800"/>
            </a:lvl8pPr>
            <a:lvl9pPr lvl="8" algn="l" rtl="0">
              <a:lnSpc>
                <a:spcPct val="100000"/>
              </a:lnSpc>
              <a:spcBef>
                <a:spcPts val="0"/>
              </a:spcBef>
              <a:spcAft>
                <a:spcPts val="0"/>
              </a:spcAft>
              <a:buSzPts val="1800"/>
              <a:buFont typeface="Arial"/>
              <a:buNone/>
              <a:defRPr sz="1800"/>
            </a:lvl9pPr>
          </a:lstStyle>
          <a:p>
            <a:r>
              <a:rPr lang="en-US"/>
              <a:t>Click to edit Master title style</a:t>
            </a:r>
            <a:endParaRPr/>
          </a:p>
        </p:txBody>
      </p:sp>
      <p:sp>
        <p:nvSpPr>
          <p:cNvPr id="168" name="Google Shape;168;p16"/>
          <p:cNvSpPr txBox="1">
            <a:spLocks noGrp="1"/>
          </p:cNvSpPr>
          <p:nvPr>
            <p:ph type="body" idx="1"/>
          </p:nvPr>
        </p:nvSpPr>
        <p:spPr>
          <a:xfrm>
            <a:off x="664632" y="1981200"/>
            <a:ext cx="10075200" cy="4145100"/>
          </a:xfrm>
          <a:prstGeom prst="rect">
            <a:avLst/>
          </a:prstGeom>
          <a:noFill/>
          <a:ln>
            <a:noFill/>
          </a:ln>
        </p:spPr>
        <p:txBody>
          <a:bodyPr spcFirstLastPara="1" wrap="square" lIns="91425" tIns="91425" rIns="91425" bIns="91425" anchor="t" anchorCtr="0">
            <a:noAutofit/>
          </a:bodyPr>
          <a:lstStyle>
            <a:lvl1pPr marL="457200" marR="0" lvl="0" indent="-323850" algn="l" rtl="0">
              <a:lnSpc>
                <a:spcPct val="100000"/>
              </a:lnSpc>
              <a:spcBef>
                <a:spcPts val="2000"/>
              </a:spcBef>
              <a:spcAft>
                <a:spcPts val="0"/>
              </a:spcAft>
              <a:buClr>
                <a:srgbClr val="493A13"/>
              </a:buClr>
              <a:buSzPts val="1500"/>
              <a:buFont typeface="Noto Sans Symbols"/>
              <a:buChar char="■"/>
              <a:defRPr sz="2000" b="0" i="0" u="none" strike="noStrike" cap="none">
                <a:solidFill>
                  <a:srgbClr val="595959"/>
                </a:solidFill>
                <a:latin typeface="Arial"/>
                <a:ea typeface="Arial"/>
                <a:cs typeface="Arial"/>
                <a:sym typeface="Arial"/>
              </a:defRPr>
            </a:lvl1pPr>
            <a:lvl2pPr marL="914400" marR="0" lvl="1" indent="-314325" algn="l" rtl="0">
              <a:lnSpc>
                <a:spcPct val="100000"/>
              </a:lnSpc>
              <a:spcBef>
                <a:spcPts val="600"/>
              </a:spcBef>
              <a:spcAft>
                <a:spcPts val="0"/>
              </a:spcAft>
              <a:buClr>
                <a:schemeClr val="accent4"/>
              </a:buClr>
              <a:buSzPts val="1350"/>
              <a:buFont typeface="Noto Sans Symbols"/>
              <a:buChar char="■"/>
              <a:defRPr sz="1800" b="0" i="0" u="none" strike="noStrike" cap="none">
                <a:solidFill>
                  <a:srgbClr val="595959"/>
                </a:solidFill>
                <a:latin typeface="Arial"/>
                <a:ea typeface="Arial"/>
                <a:cs typeface="Arial"/>
                <a:sym typeface="Arial"/>
              </a:defRPr>
            </a:lvl2pPr>
            <a:lvl3pPr marL="1371600" marR="0" lvl="2" indent="-314325" algn="l" rtl="0">
              <a:lnSpc>
                <a:spcPct val="100000"/>
              </a:lnSpc>
              <a:spcBef>
                <a:spcPts val="600"/>
              </a:spcBef>
              <a:spcAft>
                <a:spcPts val="0"/>
              </a:spcAft>
              <a:buClr>
                <a:srgbClr val="493A13"/>
              </a:buClr>
              <a:buSzPts val="1350"/>
              <a:buFont typeface="Noto Sans Symbols"/>
              <a:buChar char="■"/>
              <a:defRPr sz="1800" b="0" i="0" u="none" strike="noStrike" cap="none">
                <a:solidFill>
                  <a:srgbClr val="595959"/>
                </a:solidFill>
                <a:latin typeface="Arial"/>
                <a:ea typeface="Arial"/>
                <a:cs typeface="Arial"/>
                <a:sym typeface="Arial"/>
              </a:defRPr>
            </a:lvl3pPr>
            <a:lvl4pPr marL="1828800" marR="0" lvl="3" indent="-314325" algn="l" rtl="0">
              <a:lnSpc>
                <a:spcPct val="100000"/>
              </a:lnSpc>
              <a:spcBef>
                <a:spcPts val="600"/>
              </a:spcBef>
              <a:spcAft>
                <a:spcPts val="0"/>
              </a:spcAft>
              <a:buClr>
                <a:schemeClr val="accent4"/>
              </a:buClr>
              <a:buSzPts val="1350"/>
              <a:buFont typeface="Noto Sans Symbols"/>
              <a:buChar char="■"/>
              <a:defRPr sz="1800" b="0" i="0" u="none" strike="noStrike" cap="none">
                <a:solidFill>
                  <a:srgbClr val="595959"/>
                </a:solidFill>
                <a:latin typeface="Arial"/>
                <a:ea typeface="Arial"/>
                <a:cs typeface="Arial"/>
                <a:sym typeface="Arial"/>
              </a:defRPr>
            </a:lvl4pPr>
            <a:lvl5pPr marL="2286000" marR="0" lvl="4" indent="-314325" algn="l" rtl="0">
              <a:lnSpc>
                <a:spcPct val="100000"/>
              </a:lnSpc>
              <a:spcBef>
                <a:spcPts val="600"/>
              </a:spcBef>
              <a:spcAft>
                <a:spcPts val="0"/>
              </a:spcAft>
              <a:buClr>
                <a:srgbClr val="493A13"/>
              </a:buClr>
              <a:buSzPts val="1350"/>
              <a:buFont typeface="Noto Sans Symbols"/>
              <a:buChar char="■"/>
              <a:defRPr sz="1800" b="0" i="0" u="none" strike="noStrike" cap="none">
                <a:solidFill>
                  <a:srgbClr val="595959"/>
                </a:solidFill>
                <a:latin typeface="Arial"/>
                <a:ea typeface="Arial"/>
                <a:cs typeface="Arial"/>
                <a:sym typeface="Arial"/>
              </a:defRPr>
            </a:lvl5pPr>
            <a:lvl6pPr marL="2743200" marR="0" lvl="5"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Times New Roman"/>
                <a:ea typeface="Times New Roman"/>
                <a:cs typeface="Times New Roman"/>
                <a:sym typeface="Times New Roman"/>
              </a:defRPr>
            </a:lvl6pPr>
            <a:lvl7pPr marL="3200400" marR="0" lvl="6"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Times New Roman"/>
                <a:ea typeface="Times New Roman"/>
                <a:cs typeface="Times New Roman"/>
                <a:sym typeface="Times New Roman"/>
              </a:defRPr>
            </a:lvl7pPr>
            <a:lvl8pPr marL="3657600" marR="0" lvl="7"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Times New Roman"/>
                <a:ea typeface="Times New Roman"/>
                <a:cs typeface="Times New Roman"/>
                <a:sym typeface="Times New Roman"/>
              </a:defRPr>
            </a:lvl8pPr>
            <a:lvl9pPr marL="4114800" marR="0" lvl="8"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Times New Roman"/>
                <a:ea typeface="Times New Roman"/>
                <a:cs typeface="Times New Roman"/>
                <a:sym typeface="Times New Roman"/>
              </a:defRPr>
            </a:lvl9pPr>
          </a:lstStyle>
          <a:p>
            <a:pPr lvl="0"/>
            <a:r>
              <a:rPr lang="en-US"/>
              <a:t>Click to edit Master text styles</a:t>
            </a:r>
          </a:p>
        </p:txBody>
      </p:sp>
      <p:sp>
        <p:nvSpPr>
          <p:cNvPr id="169" name="Google Shape;169;p16"/>
          <p:cNvSpPr txBox="1">
            <a:spLocks noGrp="1"/>
          </p:cNvSpPr>
          <p:nvPr>
            <p:ph type="dt" idx="10"/>
          </p:nvPr>
        </p:nvSpPr>
        <p:spPr>
          <a:xfrm>
            <a:off x="9060328" y="6423585"/>
            <a:ext cx="2844800" cy="365100"/>
          </a:xfrm>
          <a:prstGeom prst="rect">
            <a:avLst/>
          </a:prstGeom>
          <a:noFill/>
          <a:ln>
            <a:noFill/>
          </a:ln>
        </p:spPr>
        <p:txBody>
          <a:bodyPr spcFirstLastPara="1" wrap="square" lIns="91425" tIns="91425" rIns="91425" bIns="91425" anchor="ctr" anchorCtr="0">
            <a:noAutofit/>
          </a:bodyPr>
          <a:lstStyle>
            <a:lvl1pPr marR="0" lvl="0" algn="r" rtl="0">
              <a:lnSpc>
                <a:spcPct val="100000"/>
              </a:lnSpc>
              <a:spcBef>
                <a:spcPts val="220"/>
              </a:spcBef>
              <a:spcAft>
                <a:spcPts val="0"/>
              </a:spcAft>
              <a:buClr>
                <a:schemeClr val="hlink"/>
              </a:buClr>
              <a:buSzPts val="1210"/>
              <a:buFont typeface="Noto Sans Symbols"/>
              <a:buChar char="•"/>
              <a:defRPr sz="1100" b="0" i="0" u="none" strike="noStrike" cap="none">
                <a:solidFill>
                  <a:srgbClr val="595959"/>
                </a:solidFill>
                <a:latin typeface="Tahoma"/>
                <a:ea typeface="Tahoma"/>
                <a:cs typeface="Tahoma"/>
                <a:sym typeface="Tahoma"/>
              </a:defRPr>
            </a:lvl1pPr>
            <a:lvl2pPr marR="0" lvl="1" algn="l" rtl="0">
              <a:lnSpc>
                <a:spcPct val="100000"/>
              </a:lnSpc>
              <a:spcBef>
                <a:spcPts val="640"/>
              </a:spcBef>
              <a:spcAft>
                <a:spcPts val="0"/>
              </a:spcAft>
              <a:buClr>
                <a:schemeClr val="hlink"/>
              </a:buClr>
              <a:buSzPts val="3520"/>
              <a:buFont typeface="Noto Sans Symbols"/>
              <a:buChar char="•"/>
              <a:defRPr sz="3200" b="0" i="0" u="none" strike="noStrike" cap="none">
                <a:solidFill>
                  <a:schemeClr val="dk1"/>
                </a:solidFill>
                <a:latin typeface="Tahoma"/>
                <a:ea typeface="Tahoma"/>
                <a:cs typeface="Tahoma"/>
                <a:sym typeface="Tahoma"/>
              </a:defRPr>
            </a:lvl2pPr>
            <a:lvl3pPr marR="0" lvl="2" algn="l" rtl="0">
              <a:lnSpc>
                <a:spcPct val="100000"/>
              </a:lnSpc>
              <a:spcBef>
                <a:spcPts val="640"/>
              </a:spcBef>
              <a:spcAft>
                <a:spcPts val="0"/>
              </a:spcAft>
              <a:buClr>
                <a:schemeClr val="hlink"/>
              </a:buClr>
              <a:buSzPts val="3520"/>
              <a:buFont typeface="Noto Sans Symbols"/>
              <a:buChar char="•"/>
              <a:defRPr sz="3200" b="0" i="0" u="none" strike="noStrike" cap="none">
                <a:solidFill>
                  <a:schemeClr val="dk1"/>
                </a:solidFill>
                <a:latin typeface="Tahoma"/>
                <a:ea typeface="Tahoma"/>
                <a:cs typeface="Tahoma"/>
                <a:sym typeface="Tahoma"/>
              </a:defRPr>
            </a:lvl3pPr>
            <a:lvl4pPr marR="0" lvl="3" algn="l" rtl="0">
              <a:lnSpc>
                <a:spcPct val="100000"/>
              </a:lnSpc>
              <a:spcBef>
                <a:spcPts val="640"/>
              </a:spcBef>
              <a:spcAft>
                <a:spcPts val="0"/>
              </a:spcAft>
              <a:buClr>
                <a:schemeClr val="hlink"/>
              </a:buClr>
              <a:buSzPts val="3520"/>
              <a:buFont typeface="Noto Sans Symbols"/>
              <a:buChar char="•"/>
              <a:defRPr sz="3200" b="0" i="0" u="none" strike="noStrike" cap="none">
                <a:solidFill>
                  <a:schemeClr val="dk1"/>
                </a:solidFill>
                <a:latin typeface="Tahoma"/>
                <a:ea typeface="Tahoma"/>
                <a:cs typeface="Tahoma"/>
                <a:sym typeface="Tahoma"/>
              </a:defRPr>
            </a:lvl4pPr>
            <a:lvl5pPr marR="0" lvl="4" algn="l" rtl="0">
              <a:lnSpc>
                <a:spcPct val="100000"/>
              </a:lnSpc>
              <a:spcBef>
                <a:spcPts val="640"/>
              </a:spcBef>
              <a:spcAft>
                <a:spcPts val="0"/>
              </a:spcAft>
              <a:buClr>
                <a:schemeClr val="hlink"/>
              </a:buClr>
              <a:buSzPts val="3520"/>
              <a:buFont typeface="Noto Sans Symbols"/>
              <a:buChar char="•"/>
              <a:defRPr sz="3200" b="0" i="0" u="none" strike="noStrike" cap="none">
                <a:solidFill>
                  <a:schemeClr val="dk1"/>
                </a:solidFill>
                <a:latin typeface="Tahoma"/>
                <a:ea typeface="Tahoma"/>
                <a:cs typeface="Tahoma"/>
                <a:sym typeface="Tahoma"/>
              </a:defRPr>
            </a:lvl5pPr>
            <a:lvl6pPr marR="0" lvl="5" algn="l" rtl="0">
              <a:lnSpc>
                <a:spcPct val="100000"/>
              </a:lnSpc>
              <a:spcBef>
                <a:spcPts val="0"/>
              </a:spcBef>
              <a:spcAft>
                <a:spcPts val="0"/>
              </a:spcAft>
              <a:buClr>
                <a:schemeClr val="dk1"/>
              </a:buClr>
              <a:buSzPts val="3200"/>
              <a:buFont typeface="Tahoma"/>
              <a:buNone/>
              <a:defRPr sz="3200" b="0" i="0" u="none" strike="noStrike" cap="none">
                <a:solidFill>
                  <a:schemeClr val="dk1"/>
                </a:solidFill>
                <a:latin typeface="Tahoma"/>
                <a:ea typeface="Tahoma"/>
                <a:cs typeface="Tahoma"/>
                <a:sym typeface="Tahoma"/>
              </a:defRPr>
            </a:lvl6pPr>
            <a:lvl7pPr marR="0" lvl="6" algn="l" rtl="0">
              <a:lnSpc>
                <a:spcPct val="100000"/>
              </a:lnSpc>
              <a:spcBef>
                <a:spcPts val="0"/>
              </a:spcBef>
              <a:spcAft>
                <a:spcPts val="0"/>
              </a:spcAft>
              <a:buClr>
                <a:schemeClr val="dk1"/>
              </a:buClr>
              <a:buSzPts val="3200"/>
              <a:buFont typeface="Tahoma"/>
              <a:buNone/>
              <a:defRPr sz="3200" b="0" i="0" u="none" strike="noStrike" cap="none">
                <a:solidFill>
                  <a:schemeClr val="dk1"/>
                </a:solidFill>
                <a:latin typeface="Tahoma"/>
                <a:ea typeface="Tahoma"/>
                <a:cs typeface="Tahoma"/>
                <a:sym typeface="Tahoma"/>
              </a:defRPr>
            </a:lvl7pPr>
            <a:lvl8pPr marR="0" lvl="7" algn="l" rtl="0">
              <a:lnSpc>
                <a:spcPct val="100000"/>
              </a:lnSpc>
              <a:spcBef>
                <a:spcPts val="0"/>
              </a:spcBef>
              <a:spcAft>
                <a:spcPts val="0"/>
              </a:spcAft>
              <a:buClr>
                <a:schemeClr val="dk1"/>
              </a:buClr>
              <a:buSzPts val="3200"/>
              <a:buFont typeface="Tahoma"/>
              <a:buNone/>
              <a:defRPr sz="3200" b="0" i="0" u="none" strike="noStrike" cap="none">
                <a:solidFill>
                  <a:schemeClr val="dk1"/>
                </a:solidFill>
                <a:latin typeface="Tahoma"/>
                <a:ea typeface="Tahoma"/>
                <a:cs typeface="Tahoma"/>
                <a:sym typeface="Tahoma"/>
              </a:defRPr>
            </a:lvl8pPr>
            <a:lvl9pPr marR="0" lvl="8" algn="l" rtl="0">
              <a:lnSpc>
                <a:spcPct val="100000"/>
              </a:lnSpc>
              <a:spcBef>
                <a:spcPts val="0"/>
              </a:spcBef>
              <a:spcAft>
                <a:spcPts val="0"/>
              </a:spcAft>
              <a:buClr>
                <a:schemeClr val="dk1"/>
              </a:buClr>
              <a:buSzPts val="3200"/>
              <a:buFont typeface="Tahoma"/>
              <a:buNone/>
              <a:defRPr sz="3200" b="0" i="0" u="none" strike="noStrike" cap="none">
                <a:solidFill>
                  <a:schemeClr val="dk1"/>
                </a:solidFill>
                <a:latin typeface="Tahoma"/>
                <a:ea typeface="Tahoma"/>
                <a:cs typeface="Tahoma"/>
                <a:sym typeface="Tahoma"/>
              </a:defRPr>
            </a:lvl9pPr>
          </a:lstStyle>
          <a:p>
            <a:endParaRPr/>
          </a:p>
        </p:txBody>
      </p:sp>
      <p:sp>
        <p:nvSpPr>
          <p:cNvPr id="170" name="Google Shape;170;p16"/>
          <p:cNvSpPr txBox="1">
            <a:spLocks noGrp="1"/>
          </p:cNvSpPr>
          <p:nvPr>
            <p:ph type="ftr" idx="11"/>
          </p:nvPr>
        </p:nvSpPr>
        <p:spPr>
          <a:xfrm>
            <a:off x="268941" y="6423585"/>
            <a:ext cx="8164000" cy="36510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220"/>
              </a:spcBef>
              <a:spcAft>
                <a:spcPts val="0"/>
              </a:spcAft>
              <a:buClr>
                <a:schemeClr val="hlink"/>
              </a:buClr>
              <a:buSzPts val="1210"/>
              <a:buFont typeface="Noto Sans Symbols"/>
              <a:buChar char="•"/>
              <a:defRPr sz="1100" b="0" i="0" u="none" strike="noStrike" cap="none">
                <a:solidFill>
                  <a:srgbClr val="595959"/>
                </a:solidFill>
                <a:latin typeface="Tahoma"/>
                <a:ea typeface="Tahoma"/>
                <a:cs typeface="Tahoma"/>
                <a:sym typeface="Tahoma"/>
              </a:defRPr>
            </a:lvl1pPr>
            <a:lvl2pPr marR="0" lvl="1" algn="l" rtl="0">
              <a:lnSpc>
                <a:spcPct val="100000"/>
              </a:lnSpc>
              <a:spcBef>
                <a:spcPts val="640"/>
              </a:spcBef>
              <a:spcAft>
                <a:spcPts val="0"/>
              </a:spcAft>
              <a:buClr>
                <a:schemeClr val="hlink"/>
              </a:buClr>
              <a:buSzPts val="3520"/>
              <a:buFont typeface="Noto Sans Symbols"/>
              <a:buChar char="•"/>
              <a:defRPr sz="3200" b="0" i="0" u="none" strike="noStrike" cap="none">
                <a:solidFill>
                  <a:schemeClr val="dk1"/>
                </a:solidFill>
                <a:latin typeface="Tahoma"/>
                <a:ea typeface="Tahoma"/>
                <a:cs typeface="Tahoma"/>
                <a:sym typeface="Tahoma"/>
              </a:defRPr>
            </a:lvl2pPr>
            <a:lvl3pPr marR="0" lvl="2" algn="l" rtl="0">
              <a:lnSpc>
                <a:spcPct val="100000"/>
              </a:lnSpc>
              <a:spcBef>
                <a:spcPts val="640"/>
              </a:spcBef>
              <a:spcAft>
                <a:spcPts val="0"/>
              </a:spcAft>
              <a:buClr>
                <a:schemeClr val="hlink"/>
              </a:buClr>
              <a:buSzPts val="3520"/>
              <a:buFont typeface="Noto Sans Symbols"/>
              <a:buChar char="•"/>
              <a:defRPr sz="3200" b="0" i="0" u="none" strike="noStrike" cap="none">
                <a:solidFill>
                  <a:schemeClr val="dk1"/>
                </a:solidFill>
                <a:latin typeface="Tahoma"/>
                <a:ea typeface="Tahoma"/>
                <a:cs typeface="Tahoma"/>
                <a:sym typeface="Tahoma"/>
              </a:defRPr>
            </a:lvl3pPr>
            <a:lvl4pPr marR="0" lvl="3" algn="l" rtl="0">
              <a:lnSpc>
                <a:spcPct val="100000"/>
              </a:lnSpc>
              <a:spcBef>
                <a:spcPts val="640"/>
              </a:spcBef>
              <a:spcAft>
                <a:spcPts val="0"/>
              </a:spcAft>
              <a:buClr>
                <a:schemeClr val="hlink"/>
              </a:buClr>
              <a:buSzPts val="3520"/>
              <a:buFont typeface="Noto Sans Symbols"/>
              <a:buChar char="•"/>
              <a:defRPr sz="3200" b="0" i="0" u="none" strike="noStrike" cap="none">
                <a:solidFill>
                  <a:schemeClr val="dk1"/>
                </a:solidFill>
                <a:latin typeface="Tahoma"/>
                <a:ea typeface="Tahoma"/>
                <a:cs typeface="Tahoma"/>
                <a:sym typeface="Tahoma"/>
              </a:defRPr>
            </a:lvl4pPr>
            <a:lvl5pPr marR="0" lvl="4" algn="l" rtl="0">
              <a:lnSpc>
                <a:spcPct val="100000"/>
              </a:lnSpc>
              <a:spcBef>
                <a:spcPts val="640"/>
              </a:spcBef>
              <a:spcAft>
                <a:spcPts val="0"/>
              </a:spcAft>
              <a:buClr>
                <a:schemeClr val="hlink"/>
              </a:buClr>
              <a:buSzPts val="3520"/>
              <a:buFont typeface="Noto Sans Symbols"/>
              <a:buChar char="•"/>
              <a:defRPr sz="3200" b="0" i="0" u="none" strike="noStrike" cap="none">
                <a:solidFill>
                  <a:schemeClr val="dk1"/>
                </a:solidFill>
                <a:latin typeface="Tahoma"/>
                <a:ea typeface="Tahoma"/>
                <a:cs typeface="Tahoma"/>
                <a:sym typeface="Tahoma"/>
              </a:defRPr>
            </a:lvl5pPr>
            <a:lvl6pPr marR="0" lvl="5" algn="l" rtl="0">
              <a:lnSpc>
                <a:spcPct val="100000"/>
              </a:lnSpc>
              <a:spcBef>
                <a:spcPts val="0"/>
              </a:spcBef>
              <a:spcAft>
                <a:spcPts val="0"/>
              </a:spcAft>
              <a:buClr>
                <a:schemeClr val="dk1"/>
              </a:buClr>
              <a:buSzPts val="3200"/>
              <a:buFont typeface="Tahoma"/>
              <a:buNone/>
              <a:defRPr sz="3200" b="0" i="0" u="none" strike="noStrike" cap="none">
                <a:solidFill>
                  <a:schemeClr val="dk1"/>
                </a:solidFill>
                <a:latin typeface="Tahoma"/>
                <a:ea typeface="Tahoma"/>
                <a:cs typeface="Tahoma"/>
                <a:sym typeface="Tahoma"/>
              </a:defRPr>
            </a:lvl6pPr>
            <a:lvl7pPr marR="0" lvl="6" algn="l" rtl="0">
              <a:lnSpc>
                <a:spcPct val="100000"/>
              </a:lnSpc>
              <a:spcBef>
                <a:spcPts val="0"/>
              </a:spcBef>
              <a:spcAft>
                <a:spcPts val="0"/>
              </a:spcAft>
              <a:buClr>
                <a:schemeClr val="dk1"/>
              </a:buClr>
              <a:buSzPts val="3200"/>
              <a:buFont typeface="Tahoma"/>
              <a:buNone/>
              <a:defRPr sz="3200" b="0" i="0" u="none" strike="noStrike" cap="none">
                <a:solidFill>
                  <a:schemeClr val="dk1"/>
                </a:solidFill>
                <a:latin typeface="Tahoma"/>
                <a:ea typeface="Tahoma"/>
                <a:cs typeface="Tahoma"/>
                <a:sym typeface="Tahoma"/>
              </a:defRPr>
            </a:lvl7pPr>
            <a:lvl8pPr marR="0" lvl="7" algn="l" rtl="0">
              <a:lnSpc>
                <a:spcPct val="100000"/>
              </a:lnSpc>
              <a:spcBef>
                <a:spcPts val="0"/>
              </a:spcBef>
              <a:spcAft>
                <a:spcPts val="0"/>
              </a:spcAft>
              <a:buClr>
                <a:schemeClr val="dk1"/>
              </a:buClr>
              <a:buSzPts val="3200"/>
              <a:buFont typeface="Tahoma"/>
              <a:buNone/>
              <a:defRPr sz="3200" b="0" i="0" u="none" strike="noStrike" cap="none">
                <a:solidFill>
                  <a:schemeClr val="dk1"/>
                </a:solidFill>
                <a:latin typeface="Tahoma"/>
                <a:ea typeface="Tahoma"/>
                <a:cs typeface="Tahoma"/>
                <a:sym typeface="Tahoma"/>
              </a:defRPr>
            </a:lvl8pPr>
            <a:lvl9pPr marR="0" lvl="8" algn="l" rtl="0">
              <a:lnSpc>
                <a:spcPct val="100000"/>
              </a:lnSpc>
              <a:spcBef>
                <a:spcPts val="0"/>
              </a:spcBef>
              <a:spcAft>
                <a:spcPts val="0"/>
              </a:spcAft>
              <a:buClr>
                <a:schemeClr val="dk1"/>
              </a:buClr>
              <a:buSzPts val="3200"/>
              <a:buFont typeface="Tahoma"/>
              <a:buNone/>
              <a:defRPr sz="3200" b="0" i="0" u="none" strike="noStrike" cap="none">
                <a:solidFill>
                  <a:schemeClr val="dk1"/>
                </a:solidFill>
                <a:latin typeface="Tahoma"/>
                <a:ea typeface="Tahoma"/>
                <a:cs typeface="Tahoma"/>
                <a:sym typeface="Tahoma"/>
              </a:defRPr>
            </a:lvl9pPr>
          </a:lstStyle>
          <a:p>
            <a:endParaRPr/>
          </a:p>
        </p:txBody>
      </p:sp>
      <p:sp>
        <p:nvSpPr>
          <p:cNvPr id="172" name="Google Shape;172;p16"/>
          <p:cNvSpPr txBox="1">
            <a:spLocks noGrp="1"/>
          </p:cNvSpPr>
          <p:nvPr>
            <p:ph type="body" idx="2"/>
          </p:nvPr>
        </p:nvSpPr>
        <p:spPr>
          <a:xfrm>
            <a:off x="664691" y="1129553"/>
            <a:ext cx="10078800" cy="774600"/>
          </a:xfrm>
          <a:prstGeom prst="rect">
            <a:avLst/>
          </a:prstGeom>
          <a:noFill/>
          <a:ln>
            <a:noFill/>
          </a:ln>
        </p:spPr>
        <p:txBody>
          <a:bodyPr spcFirstLastPara="1" wrap="square" lIns="91425" tIns="91425" rIns="91425" bIns="91425" anchor="t" anchorCtr="0">
            <a:noAutofit/>
          </a:bodyPr>
          <a:lstStyle>
            <a:lvl1pPr marL="457200" marR="0" lvl="0" indent="-228600" algn="l" rtl="0">
              <a:lnSpc>
                <a:spcPct val="100000"/>
              </a:lnSpc>
              <a:spcBef>
                <a:spcPts val="2000"/>
              </a:spcBef>
              <a:spcAft>
                <a:spcPts val="0"/>
              </a:spcAft>
              <a:buClr>
                <a:srgbClr val="493A13"/>
              </a:buClr>
              <a:buSzPts val="1800"/>
              <a:buFont typeface="Noto Sans Symbols"/>
              <a:buNone/>
              <a:defRPr sz="2400" b="0" i="0" u="none" strike="noStrike" cap="none">
                <a:solidFill>
                  <a:srgbClr val="493A13"/>
                </a:solidFill>
                <a:latin typeface="Arial"/>
                <a:ea typeface="Arial"/>
                <a:cs typeface="Arial"/>
                <a:sym typeface="Arial"/>
              </a:defRPr>
            </a:lvl1pPr>
            <a:lvl2pPr marL="914400" marR="0" lvl="1" indent="-228600" algn="l" rtl="0">
              <a:lnSpc>
                <a:spcPct val="100000"/>
              </a:lnSpc>
              <a:spcBef>
                <a:spcPts val="600"/>
              </a:spcBef>
              <a:spcAft>
                <a:spcPts val="0"/>
              </a:spcAft>
              <a:buClr>
                <a:schemeClr val="accent4"/>
              </a:buClr>
              <a:buSzPts val="900"/>
              <a:buFont typeface="Noto Sans Symbols"/>
              <a:buNone/>
              <a:defRPr sz="1200" b="0" i="0" u="none" strike="noStrike" cap="none">
                <a:solidFill>
                  <a:srgbClr val="595959"/>
                </a:solidFill>
                <a:latin typeface="Arial"/>
                <a:ea typeface="Arial"/>
                <a:cs typeface="Arial"/>
                <a:sym typeface="Arial"/>
              </a:defRPr>
            </a:lvl2pPr>
            <a:lvl3pPr marL="1371600" marR="0" lvl="2" indent="-228600" algn="l" rtl="0">
              <a:lnSpc>
                <a:spcPct val="100000"/>
              </a:lnSpc>
              <a:spcBef>
                <a:spcPts val="600"/>
              </a:spcBef>
              <a:spcAft>
                <a:spcPts val="0"/>
              </a:spcAft>
              <a:buClr>
                <a:srgbClr val="493A13"/>
              </a:buClr>
              <a:buSzPts val="750"/>
              <a:buFont typeface="Noto Sans Symbols"/>
              <a:buNone/>
              <a:defRPr sz="1000" b="0" i="0" u="none" strike="noStrike" cap="none">
                <a:solidFill>
                  <a:srgbClr val="595959"/>
                </a:solidFill>
                <a:latin typeface="Arial"/>
                <a:ea typeface="Arial"/>
                <a:cs typeface="Arial"/>
                <a:sym typeface="Arial"/>
              </a:defRPr>
            </a:lvl3pPr>
            <a:lvl4pPr marL="1828800" marR="0" lvl="3" indent="-228600" algn="l" rtl="0">
              <a:lnSpc>
                <a:spcPct val="100000"/>
              </a:lnSpc>
              <a:spcBef>
                <a:spcPts val="600"/>
              </a:spcBef>
              <a:spcAft>
                <a:spcPts val="0"/>
              </a:spcAft>
              <a:buClr>
                <a:schemeClr val="accent4"/>
              </a:buClr>
              <a:buSzPts val="675"/>
              <a:buFont typeface="Noto Sans Symbols"/>
              <a:buNone/>
              <a:defRPr sz="900" b="0" i="0" u="none" strike="noStrike" cap="none">
                <a:solidFill>
                  <a:srgbClr val="595959"/>
                </a:solidFill>
                <a:latin typeface="Arial"/>
                <a:ea typeface="Arial"/>
                <a:cs typeface="Arial"/>
                <a:sym typeface="Arial"/>
              </a:defRPr>
            </a:lvl4pPr>
            <a:lvl5pPr marL="2286000" marR="0" lvl="4" indent="-228600" algn="l" rtl="0">
              <a:lnSpc>
                <a:spcPct val="100000"/>
              </a:lnSpc>
              <a:spcBef>
                <a:spcPts val="600"/>
              </a:spcBef>
              <a:spcAft>
                <a:spcPts val="0"/>
              </a:spcAft>
              <a:buClr>
                <a:srgbClr val="493A13"/>
              </a:buClr>
              <a:buSzPts val="675"/>
              <a:buFont typeface="Noto Sans Symbols"/>
              <a:buNone/>
              <a:defRPr sz="900" b="0" i="0" u="none" strike="noStrike" cap="none">
                <a:solidFill>
                  <a:srgbClr val="595959"/>
                </a:solidFill>
                <a:latin typeface="Arial"/>
                <a:ea typeface="Arial"/>
                <a:cs typeface="Arial"/>
                <a:sym typeface="Arial"/>
              </a:defRPr>
            </a:lvl5pPr>
            <a:lvl6pPr marL="2743200" marR="0" lvl="5" indent="-228600" algn="l" rtl="0">
              <a:lnSpc>
                <a:spcPct val="100000"/>
              </a:lnSpc>
              <a:spcBef>
                <a:spcPts val="180"/>
              </a:spcBef>
              <a:spcAft>
                <a:spcPts val="0"/>
              </a:spcAft>
              <a:buClr>
                <a:schemeClr val="dk1"/>
              </a:buClr>
              <a:buSzPts val="900"/>
              <a:buFont typeface="Arial"/>
              <a:buNone/>
              <a:defRPr sz="900" b="0" i="0" u="none" strike="noStrike" cap="none">
                <a:solidFill>
                  <a:schemeClr val="dk1"/>
                </a:solidFill>
                <a:latin typeface="Times New Roman"/>
                <a:ea typeface="Times New Roman"/>
                <a:cs typeface="Times New Roman"/>
                <a:sym typeface="Times New Roman"/>
              </a:defRPr>
            </a:lvl6pPr>
            <a:lvl7pPr marL="3200400" marR="0" lvl="6" indent="-228600" algn="l" rtl="0">
              <a:lnSpc>
                <a:spcPct val="100000"/>
              </a:lnSpc>
              <a:spcBef>
                <a:spcPts val="180"/>
              </a:spcBef>
              <a:spcAft>
                <a:spcPts val="0"/>
              </a:spcAft>
              <a:buClr>
                <a:schemeClr val="dk1"/>
              </a:buClr>
              <a:buSzPts val="900"/>
              <a:buFont typeface="Arial"/>
              <a:buNone/>
              <a:defRPr sz="900" b="0" i="0" u="none" strike="noStrike" cap="none">
                <a:solidFill>
                  <a:schemeClr val="dk1"/>
                </a:solidFill>
                <a:latin typeface="Times New Roman"/>
                <a:ea typeface="Times New Roman"/>
                <a:cs typeface="Times New Roman"/>
                <a:sym typeface="Times New Roman"/>
              </a:defRPr>
            </a:lvl7pPr>
            <a:lvl8pPr marL="3657600" marR="0" lvl="7" indent="-228600" algn="l" rtl="0">
              <a:lnSpc>
                <a:spcPct val="100000"/>
              </a:lnSpc>
              <a:spcBef>
                <a:spcPts val="180"/>
              </a:spcBef>
              <a:spcAft>
                <a:spcPts val="0"/>
              </a:spcAft>
              <a:buClr>
                <a:schemeClr val="dk1"/>
              </a:buClr>
              <a:buSzPts val="900"/>
              <a:buFont typeface="Arial"/>
              <a:buNone/>
              <a:defRPr sz="900" b="0" i="0" u="none" strike="noStrike" cap="none">
                <a:solidFill>
                  <a:schemeClr val="dk1"/>
                </a:solidFill>
                <a:latin typeface="Times New Roman"/>
                <a:ea typeface="Times New Roman"/>
                <a:cs typeface="Times New Roman"/>
                <a:sym typeface="Times New Roman"/>
              </a:defRPr>
            </a:lvl8pPr>
            <a:lvl9pPr marL="4114800" marR="0" lvl="8" indent="-228600" algn="l" rtl="0">
              <a:lnSpc>
                <a:spcPct val="100000"/>
              </a:lnSpc>
              <a:spcBef>
                <a:spcPts val="180"/>
              </a:spcBef>
              <a:spcAft>
                <a:spcPts val="0"/>
              </a:spcAft>
              <a:buClr>
                <a:schemeClr val="dk1"/>
              </a:buClr>
              <a:buSzPts val="900"/>
              <a:buFont typeface="Arial"/>
              <a:buNone/>
              <a:defRPr sz="900" b="0" i="0" u="none" strike="noStrike" cap="none">
                <a:solidFill>
                  <a:schemeClr val="dk1"/>
                </a:solidFill>
                <a:latin typeface="Times New Roman"/>
                <a:ea typeface="Times New Roman"/>
                <a:cs typeface="Times New Roman"/>
                <a:sym typeface="Times New Roman"/>
              </a:defRPr>
            </a:lvl9pPr>
          </a:lstStyle>
          <a:p>
            <a:pPr lvl="0"/>
            <a:r>
              <a:rPr lang="en-US"/>
              <a:t>Click to edit Master text styles</a:t>
            </a:r>
          </a:p>
        </p:txBody>
      </p:sp>
    </p:spTree>
    <p:extLst>
      <p:ext uri="{BB962C8B-B14F-4D97-AF65-F5344CB8AC3E}">
        <p14:creationId xmlns:p14="http://schemas.microsoft.com/office/powerpoint/2010/main" val="6280720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2_Title and Content, Alt.">
    <p:spTree>
      <p:nvGrpSpPr>
        <p:cNvPr id="1" name=""/>
        <p:cNvGrpSpPr/>
        <p:nvPr/>
      </p:nvGrpSpPr>
      <p:grpSpPr>
        <a:xfrm>
          <a:off x="0" y="0"/>
          <a:ext cx="0" cy="0"/>
          <a:chOff x="0" y="0"/>
          <a:chExt cx="0" cy="0"/>
        </a:xfrm>
      </p:grpSpPr>
      <p:sp>
        <p:nvSpPr>
          <p:cNvPr id="2" name="Title 1"/>
          <p:cNvSpPr>
            <a:spLocks noGrp="1"/>
          </p:cNvSpPr>
          <p:nvPr>
            <p:ph type="title"/>
          </p:nvPr>
        </p:nvSpPr>
        <p:spPr>
          <a:xfrm>
            <a:off x="664635" y="134471"/>
            <a:ext cx="10075084" cy="995082"/>
          </a:xfrm>
        </p:spPr>
        <p:txBody>
          <a:bodyPr anchor="b" anchorCtr="0"/>
          <a:lstStyle>
            <a:lvl1pPr>
              <a:defRPr>
                <a:solidFill>
                  <a:srgbClr val="006F4B"/>
                </a:solidFill>
              </a:defRPr>
            </a:lvl1pPr>
          </a:lstStyle>
          <a:p>
            <a:r>
              <a:rPr lang="en-US" dirty="0"/>
              <a:t>Click to edit Master title style</a:t>
            </a:r>
            <a:endParaRPr dirty="0"/>
          </a:p>
        </p:txBody>
      </p:sp>
      <p:sp>
        <p:nvSpPr>
          <p:cNvPr id="3" name="Content Placeholder 2"/>
          <p:cNvSpPr>
            <a:spLocks noGrp="1"/>
          </p:cNvSpPr>
          <p:nvPr>
            <p:ph idx="1"/>
          </p:nvPr>
        </p:nvSpPr>
        <p:spPr/>
        <p:txBody>
          <a:bodyPr/>
          <a:lstStyle>
            <a:lvl2pPr>
              <a:buClr>
                <a:schemeClr val="accent4"/>
              </a:buClr>
              <a:defRPr/>
            </a:lvl2pPr>
            <a:lvl4pPr>
              <a:buClr>
                <a:schemeClr val="accent4"/>
              </a:buClr>
              <a:defRPr/>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10" name="Text Placeholder 3"/>
          <p:cNvSpPr>
            <a:spLocks noGrp="1"/>
          </p:cNvSpPr>
          <p:nvPr>
            <p:ph type="body" sz="half" idx="2"/>
          </p:nvPr>
        </p:nvSpPr>
        <p:spPr>
          <a:xfrm>
            <a:off x="664692" y="1129553"/>
            <a:ext cx="10078613" cy="774700"/>
          </a:xfrm>
        </p:spPr>
        <p:txBody>
          <a:bodyPr vert="horz" lIns="91440" tIns="45720" rIns="91440" bIns="45720" rtlCol="0" anchor="t" anchorCtr="0">
            <a:noAutofit/>
          </a:bodyPr>
          <a:lstStyle>
            <a:lvl1pPr marL="0" indent="0">
              <a:buNone/>
              <a:defRPr kumimoji="0" sz="1800" b="0" i="0" u="none" strike="noStrike" kern="1200" cap="none" spc="0" normalizeH="0" baseline="0">
                <a:ln>
                  <a:noFill/>
                </a:ln>
                <a:solidFill>
                  <a:srgbClr val="493A13"/>
                </a:solidFill>
                <a:effectLst/>
                <a:uLnTx/>
                <a:uFillTx/>
                <a:latin typeface="Univers" panose="020B0503020202020204" pitchFamily="34" charset="0"/>
                <a:ea typeface="+mj-ea"/>
                <a:cs typeface="+mj-cs"/>
              </a:defRPr>
            </a:lvl1pPr>
            <a:lvl2pPr marL="342891" indent="0">
              <a:buNone/>
              <a:defRPr sz="900"/>
            </a:lvl2pPr>
            <a:lvl3pPr marL="685783" indent="0">
              <a:buNone/>
              <a:defRPr sz="800"/>
            </a:lvl3pPr>
            <a:lvl4pPr marL="1028674" indent="0">
              <a:buNone/>
              <a:defRPr sz="700"/>
            </a:lvl4pPr>
            <a:lvl5pPr marL="1371566" indent="0">
              <a:buNone/>
              <a:defRPr sz="700"/>
            </a:lvl5pPr>
            <a:lvl6pPr marL="1714457" indent="0">
              <a:buNone/>
              <a:defRPr sz="700"/>
            </a:lvl6pPr>
            <a:lvl7pPr marL="2057349" indent="0">
              <a:buNone/>
              <a:defRPr sz="700"/>
            </a:lvl7pPr>
            <a:lvl8pPr marL="2400240" indent="0">
              <a:buNone/>
              <a:defRPr sz="700"/>
            </a:lvl8pPr>
            <a:lvl9pPr marL="2743131" indent="0">
              <a:buNone/>
              <a:defRPr sz="700"/>
            </a:lvl9pPr>
          </a:lstStyle>
          <a:p>
            <a:pPr marL="0" marR="0" lvl="0" indent="0" algn="l" defTabSz="685783" rtl="0" eaLnBrk="1" fontAlgn="auto" latinLnBrk="0" hangingPunct="1">
              <a:lnSpc>
                <a:spcPct val="100000"/>
              </a:lnSpc>
              <a:spcBef>
                <a:spcPct val="0"/>
              </a:spcBef>
              <a:spcAft>
                <a:spcPts val="0"/>
              </a:spcAft>
              <a:buClrTx/>
              <a:buSzTx/>
              <a:buFontTx/>
              <a:buNone/>
              <a:tabLst/>
              <a:defRPr/>
            </a:pPr>
            <a:r>
              <a:rPr lang="en-US" dirty="0"/>
              <a:t>Click to edit Master text styles</a:t>
            </a:r>
          </a:p>
        </p:txBody>
      </p:sp>
    </p:spTree>
    <p:extLst>
      <p:ext uri="{BB962C8B-B14F-4D97-AF65-F5344CB8AC3E}">
        <p14:creationId xmlns:p14="http://schemas.microsoft.com/office/powerpoint/2010/main" val="34266896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body" userDrawn="1">
  <p:cSld name="Title and body">
    <p:spTree>
      <p:nvGrpSpPr>
        <p:cNvPr id="1" name="Shape 29"/>
        <p:cNvGrpSpPr/>
        <p:nvPr/>
      </p:nvGrpSpPr>
      <p:grpSpPr>
        <a:xfrm>
          <a:off x="0" y="0"/>
          <a:ext cx="0" cy="0"/>
          <a:chOff x="0" y="0"/>
          <a:chExt cx="0" cy="0"/>
        </a:xfrm>
      </p:grpSpPr>
      <p:sp>
        <p:nvSpPr>
          <p:cNvPr id="32" name="Shape 32"/>
          <p:cNvSpPr txBox="1">
            <a:spLocks noGrp="1"/>
          </p:cNvSpPr>
          <p:nvPr>
            <p:ph type="sldNum" idx="12"/>
          </p:nvPr>
        </p:nvSpPr>
        <p:spPr>
          <a:xfrm>
            <a:off x="11409055" y="6333135"/>
            <a:ext cx="731600" cy="524800"/>
          </a:xfrm>
          <a:prstGeom prst="rect">
            <a:avLst/>
          </a:prstGeom>
          <a:noFill/>
          <a:ln>
            <a:noFill/>
          </a:ln>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1159259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Content, Alt." userDrawn="1">
  <p:cSld name="1_Title and Content, Alt.">
    <p:spTree>
      <p:nvGrpSpPr>
        <p:cNvPr id="1" name="Shape 248"/>
        <p:cNvGrpSpPr/>
        <p:nvPr/>
      </p:nvGrpSpPr>
      <p:grpSpPr>
        <a:xfrm>
          <a:off x="0" y="0"/>
          <a:ext cx="0" cy="0"/>
          <a:chOff x="0" y="0"/>
          <a:chExt cx="0" cy="0"/>
        </a:xfrm>
      </p:grpSpPr>
    </p:spTree>
    <p:extLst>
      <p:ext uri="{BB962C8B-B14F-4D97-AF65-F5344CB8AC3E}">
        <p14:creationId xmlns:p14="http://schemas.microsoft.com/office/powerpoint/2010/main" val="400783771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itle 3"/>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324958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itle 3"/>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6476040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80918498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58D77-A62F-94F9-274D-4B43D12B5CE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73D18BF-ADD1-EEED-46B4-88D4AE1F270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FDF775B-FF55-8E1D-1FCA-1A04FF51AC11}"/>
              </a:ext>
            </a:extLst>
          </p:cNvPr>
          <p:cNvSpPr>
            <a:spLocks noGrp="1"/>
          </p:cNvSpPr>
          <p:nvPr>
            <p:ph type="dt" sz="half" idx="10"/>
          </p:nvPr>
        </p:nvSpPr>
        <p:spPr/>
        <p:txBody>
          <a:bodyPr/>
          <a:lstStyle/>
          <a:p>
            <a:fld id="{1A90AEA8-1E6A-4188-ACDD-66C5F9D49CD0}" type="datetimeFigureOut">
              <a:rPr lang="en-US" smtClean="0"/>
              <a:t>8/20/2025</a:t>
            </a:fld>
            <a:endParaRPr lang="en-US"/>
          </a:p>
        </p:txBody>
      </p:sp>
      <p:sp>
        <p:nvSpPr>
          <p:cNvPr id="5" name="Footer Placeholder 4">
            <a:extLst>
              <a:ext uri="{FF2B5EF4-FFF2-40B4-BE49-F238E27FC236}">
                <a16:creationId xmlns:a16="http://schemas.microsoft.com/office/drawing/2014/main" id="{E8C058CC-06EF-CDEA-DC15-AAA93677ED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88AB69-F61B-BA18-7A5C-FF05CE734274}"/>
              </a:ext>
            </a:extLst>
          </p:cNvPr>
          <p:cNvSpPr>
            <a:spLocks noGrp="1"/>
          </p:cNvSpPr>
          <p:nvPr>
            <p:ph type="sldNum" sz="quarter" idx="12"/>
          </p:nvPr>
        </p:nvSpPr>
        <p:spPr/>
        <p:txBody>
          <a:bodyPr/>
          <a:lstStyle/>
          <a:p>
            <a:fld id="{FF1E4284-3C4F-477C-924C-EBEC78941B26}" type="slidenum">
              <a:rPr lang="en-US" smtClean="0"/>
              <a:t>‹#›</a:t>
            </a:fld>
            <a:endParaRPr lang="en-US"/>
          </a:p>
        </p:txBody>
      </p:sp>
    </p:spTree>
    <p:extLst>
      <p:ext uri="{BB962C8B-B14F-4D97-AF65-F5344CB8AC3E}">
        <p14:creationId xmlns:p14="http://schemas.microsoft.com/office/powerpoint/2010/main" val="231337435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FAF55-4E2D-FB6E-CD19-9C54AD75EBD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41169FC-48EF-A14C-C516-A9D46A3E714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CEBDD99-8CEC-6C60-DD14-BD6E652801EA}"/>
              </a:ext>
            </a:extLst>
          </p:cNvPr>
          <p:cNvSpPr>
            <a:spLocks noGrp="1"/>
          </p:cNvSpPr>
          <p:nvPr>
            <p:ph type="dt" sz="half" idx="10"/>
          </p:nvPr>
        </p:nvSpPr>
        <p:spPr/>
        <p:txBody>
          <a:bodyPr/>
          <a:lstStyle/>
          <a:p>
            <a:fld id="{1A90AEA8-1E6A-4188-ACDD-66C5F9D49CD0}" type="datetimeFigureOut">
              <a:rPr lang="en-US" smtClean="0"/>
              <a:t>8/20/2025</a:t>
            </a:fld>
            <a:endParaRPr lang="en-US"/>
          </a:p>
        </p:txBody>
      </p:sp>
      <p:sp>
        <p:nvSpPr>
          <p:cNvPr id="5" name="Footer Placeholder 4">
            <a:extLst>
              <a:ext uri="{FF2B5EF4-FFF2-40B4-BE49-F238E27FC236}">
                <a16:creationId xmlns:a16="http://schemas.microsoft.com/office/drawing/2014/main" id="{4DA82553-B136-F0C6-4B30-E628005882B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AE1AF7-62C0-7335-50BE-FAF0A6856534}"/>
              </a:ext>
            </a:extLst>
          </p:cNvPr>
          <p:cNvSpPr>
            <a:spLocks noGrp="1"/>
          </p:cNvSpPr>
          <p:nvPr>
            <p:ph type="sldNum" sz="quarter" idx="12"/>
          </p:nvPr>
        </p:nvSpPr>
        <p:spPr/>
        <p:txBody>
          <a:bodyPr/>
          <a:lstStyle/>
          <a:p>
            <a:fld id="{FF1E4284-3C4F-477C-924C-EBEC78941B26}" type="slidenum">
              <a:rPr lang="en-US" smtClean="0"/>
              <a:t>‹#›</a:t>
            </a:fld>
            <a:endParaRPr lang="en-US"/>
          </a:p>
        </p:txBody>
      </p:sp>
    </p:spTree>
    <p:extLst>
      <p:ext uri="{BB962C8B-B14F-4D97-AF65-F5344CB8AC3E}">
        <p14:creationId xmlns:p14="http://schemas.microsoft.com/office/powerpoint/2010/main" val="237657537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01AB2-9857-F6BE-47E5-C8E362D079D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3C9A67B-B905-7151-BDFF-A33438E3F00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0601AF5-7E8C-EC0F-E83A-8956BA72497E}"/>
              </a:ext>
            </a:extLst>
          </p:cNvPr>
          <p:cNvSpPr>
            <a:spLocks noGrp="1"/>
          </p:cNvSpPr>
          <p:nvPr>
            <p:ph type="dt" sz="half" idx="10"/>
          </p:nvPr>
        </p:nvSpPr>
        <p:spPr/>
        <p:txBody>
          <a:bodyPr/>
          <a:lstStyle/>
          <a:p>
            <a:fld id="{1A90AEA8-1E6A-4188-ACDD-66C5F9D49CD0}" type="datetimeFigureOut">
              <a:rPr lang="en-US" smtClean="0"/>
              <a:t>8/20/2025</a:t>
            </a:fld>
            <a:endParaRPr lang="en-US"/>
          </a:p>
        </p:txBody>
      </p:sp>
      <p:sp>
        <p:nvSpPr>
          <p:cNvPr id="5" name="Footer Placeholder 4">
            <a:extLst>
              <a:ext uri="{FF2B5EF4-FFF2-40B4-BE49-F238E27FC236}">
                <a16:creationId xmlns:a16="http://schemas.microsoft.com/office/drawing/2014/main" id="{37BC8A3A-2D34-A6AB-A0AD-A8E7C169B2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2842B5-5E76-2E62-5430-2AD0A91607AC}"/>
              </a:ext>
            </a:extLst>
          </p:cNvPr>
          <p:cNvSpPr>
            <a:spLocks noGrp="1"/>
          </p:cNvSpPr>
          <p:nvPr>
            <p:ph type="sldNum" sz="quarter" idx="12"/>
          </p:nvPr>
        </p:nvSpPr>
        <p:spPr/>
        <p:txBody>
          <a:bodyPr/>
          <a:lstStyle/>
          <a:p>
            <a:fld id="{FF1E4284-3C4F-477C-924C-EBEC78941B26}" type="slidenum">
              <a:rPr lang="en-US" smtClean="0"/>
              <a:t>‹#›</a:t>
            </a:fld>
            <a:endParaRPr lang="en-US"/>
          </a:p>
        </p:txBody>
      </p:sp>
    </p:spTree>
    <p:extLst>
      <p:ext uri="{BB962C8B-B14F-4D97-AF65-F5344CB8AC3E}">
        <p14:creationId xmlns:p14="http://schemas.microsoft.com/office/powerpoint/2010/main" val="565475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B620A-C4F7-A112-E276-CFFC7D62244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8B2ECFF-2271-869E-9C91-B6A897CF872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0C2DE91-3F4E-B801-02A8-33114F1703C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D4B7FF7-964B-16CC-E837-C19A136ECF05}"/>
              </a:ext>
            </a:extLst>
          </p:cNvPr>
          <p:cNvSpPr>
            <a:spLocks noGrp="1"/>
          </p:cNvSpPr>
          <p:nvPr>
            <p:ph type="dt" sz="half" idx="10"/>
          </p:nvPr>
        </p:nvSpPr>
        <p:spPr/>
        <p:txBody>
          <a:bodyPr/>
          <a:lstStyle/>
          <a:p>
            <a:fld id="{1A90AEA8-1E6A-4188-ACDD-66C5F9D49CD0}" type="datetimeFigureOut">
              <a:rPr lang="en-US" smtClean="0"/>
              <a:t>8/20/2025</a:t>
            </a:fld>
            <a:endParaRPr lang="en-US"/>
          </a:p>
        </p:txBody>
      </p:sp>
      <p:sp>
        <p:nvSpPr>
          <p:cNvPr id="6" name="Footer Placeholder 5">
            <a:extLst>
              <a:ext uri="{FF2B5EF4-FFF2-40B4-BE49-F238E27FC236}">
                <a16:creationId xmlns:a16="http://schemas.microsoft.com/office/drawing/2014/main" id="{A2EC8818-E49E-A4A4-EB19-013BE96F5D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99FA057-AA16-9DC0-0B33-44F1502221D8}"/>
              </a:ext>
            </a:extLst>
          </p:cNvPr>
          <p:cNvSpPr>
            <a:spLocks noGrp="1"/>
          </p:cNvSpPr>
          <p:nvPr>
            <p:ph type="sldNum" sz="quarter" idx="12"/>
          </p:nvPr>
        </p:nvSpPr>
        <p:spPr/>
        <p:txBody>
          <a:bodyPr/>
          <a:lstStyle/>
          <a:p>
            <a:fld id="{FF1E4284-3C4F-477C-924C-EBEC78941B26}" type="slidenum">
              <a:rPr lang="en-US" smtClean="0"/>
              <a:t>‹#›</a:t>
            </a:fld>
            <a:endParaRPr lang="en-US"/>
          </a:p>
        </p:txBody>
      </p:sp>
    </p:spTree>
    <p:extLst>
      <p:ext uri="{BB962C8B-B14F-4D97-AF65-F5344CB8AC3E}">
        <p14:creationId xmlns:p14="http://schemas.microsoft.com/office/powerpoint/2010/main" val="297609770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514FD-0D34-D6F0-FBAB-351BBEBFACF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1D2367C-E25D-9D52-D568-83380CD168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76EA46-7734-2AE0-0C31-2BBFD8E679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5EDE10C-D9F6-82E8-72B2-D01C835891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6E5A4F-DE61-5162-F942-73631A31553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14C72AD-29FF-C8B4-7930-2B08EA72116E}"/>
              </a:ext>
            </a:extLst>
          </p:cNvPr>
          <p:cNvSpPr>
            <a:spLocks noGrp="1"/>
          </p:cNvSpPr>
          <p:nvPr>
            <p:ph type="dt" sz="half" idx="10"/>
          </p:nvPr>
        </p:nvSpPr>
        <p:spPr/>
        <p:txBody>
          <a:bodyPr/>
          <a:lstStyle/>
          <a:p>
            <a:fld id="{1A90AEA8-1E6A-4188-ACDD-66C5F9D49CD0}" type="datetimeFigureOut">
              <a:rPr lang="en-US" smtClean="0"/>
              <a:t>8/20/2025</a:t>
            </a:fld>
            <a:endParaRPr lang="en-US"/>
          </a:p>
        </p:txBody>
      </p:sp>
      <p:sp>
        <p:nvSpPr>
          <p:cNvPr id="8" name="Footer Placeholder 7">
            <a:extLst>
              <a:ext uri="{FF2B5EF4-FFF2-40B4-BE49-F238E27FC236}">
                <a16:creationId xmlns:a16="http://schemas.microsoft.com/office/drawing/2014/main" id="{934EB5E1-5EBD-E3C6-4198-FB44312919C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7D4FBCE-278D-7E73-DB76-171B6E1E0D83}"/>
              </a:ext>
            </a:extLst>
          </p:cNvPr>
          <p:cNvSpPr>
            <a:spLocks noGrp="1"/>
          </p:cNvSpPr>
          <p:nvPr>
            <p:ph type="sldNum" sz="quarter" idx="12"/>
          </p:nvPr>
        </p:nvSpPr>
        <p:spPr/>
        <p:txBody>
          <a:bodyPr/>
          <a:lstStyle/>
          <a:p>
            <a:fld id="{FF1E4284-3C4F-477C-924C-EBEC78941B26}" type="slidenum">
              <a:rPr lang="en-US" smtClean="0"/>
              <a:t>‹#›</a:t>
            </a:fld>
            <a:endParaRPr lang="en-US"/>
          </a:p>
        </p:txBody>
      </p:sp>
    </p:spTree>
    <p:extLst>
      <p:ext uri="{BB962C8B-B14F-4D97-AF65-F5344CB8AC3E}">
        <p14:creationId xmlns:p14="http://schemas.microsoft.com/office/powerpoint/2010/main" val="575529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D76BB-F49D-1D99-5970-EBCF353D805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B989951-90E8-27C4-85CF-D001429DCE7B}"/>
              </a:ext>
            </a:extLst>
          </p:cNvPr>
          <p:cNvSpPr>
            <a:spLocks noGrp="1"/>
          </p:cNvSpPr>
          <p:nvPr>
            <p:ph type="dt" sz="half" idx="10"/>
          </p:nvPr>
        </p:nvSpPr>
        <p:spPr/>
        <p:txBody>
          <a:bodyPr/>
          <a:lstStyle/>
          <a:p>
            <a:fld id="{1A90AEA8-1E6A-4188-ACDD-66C5F9D49CD0}" type="datetimeFigureOut">
              <a:rPr lang="en-US" smtClean="0"/>
              <a:t>8/20/2025</a:t>
            </a:fld>
            <a:endParaRPr lang="en-US"/>
          </a:p>
        </p:txBody>
      </p:sp>
      <p:sp>
        <p:nvSpPr>
          <p:cNvPr id="4" name="Footer Placeholder 3">
            <a:extLst>
              <a:ext uri="{FF2B5EF4-FFF2-40B4-BE49-F238E27FC236}">
                <a16:creationId xmlns:a16="http://schemas.microsoft.com/office/drawing/2014/main" id="{EE29B9C1-0412-CA04-6CFD-A834EC677FD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BCA6126-7BBB-D01C-05F4-833F6622C76C}"/>
              </a:ext>
            </a:extLst>
          </p:cNvPr>
          <p:cNvSpPr>
            <a:spLocks noGrp="1"/>
          </p:cNvSpPr>
          <p:nvPr>
            <p:ph type="sldNum" sz="quarter" idx="12"/>
          </p:nvPr>
        </p:nvSpPr>
        <p:spPr/>
        <p:txBody>
          <a:bodyPr/>
          <a:lstStyle/>
          <a:p>
            <a:fld id="{FF1E4284-3C4F-477C-924C-EBEC78941B26}" type="slidenum">
              <a:rPr lang="en-US" smtClean="0"/>
              <a:t>‹#›</a:t>
            </a:fld>
            <a:endParaRPr lang="en-US"/>
          </a:p>
        </p:txBody>
      </p:sp>
    </p:spTree>
    <p:extLst>
      <p:ext uri="{BB962C8B-B14F-4D97-AF65-F5344CB8AC3E}">
        <p14:creationId xmlns:p14="http://schemas.microsoft.com/office/powerpoint/2010/main" val="80959411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4924E3B-321E-099D-E368-F5BD9F2B02F9}"/>
              </a:ext>
            </a:extLst>
          </p:cNvPr>
          <p:cNvSpPr>
            <a:spLocks noGrp="1"/>
          </p:cNvSpPr>
          <p:nvPr>
            <p:ph type="dt" sz="half" idx="10"/>
          </p:nvPr>
        </p:nvSpPr>
        <p:spPr/>
        <p:txBody>
          <a:bodyPr/>
          <a:lstStyle/>
          <a:p>
            <a:fld id="{1A90AEA8-1E6A-4188-ACDD-66C5F9D49CD0}" type="datetimeFigureOut">
              <a:rPr lang="en-US" smtClean="0"/>
              <a:t>8/20/2025</a:t>
            </a:fld>
            <a:endParaRPr lang="en-US"/>
          </a:p>
        </p:txBody>
      </p:sp>
      <p:sp>
        <p:nvSpPr>
          <p:cNvPr id="3" name="Footer Placeholder 2">
            <a:extLst>
              <a:ext uri="{FF2B5EF4-FFF2-40B4-BE49-F238E27FC236}">
                <a16:creationId xmlns:a16="http://schemas.microsoft.com/office/drawing/2014/main" id="{8DCEE5ED-CDB8-BD63-3E46-5CE93C9E677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39BBB34-6827-0304-6F43-20DAC57E8762}"/>
              </a:ext>
            </a:extLst>
          </p:cNvPr>
          <p:cNvSpPr>
            <a:spLocks noGrp="1"/>
          </p:cNvSpPr>
          <p:nvPr>
            <p:ph type="sldNum" sz="quarter" idx="12"/>
          </p:nvPr>
        </p:nvSpPr>
        <p:spPr/>
        <p:txBody>
          <a:bodyPr/>
          <a:lstStyle/>
          <a:p>
            <a:fld id="{FF1E4284-3C4F-477C-924C-EBEC78941B26}" type="slidenum">
              <a:rPr lang="en-US" smtClean="0"/>
              <a:t>‹#›</a:t>
            </a:fld>
            <a:endParaRPr lang="en-US"/>
          </a:p>
        </p:txBody>
      </p:sp>
    </p:spTree>
    <p:extLst>
      <p:ext uri="{BB962C8B-B14F-4D97-AF65-F5344CB8AC3E}">
        <p14:creationId xmlns:p14="http://schemas.microsoft.com/office/powerpoint/2010/main" val="264888185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600FF-6E64-907F-9C68-61C2C6CFD3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C399352-E184-1759-95A3-FF7EF06A374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4C4015F-02E7-CB90-20E3-3EC28251D69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8B5ECAB-E10F-56CE-67C5-72B63E158D2E}"/>
              </a:ext>
            </a:extLst>
          </p:cNvPr>
          <p:cNvSpPr>
            <a:spLocks noGrp="1"/>
          </p:cNvSpPr>
          <p:nvPr>
            <p:ph type="dt" sz="half" idx="10"/>
          </p:nvPr>
        </p:nvSpPr>
        <p:spPr/>
        <p:txBody>
          <a:bodyPr/>
          <a:lstStyle/>
          <a:p>
            <a:fld id="{1A90AEA8-1E6A-4188-ACDD-66C5F9D49CD0}" type="datetimeFigureOut">
              <a:rPr lang="en-US" smtClean="0"/>
              <a:t>8/20/2025</a:t>
            </a:fld>
            <a:endParaRPr lang="en-US"/>
          </a:p>
        </p:txBody>
      </p:sp>
      <p:sp>
        <p:nvSpPr>
          <p:cNvPr id="6" name="Footer Placeholder 5">
            <a:extLst>
              <a:ext uri="{FF2B5EF4-FFF2-40B4-BE49-F238E27FC236}">
                <a16:creationId xmlns:a16="http://schemas.microsoft.com/office/drawing/2014/main" id="{249345C6-FE1F-AC4C-D2E9-66BBA1D1CF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2B05DC-0531-1745-D5FE-CD333123B7D9}"/>
              </a:ext>
            </a:extLst>
          </p:cNvPr>
          <p:cNvSpPr>
            <a:spLocks noGrp="1"/>
          </p:cNvSpPr>
          <p:nvPr>
            <p:ph type="sldNum" sz="quarter" idx="12"/>
          </p:nvPr>
        </p:nvSpPr>
        <p:spPr/>
        <p:txBody>
          <a:bodyPr/>
          <a:lstStyle/>
          <a:p>
            <a:fld id="{FF1E4284-3C4F-477C-924C-EBEC78941B26}" type="slidenum">
              <a:rPr lang="en-US" smtClean="0"/>
              <a:t>‹#›</a:t>
            </a:fld>
            <a:endParaRPr lang="en-US"/>
          </a:p>
        </p:txBody>
      </p:sp>
    </p:spTree>
    <p:extLst>
      <p:ext uri="{BB962C8B-B14F-4D97-AF65-F5344CB8AC3E}">
        <p14:creationId xmlns:p14="http://schemas.microsoft.com/office/powerpoint/2010/main" val="417938932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F7DE3-7B70-68B0-C064-AFFF46F281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554129B-D873-8774-A7FA-8D63AEC3C1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3D9FD73-CA3B-8CD9-7760-1F3536D73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E718C75-5DA0-9AFA-47B8-84FB01FE54FA}"/>
              </a:ext>
            </a:extLst>
          </p:cNvPr>
          <p:cNvSpPr>
            <a:spLocks noGrp="1"/>
          </p:cNvSpPr>
          <p:nvPr>
            <p:ph type="dt" sz="half" idx="10"/>
          </p:nvPr>
        </p:nvSpPr>
        <p:spPr/>
        <p:txBody>
          <a:bodyPr/>
          <a:lstStyle/>
          <a:p>
            <a:fld id="{1A90AEA8-1E6A-4188-ACDD-66C5F9D49CD0}" type="datetimeFigureOut">
              <a:rPr lang="en-US" smtClean="0"/>
              <a:t>8/20/2025</a:t>
            </a:fld>
            <a:endParaRPr lang="en-US"/>
          </a:p>
        </p:txBody>
      </p:sp>
      <p:sp>
        <p:nvSpPr>
          <p:cNvPr id="6" name="Footer Placeholder 5">
            <a:extLst>
              <a:ext uri="{FF2B5EF4-FFF2-40B4-BE49-F238E27FC236}">
                <a16:creationId xmlns:a16="http://schemas.microsoft.com/office/drawing/2014/main" id="{2175599C-0105-EA11-A5CF-CE7E55445CB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1EADB87-DBCB-9843-1817-3451A6270C08}"/>
              </a:ext>
            </a:extLst>
          </p:cNvPr>
          <p:cNvSpPr>
            <a:spLocks noGrp="1"/>
          </p:cNvSpPr>
          <p:nvPr>
            <p:ph type="sldNum" sz="quarter" idx="12"/>
          </p:nvPr>
        </p:nvSpPr>
        <p:spPr/>
        <p:txBody>
          <a:bodyPr/>
          <a:lstStyle/>
          <a:p>
            <a:fld id="{FF1E4284-3C4F-477C-924C-EBEC78941B26}" type="slidenum">
              <a:rPr lang="en-US" smtClean="0"/>
              <a:t>‹#›</a:t>
            </a:fld>
            <a:endParaRPr lang="en-US"/>
          </a:p>
        </p:txBody>
      </p:sp>
    </p:spTree>
    <p:extLst>
      <p:ext uri="{BB962C8B-B14F-4D97-AF65-F5344CB8AC3E}">
        <p14:creationId xmlns:p14="http://schemas.microsoft.com/office/powerpoint/2010/main" val="281228710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95E4C-4916-383B-35A7-42963DDE3F2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188A276-BD0B-E9D2-6585-8A1D4A8B3BF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DC00648-F181-5794-35DE-FF0B63C3A2C4}"/>
              </a:ext>
            </a:extLst>
          </p:cNvPr>
          <p:cNvSpPr>
            <a:spLocks noGrp="1"/>
          </p:cNvSpPr>
          <p:nvPr>
            <p:ph type="dt" sz="half" idx="10"/>
          </p:nvPr>
        </p:nvSpPr>
        <p:spPr/>
        <p:txBody>
          <a:bodyPr/>
          <a:lstStyle/>
          <a:p>
            <a:fld id="{1A90AEA8-1E6A-4188-ACDD-66C5F9D49CD0}" type="datetimeFigureOut">
              <a:rPr lang="en-US" smtClean="0"/>
              <a:t>8/20/2025</a:t>
            </a:fld>
            <a:endParaRPr lang="en-US"/>
          </a:p>
        </p:txBody>
      </p:sp>
      <p:sp>
        <p:nvSpPr>
          <p:cNvPr id="5" name="Footer Placeholder 4">
            <a:extLst>
              <a:ext uri="{FF2B5EF4-FFF2-40B4-BE49-F238E27FC236}">
                <a16:creationId xmlns:a16="http://schemas.microsoft.com/office/drawing/2014/main" id="{ED9D183F-CCCA-4B6A-5B46-547DFC8598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15FA924-FB0D-2F87-EF00-03064B12D5C3}"/>
              </a:ext>
            </a:extLst>
          </p:cNvPr>
          <p:cNvSpPr>
            <a:spLocks noGrp="1"/>
          </p:cNvSpPr>
          <p:nvPr>
            <p:ph type="sldNum" sz="quarter" idx="12"/>
          </p:nvPr>
        </p:nvSpPr>
        <p:spPr/>
        <p:txBody>
          <a:bodyPr/>
          <a:lstStyle/>
          <a:p>
            <a:fld id="{FF1E4284-3C4F-477C-924C-EBEC78941B26}" type="slidenum">
              <a:rPr lang="en-US" smtClean="0"/>
              <a:t>‹#›</a:t>
            </a:fld>
            <a:endParaRPr lang="en-US"/>
          </a:p>
        </p:txBody>
      </p:sp>
    </p:spTree>
    <p:extLst>
      <p:ext uri="{BB962C8B-B14F-4D97-AF65-F5344CB8AC3E}">
        <p14:creationId xmlns:p14="http://schemas.microsoft.com/office/powerpoint/2010/main" val="334763436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9FE6A2-F8DE-D83D-312D-54E952E1482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EFC4B8C-D742-02B1-B3ED-D3346AAAF34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500D62E-2499-5957-A177-4B684B3DBC2E}"/>
              </a:ext>
            </a:extLst>
          </p:cNvPr>
          <p:cNvSpPr>
            <a:spLocks noGrp="1"/>
          </p:cNvSpPr>
          <p:nvPr>
            <p:ph type="dt" sz="half" idx="10"/>
          </p:nvPr>
        </p:nvSpPr>
        <p:spPr/>
        <p:txBody>
          <a:bodyPr/>
          <a:lstStyle/>
          <a:p>
            <a:fld id="{1A90AEA8-1E6A-4188-ACDD-66C5F9D49CD0}" type="datetimeFigureOut">
              <a:rPr lang="en-US" smtClean="0"/>
              <a:t>8/20/2025</a:t>
            </a:fld>
            <a:endParaRPr lang="en-US"/>
          </a:p>
        </p:txBody>
      </p:sp>
      <p:sp>
        <p:nvSpPr>
          <p:cNvPr id="5" name="Footer Placeholder 4">
            <a:extLst>
              <a:ext uri="{FF2B5EF4-FFF2-40B4-BE49-F238E27FC236}">
                <a16:creationId xmlns:a16="http://schemas.microsoft.com/office/drawing/2014/main" id="{65E066C0-7FBF-1A67-9445-76461194BA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3B3E7E7-2E55-A2AC-65C7-E7AA64EE0FD7}"/>
              </a:ext>
            </a:extLst>
          </p:cNvPr>
          <p:cNvSpPr>
            <a:spLocks noGrp="1"/>
          </p:cNvSpPr>
          <p:nvPr>
            <p:ph type="sldNum" sz="quarter" idx="12"/>
          </p:nvPr>
        </p:nvSpPr>
        <p:spPr/>
        <p:txBody>
          <a:bodyPr/>
          <a:lstStyle/>
          <a:p>
            <a:fld id="{FF1E4284-3C4F-477C-924C-EBEC78941B26}" type="slidenum">
              <a:rPr lang="en-US" smtClean="0"/>
              <a:t>‹#›</a:t>
            </a:fld>
            <a:endParaRPr lang="en-US"/>
          </a:p>
        </p:txBody>
      </p:sp>
    </p:spTree>
    <p:extLst>
      <p:ext uri="{BB962C8B-B14F-4D97-AF65-F5344CB8AC3E}">
        <p14:creationId xmlns:p14="http://schemas.microsoft.com/office/powerpoint/2010/main" val="276028663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53FC7-F80F-F351-3BF6-97AD8CE1DB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47CD1A0-B46D-2886-F9C5-167A9BC9E6E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B5D7D08-9F1F-4709-639D-E7FCF79912D7}"/>
              </a:ext>
            </a:extLst>
          </p:cNvPr>
          <p:cNvSpPr>
            <a:spLocks noGrp="1"/>
          </p:cNvSpPr>
          <p:nvPr>
            <p:ph type="dt" sz="half" idx="10"/>
          </p:nvPr>
        </p:nvSpPr>
        <p:spPr/>
        <p:txBody>
          <a:bodyPr/>
          <a:lstStyle/>
          <a:p>
            <a:fld id="{444AB012-7F8B-4E2D-9F63-1EF732C83436}" type="datetimeFigureOut">
              <a:rPr lang="en-US" smtClean="0"/>
              <a:t>8/20/2025</a:t>
            </a:fld>
            <a:endParaRPr lang="en-US"/>
          </a:p>
        </p:txBody>
      </p:sp>
      <p:sp>
        <p:nvSpPr>
          <p:cNvPr id="5" name="Footer Placeholder 4">
            <a:extLst>
              <a:ext uri="{FF2B5EF4-FFF2-40B4-BE49-F238E27FC236}">
                <a16:creationId xmlns:a16="http://schemas.microsoft.com/office/drawing/2014/main" id="{973395D3-72D9-1150-BC67-8AA5368D1D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6E4D9-EA9F-9E9B-37B8-ED325F8D34B9}"/>
              </a:ext>
            </a:extLst>
          </p:cNvPr>
          <p:cNvSpPr>
            <a:spLocks noGrp="1"/>
          </p:cNvSpPr>
          <p:nvPr>
            <p:ph type="sldNum" sz="quarter" idx="12"/>
          </p:nvPr>
        </p:nvSpPr>
        <p:spPr/>
        <p:txBody>
          <a:bodyPr/>
          <a:lstStyle/>
          <a:p>
            <a:fld id="{58AB48FB-2FA9-42BE-A897-97D658289A29}" type="slidenum">
              <a:rPr lang="en-US" smtClean="0"/>
              <a:t>‹#›</a:t>
            </a:fld>
            <a:endParaRPr lang="en-US"/>
          </a:p>
        </p:txBody>
      </p:sp>
    </p:spTree>
    <p:extLst>
      <p:ext uri="{BB962C8B-B14F-4D97-AF65-F5344CB8AC3E}">
        <p14:creationId xmlns:p14="http://schemas.microsoft.com/office/powerpoint/2010/main" val="257571787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A71EB-8E9B-8893-FA5D-15F2720C0E1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DDBD3E9-09FF-0F54-7857-1FE3969A704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4C70BFC-C7D5-10B0-D0BE-6200EBCCAE31}"/>
              </a:ext>
            </a:extLst>
          </p:cNvPr>
          <p:cNvSpPr>
            <a:spLocks noGrp="1"/>
          </p:cNvSpPr>
          <p:nvPr>
            <p:ph type="dt" sz="half" idx="10"/>
          </p:nvPr>
        </p:nvSpPr>
        <p:spPr/>
        <p:txBody>
          <a:bodyPr/>
          <a:lstStyle/>
          <a:p>
            <a:fld id="{DF6BBA9E-6BB0-40C8-88A8-4B174873533C}" type="datetimeFigureOut">
              <a:rPr lang="en-US" smtClean="0"/>
              <a:t>8/20/2025</a:t>
            </a:fld>
            <a:endParaRPr lang="en-US"/>
          </a:p>
        </p:txBody>
      </p:sp>
      <p:sp>
        <p:nvSpPr>
          <p:cNvPr id="5" name="Footer Placeholder 4">
            <a:extLst>
              <a:ext uri="{FF2B5EF4-FFF2-40B4-BE49-F238E27FC236}">
                <a16:creationId xmlns:a16="http://schemas.microsoft.com/office/drawing/2014/main" id="{0DD26D80-5238-79B9-B130-9C239AE50B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C62395-4E60-E97C-B037-6616A3F6D0C1}"/>
              </a:ext>
            </a:extLst>
          </p:cNvPr>
          <p:cNvSpPr>
            <a:spLocks noGrp="1"/>
          </p:cNvSpPr>
          <p:nvPr>
            <p:ph type="sldNum" sz="quarter" idx="12"/>
          </p:nvPr>
        </p:nvSpPr>
        <p:spPr/>
        <p:txBody>
          <a:bodyPr/>
          <a:lstStyle/>
          <a:p>
            <a:fld id="{58AB48FB-2FA9-42BE-A897-97D658289A29}" type="slidenum">
              <a:rPr lang="en-US" smtClean="0"/>
              <a:t>‹#›</a:t>
            </a:fld>
            <a:endParaRPr lang="en-US"/>
          </a:p>
        </p:txBody>
      </p:sp>
    </p:spTree>
    <p:extLst>
      <p:ext uri="{BB962C8B-B14F-4D97-AF65-F5344CB8AC3E}">
        <p14:creationId xmlns:p14="http://schemas.microsoft.com/office/powerpoint/2010/main" val="13534381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1EB01-A9FF-4EE0-7615-CC6EBAB4413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7BC19F7-AFD7-06EA-22F4-CD06BBDF5EB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18EE37-CF8B-2CCA-DDF1-8A3952A8D6A0}"/>
              </a:ext>
            </a:extLst>
          </p:cNvPr>
          <p:cNvSpPr>
            <a:spLocks noGrp="1"/>
          </p:cNvSpPr>
          <p:nvPr>
            <p:ph type="dt" sz="half" idx="10"/>
          </p:nvPr>
        </p:nvSpPr>
        <p:spPr/>
        <p:txBody>
          <a:bodyPr/>
          <a:lstStyle/>
          <a:p>
            <a:fld id="{DF6BBA9E-6BB0-40C8-88A8-4B174873533C}" type="datetimeFigureOut">
              <a:rPr lang="en-US" smtClean="0"/>
              <a:t>8/20/2025</a:t>
            </a:fld>
            <a:endParaRPr lang="en-US"/>
          </a:p>
        </p:txBody>
      </p:sp>
      <p:sp>
        <p:nvSpPr>
          <p:cNvPr id="5" name="Footer Placeholder 4">
            <a:extLst>
              <a:ext uri="{FF2B5EF4-FFF2-40B4-BE49-F238E27FC236}">
                <a16:creationId xmlns:a16="http://schemas.microsoft.com/office/drawing/2014/main" id="{C088F641-4800-0296-966C-28A25F2B64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6A01A6-E4F8-5781-49A3-BD6CE28949FD}"/>
              </a:ext>
            </a:extLst>
          </p:cNvPr>
          <p:cNvSpPr>
            <a:spLocks noGrp="1"/>
          </p:cNvSpPr>
          <p:nvPr>
            <p:ph type="sldNum" sz="quarter" idx="12"/>
          </p:nvPr>
        </p:nvSpPr>
        <p:spPr/>
        <p:txBody>
          <a:bodyPr/>
          <a:lstStyle/>
          <a:p>
            <a:fld id="{58AB48FB-2FA9-42BE-A897-97D658289A29}" type="slidenum">
              <a:rPr lang="en-US" smtClean="0"/>
              <a:t>‹#›</a:t>
            </a:fld>
            <a:endParaRPr lang="en-US"/>
          </a:p>
        </p:txBody>
      </p:sp>
    </p:spTree>
    <p:extLst>
      <p:ext uri="{BB962C8B-B14F-4D97-AF65-F5344CB8AC3E}">
        <p14:creationId xmlns:p14="http://schemas.microsoft.com/office/powerpoint/2010/main" val="238131399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E1E60-1F4F-B81C-1022-47201DAD3A7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7DD674A-73D0-DBDA-7743-3156502E39D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E0B5B2-F511-A38B-AFD2-B67B2070610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B7BB5F5-BE03-BEC1-9A67-46ABC7A87C75}"/>
              </a:ext>
            </a:extLst>
          </p:cNvPr>
          <p:cNvSpPr>
            <a:spLocks noGrp="1"/>
          </p:cNvSpPr>
          <p:nvPr>
            <p:ph type="dt" sz="half" idx="10"/>
          </p:nvPr>
        </p:nvSpPr>
        <p:spPr/>
        <p:txBody>
          <a:bodyPr/>
          <a:lstStyle/>
          <a:p>
            <a:fld id="{444AB012-7F8B-4E2D-9F63-1EF732C83436}" type="datetimeFigureOut">
              <a:rPr lang="en-US" smtClean="0"/>
              <a:t>8/20/2025</a:t>
            </a:fld>
            <a:endParaRPr lang="en-US"/>
          </a:p>
        </p:txBody>
      </p:sp>
      <p:sp>
        <p:nvSpPr>
          <p:cNvPr id="6" name="Footer Placeholder 5">
            <a:extLst>
              <a:ext uri="{FF2B5EF4-FFF2-40B4-BE49-F238E27FC236}">
                <a16:creationId xmlns:a16="http://schemas.microsoft.com/office/drawing/2014/main" id="{6AF123C4-FAAA-D9B2-F7DF-6C3549A6048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8774BB7-3D73-8E1E-3145-3CC6F4AF5CD3}"/>
              </a:ext>
            </a:extLst>
          </p:cNvPr>
          <p:cNvSpPr>
            <a:spLocks noGrp="1"/>
          </p:cNvSpPr>
          <p:nvPr>
            <p:ph type="sldNum" sz="quarter" idx="12"/>
          </p:nvPr>
        </p:nvSpPr>
        <p:spPr/>
        <p:txBody>
          <a:bodyPr/>
          <a:lstStyle/>
          <a:p>
            <a:fld id="{38036A0C-B455-4C3B-9B66-A2BFD4F21E94}" type="slidenum">
              <a:rPr lang="en-US" smtClean="0"/>
              <a:t>‹#›</a:t>
            </a:fld>
            <a:endParaRPr lang="en-US"/>
          </a:p>
        </p:txBody>
      </p:sp>
    </p:spTree>
    <p:extLst>
      <p:ext uri="{BB962C8B-B14F-4D97-AF65-F5344CB8AC3E}">
        <p14:creationId xmlns:p14="http://schemas.microsoft.com/office/powerpoint/2010/main" val="286786416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DC5CB-47CE-9BC4-84DC-629A123CC1A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5230DC-954D-1D97-CA12-CA8F7918A3E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82BE476-A2E7-44A3-F6D1-B3729268974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80FE00-CBA5-1809-D058-B02C5849CB6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9F48FA6-760D-0BD9-2570-987219249DF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492AC8D-E1C3-8D26-DF6B-5FE8B00DCA29}"/>
              </a:ext>
            </a:extLst>
          </p:cNvPr>
          <p:cNvSpPr>
            <a:spLocks noGrp="1"/>
          </p:cNvSpPr>
          <p:nvPr>
            <p:ph type="dt" sz="half" idx="10"/>
          </p:nvPr>
        </p:nvSpPr>
        <p:spPr/>
        <p:txBody>
          <a:bodyPr/>
          <a:lstStyle/>
          <a:p>
            <a:fld id="{DF6BBA9E-6BB0-40C8-88A8-4B174873533C}" type="datetimeFigureOut">
              <a:rPr lang="en-US" smtClean="0"/>
              <a:t>8/20/2025</a:t>
            </a:fld>
            <a:endParaRPr lang="en-US"/>
          </a:p>
        </p:txBody>
      </p:sp>
      <p:sp>
        <p:nvSpPr>
          <p:cNvPr id="8" name="Footer Placeholder 7">
            <a:extLst>
              <a:ext uri="{FF2B5EF4-FFF2-40B4-BE49-F238E27FC236}">
                <a16:creationId xmlns:a16="http://schemas.microsoft.com/office/drawing/2014/main" id="{8623EE57-088C-60C0-42E1-B73768E3C63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EC4323B-432F-5A15-6605-60A8AFC42213}"/>
              </a:ext>
            </a:extLst>
          </p:cNvPr>
          <p:cNvSpPr>
            <a:spLocks noGrp="1"/>
          </p:cNvSpPr>
          <p:nvPr>
            <p:ph type="sldNum" sz="quarter" idx="12"/>
          </p:nvPr>
        </p:nvSpPr>
        <p:spPr/>
        <p:txBody>
          <a:bodyPr/>
          <a:lstStyle/>
          <a:p>
            <a:fld id="{58AB48FB-2FA9-42BE-A897-97D658289A29}" type="slidenum">
              <a:rPr lang="en-US" smtClean="0"/>
              <a:t>‹#›</a:t>
            </a:fld>
            <a:endParaRPr lang="en-US"/>
          </a:p>
        </p:txBody>
      </p:sp>
    </p:spTree>
    <p:extLst>
      <p:ext uri="{BB962C8B-B14F-4D97-AF65-F5344CB8AC3E}">
        <p14:creationId xmlns:p14="http://schemas.microsoft.com/office/powerpoint/2010/main" val="124434738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D4D78-1297-9FC2-0670-71AD45D8E28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4DB5ACFD-4FEC-31E1-FB20-8D07640E5909}"/>
              </a:ext>
            </a:extLst>
          </p:cNvPr>
          <p:cNvSpPr>
            <a:spLocks noGrp="1"/>
          </p:cNvSpPr>
          <p:nvPr>
            <p:ph type="dt" sz="half" idx="10"/>
          </p:nvPr>
        </p:nvSpPr>
        <p:spPr/>
        <p:txBody>
          <a:bodyPr/>
          <a:lstStyle/>
          <a:p>
            <a:fld id="{DF6BBA9E-6BB0-40C8-88A8-4B174873533C}" type="datetimeFigureOut">
              <a:rPr lang="en-US" smtClean="0"/>
              <a:t>8/20/2025</a:t>
            </a:fld>
            <a:endParaRPr lang="en-US"/>
          </a:p>
        </p:txBody>
      </p:sp>
      <p:sp>
        <p:nvSpPr>
          <p:cNvPr id="4" name="Footer Placeholder 3">
            <a:extLst>
              <a:ext uri="{FF2B5EF4-FFF2-40B4-BE49-F238E27FC236}">
                <a16:creationId xmlns:a16="http://schemas.microsoft.com/office/drawing/2014/main" id="{44989461-346C-D2F4-7F1A-1DE7A019E24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4E73638-7DA1-1839-97FA-ABD3980C68AF}"/>
              </a:ext>
            </a:extLst>
          </p:cNvPr>
          <p:cNvSpPr>
            <a:spLocks noGrp="1"/>
          </p:cNvSpPr>
          <p:nvPr>
            <p:ph type="sldNum" sz="quarter" idx="12"/>
          </p:nvPr>
        </p:nvSpPr>
        <p:spPr/>
        <p:txBody>
          <a:bodyPr/>
          <a:lstStyle/>
          <a:p>
            <a:fld id="{58AB48FB-2FA9-42BE-A897-97D658289A29}" type="slidenum">
              <a:rPr lang="en-US" smtClean="0"/>
              <a:t>‹#›</a:t>
            </a:fld>
            <a:endParaRPr lang="en-US"/>
          </a:p>
        </p:txBody>
      </p:sp>
    </p:spTree>
    <p:extLst>
      <p:ext uri="{BB962C8B-B14F-4D97-AF65-F5344CB8AC3E}">
        <p14:creationId xmlns:p14="http://schemas.microsoft.com/office/powerpoint/2010/main" val="61823462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84B9240-5F5F-6FB1-858A-B9D8CEEF46FB}"/>
              </a:ext>
            </a:extLst>
          </p:cNvPr>
          <p:cNvSpPr>
            <a:spLocks noGrp="1"/>
          </p:cNvSpPr>
          <p:nvPr>
            <p:ph type="dt" sz="half" idx="10"/>
          </p:nvPr>
        </p:nvSpPr>
        <p:spPr/>
        <p:txBody>
          <a:bodyPr/>
          <a:lstStyle/>
          <a:p>
            <a:fld id="{DF6BBA9E-6BB0-40C8-88A8-4B174873533C}" type="datetimeFigureOut">
              <a:rPr lang="en-US" smtClean="0"/>
              <a:t>8/20/2025</a:t>
            </a:fld>
            <a:endParaRPr lang="en-US"/>
          </a:p>
        </p:txBody>
      </p:sp>
      <p:sp>
        <p:nvSpPr>
          <p:cNvPr id="3" name="Footer Placeholder 2">
            <a:extLst>
              <a:ext uri="{FF2B5EF4-FFF2-40B4-BE49-F238E27FC236}">
                <a16:creationId xmlns:a16="http://schemas.microsoft.com/office/drawing/2014/main" id="{7A2112E2-6F0A-D33E-C4AC-C53D849CEF8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1C61C4B-FF3A-9176-622B-F640B3C2E625}"/>
              </a:ext>
            </a:extLst>
          </p:cNvPr>
          <p:cNvSpPr>
            <a:spLocks noGrp="1"/>
          </p:cNvSpPr>
          <p:nvPr>
            <p:ph type="sldNum" sz="quarter" idx="12"/>
          </p:nvPr>
        </p:nvSpPr>
        <p:spPr/>
        <p:txBody>
          <a:bodyPr/>
          <a:lstStyle/>
          <a:p>
            <a:fld id="{58AB48FB-2FA9-42BE-A897-97D658289A29}" type="slidenum">
              <a:rPr lang="en-US" smtClean="0"/>
              <a:t>‹#›</a:t>
            </a:fld>
            <a:endParaRPr lang="en-US"/>
          </a:p>
        </p:txBody>
      </p:sp>
    </p:spTree>
    <p:extLst>
      <p:ext uri="{BB962C8B-B14F-4D97-AF65-F5344CB8AC3E}">
        <p14:creationId xmlns:p14="http://schemas.microsoft.com/office/powerpoint/2010/main" val="65077077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1A396-7E65-877A-DC60-A04C320058B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7EAA956-DD89-B77E-45ED-162D4D59ABB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CF75AB4-9C03-0F71-8453-5D91FCB4FA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1F62EE2-C7EA-B7D9-6326-9F2330283A4E}"/>
              </a:ext>
            </a:extLst>
          </p:cNvPr>
          <p:cNvSpPr>
            <a:spLocks noGrp="1"/>
          </p:cNvSpPr>
          <p:nvPr>
            <p:ph type="dt" sz="half" idx="10"/>
          </p:nvPr>
        </p:nvSpPr>
        <p:spPr/>
        <p:txBody>
          <a:bodyPr/>
          <a:lstStyle/>
          <a:p>
            <a:fld id="{DF6BBA9E-6BB0-40C8-88A8-4B174873533C}" type="datetimeFigureOut">
              <a:rPr lang="en-US" smtClean="0"/>
              <a:t>8/20/2025</a:t>
            </a:fld>
            <a:endParaRPr lang="en-US"/>
          </a:p>
        </p:txBody>
      </p:sp>
      <p:sp>
        <p:nvSpPr>
          <p:cNvPr id="6" name="Footer Placeholder 5">
            <a:extLst>
              <a:ext uri="{FF2B5EF4-FFF2-40B4-BE49-F238E27FC236}">
                <a16:creationId xmlns:a16="http://schemas.microsoft.com/office/drawing/2014/main" id="{D9E5F088-E36F-3509-210F-F130C7D81BC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341472-3A8D-C4F9-5F09-B196DA539011}"/>
              </a:ext>
            </a:extLst>
          </p:cNvPr>
          <p:cNvSpPr>
            <a:spLocks noGrp="1"/>
          </p:cNvSpPr>
          <p:nvPr>
            <p:ph type="sldNum" sz="quarter" idx="12"/>
          </p:nvPr>
        </p:nvSpPr>
        <p:spPr/>
        <p:txBody>
          <a:bodyPr/>
          <a:lstStyle/>
          <a:p>
            <a:fld id="{58AB48FB-2FA9-42BE-A897-97D658289A29}" type="slidenum">
              <a:rPr lang="en-US" smtClean="0"/>
              <a:t>‹#›</a:t>
            </a:fld>
            <a:endParaRPr lang="en-US"/>
          </a:p>
        </p:txBody>
      </p:sp>
    </p:spTree>
    <p:extLst>
      <p:ext uri="{BB962C8B-B14F-4D97-AF65-F5344CB8AC3E}">
        <p14:creationId xmlns:p14="http://schemas.microsoft.com/office/powerpoint/2010/main" val="311094889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1F90D-497E-A9D3-1506-FBAA550EAE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1F0242-5A71-B468-B340-2D4DD06564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580F13D3-42F1-DEE9-AB65-16BE068DF1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2D2ED4A-7F2C-BD03-EDED-D33352637F84}"/>
              </a:ext>
            </a:extLst>
          </p:cNvPr>
          <p:cNvSpPr>
            <a:spLocks noGrp="1"/>
          </p:cNvSpPr>
          <p:nvPr>
            <p:ph type="dt" sz="half" idx="10"/>
          </p:nvPr>
        </p:nvSpPr>
        <p:spPr/>
        <p:txBody>
          <a:bodyPr/>
          <a:lstStyle/>
          <a:p>
            <a:fld id="{DF6BBA9E-6BB0-40C8-88A8-4B174873533C}" type="datetimeFigureOut">
              <a:rPr lang="en-US" smtClean="0"/>
              <a:t>8/20/2025</a:t>
            </a:fld>
            <a:endParaRPr lang="en-US"/>
          </a:p>
        </p:txBody>
      </p:sp>
      <p:sp>
        <p:nvSpPr>
          <p:cNvPr id="6" name="Footer Placeholder 5">
            <a:extLst>
              <a:ext uri="{FF2B5EF4-FFF2-40B4-BE49-F238E27FC236}">
                <a16:creationId xmlns:a16="http://schemas.microsoft.com/office/drawing/2014/main" id="{4E50F406-36EB-9BE0-2062-924A45A6481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314B6D-41A4-3FCC-A26B-510112108EBA}"/>
              </a:ext>
            </a:extLst>
          </p:cNvPr>
          <p:cNvSpPr>
            <a:spLocks noGrp="1"/>
          </p:cNvSpPr>
          <p:nvPr>
            <p:ph type="sldNum" sz="quarter" idx="12"/>
          </p:nvPr>
        </p:nvSpPr>
        <p:spPr/>
        <p:txBody>
          <a:bodyPr/>
          <a:lstStyle/>
          <a:p>
            <a:fld id="{58AB48FB-2FA9-42BE-A897-97D658289A29}" type="slidenum">
              <a:rPr lang="en-US" smtClean="0"/>
              <a:t>‹#›</a:t>
            </a:fld>
            <a:endParaRPr lang="en-US"/>
          </a:p>
        </p:txBody>
      </p:sp>
    </p:spTree>
    <p:extLst>
      <p:ext uri="{BB962C8B-B14F-4D97-AF65-F5344CB8AC3E}">
        <p14:creationId xmlns:p14="http://schemas.microsoft.com/office/powerpoint/2010/main" val="179399379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F21CD-91C1-A3CD-2FA0-C64D2B18F39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C832F7C-ECB6-71C5-FD93-8BC09170F0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9D79D33-6804-2905-CFD1-FB8C9AFC5FCD}"/>
              </a:ext>
            </a:extLst>
          </p:cNvPr>
          <p:cNvSpPr>
            <a:spLocks noGrp="1"/>
          </p:cNvSpPr>
          <p:nvPr>
            <p:ph type="dt" sz="half" idx="10"/>
          </p:nvPr>
        </p:nvSpPr>
        <p:spPr/>
        <p:txBody>
          <a:bodyPr/>
          <a:lstStyle/>
          <a:p>
            <a:fld id="{DF6BBA9E-6BB0-40C8-88A8-4B174873533C}" type="datetimeFigureOut">
              <a:rPr lang="en-US" smtClean="0"/>
              <a:t>8/20/2025</a:t>
            </a:fld>
            <a:endParaRPr lang="en-US"/>
          </a:p>
        </p:txBody>
      </p:sp>
      <p:sp>
        <p:nvSpPr>
          <p:cNvPr id="5" name="Footer Placeholder 4">
            <a:extLst>
              <a:ext uri="{FF2B5EF4-FFF2-40B4-BE49-F238E27FC236}">
                <a16:creationId xmlns:a16="http://schemas.microsoft.com/office/drawing/2014/main" id="{7F144E01-098C-9DF4-6490-1CE08026167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F94DF6-CC95-3236-4D9F-8EED5D94F38A}"/>
              </a:ext>
            </a:extLst>
          </p:cNvPr>
          <p:cNvSpPr>
            <a:spLocks noGrp="1"/>
          </p:cNvSpPr>
          <p:nvPr>
            <p:ph type="sldNum" sz="quarter" idx="12"/>
          </p:nvPr>
        </p:nvSpPr>
        <p:spPr/>
        <p:txBody>
          <a:bodyPr/>
          <a:lstStyle/>
          <a:p>
            <a:fld id="{58AB48FB-2FA9-42BE-A897-97D658289A29}" type="slidenum">
              <a:rPr lang="en-US" smtClean="0"/>
              <a:t>‹#›</a:t>
            </a:fld>
            <a:endParaRPr lang="en-US"/>
          </a:p>
        </p:txBody>
      </p:sp>
    </p:spTree>
    <p:extLst>
      <p:ext uri="{BB962C8B-B14F-4D97-AF65-F5344CB8AC3E}">
        <p14:creationId xmlns:p14="http://schemas.microsoft.com/office/powerpoint/2010/main" val="281958523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DB11E2-190A-3F4D-CF1A-7D8E10DE9A7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5E9F77B-C66B-7DA3-91A0-0D3E962DA53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7E0543-4BE3-57F8-5E45-342B3DFC6B29}"/>
              </a:ext>
            </a:extLst>
          </p:cNvPr>
          <p:cNvSpPr>
            <a:spLocks noGrp="1"/>
          </p:cNvSpPr>
          <p:nvPr>
            <p:ph type="dt" sz="half" idx="10"/>
          </p:nvPr>
        </p:nvSpPr>
        <p:spPr/>
        <p:txBody>
          <a:bodyPr/>
          <a:lstStyle/>
          <a:p>
            <a:fld id="{DF6BBA9E-6BB0-40C8-88A8-4B174873533C}" type="datetimeFigureOut">
              <a:rPr lang="en-US" smtClean="0"/>
              <a:t>8/20/2025</a:t>
            </a:fld>
            <a:endParaRPr lang="en-US"/>
          </a:p>
        </p:txBody>
      </p:sp>
      <p:sp>
        <p:nvSpPr>
          <p:cNvPr id="5" name="Footer Placeholder 4">
            <a:extLst>
              <a:ext uri="{FF2B5EF4-FFF2-40B4-BE49-F238E27FC236}">
                <a16:creationId xmlns:a16="http://schemas.microsoft.com/office/drawing/2014/main" id="{1A3C60AD-5166-29DF-A40B-BB4402CCD2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2E53B51-8296-8057-53B4-5086CD6173CB}"/>
              </a:ext>
            </a:extLst>
          </p:cNvPr>
          <p:cNvSpPr>
            <a:spLocks noGrp="1"/>
          </p:cNvSpPr>
          <p:nvPr>
            <p:ph type="sldNum" sz="quarter" idx="12"/>
          </p:nvPr>
        </p:nvSpPr>
        <p:spPr/>
        <p:txBody>
          <a:bodyPr/>
          <a:lstStyle/>
          <a:p>
            <a:fld id="{58AB48FB-2FA9-42BE-A897-97D658289A29}" type="slidenum">
              <a:rPr lang="en-US" smtClean="0"/>
              <a:t>‹#›</a:t>
            </a:fld>
            <a:endParaRPr lang="en-US"/>
          </a:p>
        </p:txBody>
      </p:sp>
    </p:spTree>
    <p:extLst>
      <p:ext uri="{BB962C8B-B14F-4D97-AF65-F5344CB8AC3E}">
        <p14:creationId xmlns:p14="http://schemas.microsoft.com/office/powerpoint/2010/main" val="178049808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cSld name="2_Title and subtitle dark">
    <p:bg>
      <p:bgPr>
        <a:gradFill flip="none" rotWithShape="1">
          <a:gsLst>
            <a:gs pos="100000">
              <a:srgbClr val="27572E"/>
            </a:gs>
            <a:gs pos="29000">
              <a:srgbClr val="132F1B"/>
            </a:gs>
          </a:gsLst>
          <a:lin ang="5400000" scaled="1"/>
          <a:tileRect/>
        </a:gradFill>
        <a:effectLst/>
      </p:bgPr>
    </p:bg>
    <p:spTree>
      <p:nvGrpSpPr>
        <p:cNvPr id="1" name=""/>
        <p:cNvGrpSpPr/>
        <p:nvPr/>
      </p:nvGrpSpPr>
      <p:grpSpPr>
        <a:xfrm>
          <a:off x="0" y="0"/>
          <a:ext cx="0" cy="0"/>
          <a:chOff x="0" y="0"/>
          <a:chExt cx="0" cy="0"/>
        </a:xfrm>
      </p:grpSpPr>
      <p:pic>
        <p:nvPicPr>
          <p:cNvPr id="8" name="Picture 7" descr="Logo, company name&#10;&#10;Description automatically generated">
            <a:extLst>
              <a:ext uri="{FF2B5EF4-FFF2-40B4-BE49-F238E27FC236}">
                <a16:creationId xmlns:a16="http://schemas.microsoft.com/office/drawing/2014/main" id="{735D38A4-D6E4-9B7C-094C-3C851EA63509}"/>
              </a:ext>
            </a:extLst>
          </p:cNvPr>
          <p:cNvPicPr>
            <a:picLocks noChangeAspect="1"/>
          </p:cNvPicPr>
          <p:nvPr/>
        </p:nvPicPr>
        <p:blipFill>
          <a:blip r:embed="rId2"/>
          <a:stretch>
            <a:fillRect/>
          </a:stretch>
        </p:blipFill>
        <p:spPr>
          <a:xfrm>
            <a:off x="147597" y="194503"/>
            <a:ext cx="1768243" cy="676353"/>
          </a:xfrm>
          <a:prstGeom prst="rect">
            <a:avLst/>
          </a:prstGeom>
        </p:spPr>
      </p:pic>
      <p:pic>
        <p:nvPicPr>
          <p:cNvPr id="3" name="TNM Logo">
            <a:extLst>
              <a:ext uri="{FF2B5EF4-FFF2-40B4-BE49-F238E27FC236}">
                <a16:creationId xmlns:a16="http://schemas.microsoft.com/office/drawing/2014/main" id="{B5B05E00-A70D-A207-9C5C-986AAC1CEDAA}"/>
              </a:ext>
            </a:extLst>
          </p:cNvPr>
          <p:cNvPicPr>
            <a:picLocks noChangeAspect="1"/>
          </p:cNvPicPr>
          <p:nvPr/>
        </p:nvPicPr>
        <p:blipFill rotWithShape="1">
          <a:blip r:embed="rId3">
            <a:alphaModFix amt="8000"/>
            <a:duotone>
              <a:prstClr val="black"/>
              <a:schemeClr val="accent3">
                <a:tint val="45000"/>
                <a:satMod val="400000"/>
              </a:schemeClr>
            </a:duotone>
            <a:extLst>
              <a:ext uri="{BEBA8EAE-BF5A-486C-A8C5-ECC9F3942E4B}">
                <a14:imgProps xmlns:a14="http://schemas.microsoft.com/office/drawing/2010/main">
                  <a14:imgLayer r:embed="rId4">
                    <a14:imgEffect>
                      <a14:sharpenSoften amount="50000"/>
                    </a14:imgEffect>
                    <a14:imgEffect>
                      <a14:colorTemperature colorTemp="11500"/>
                    </a14:imgEffect>
                    <a14:imgEffect>
                      <a14:saturation sat="233000"/>
                    </a14:imgEffect>
                    <a14:imgEffect>
                      <a14:brightnessContrast bright="-23000" contrast="-40000"/>
                    </a14:imgEffect>
                  </a14:imgLayer>
                </a14:imgProps>
              </a:ext>
            </a:extLst>
          </a:blip>
          <a:srcRect l="711" t="17583" r="51966" b="35328"/>
          <a:stretch/>
        </p:blipFill>
        <p:spPr>
          <a:xfrm>
            <a:off x="-3629" y="0"/>
            <a:ext cx="12192000" cy="6858000"/>
          </a:xfrm>
          <a:prstGeom prst="rect">
            <a:avLst/>
          </a:prstGeom>
          <a:noFill/>
          <a:effectLst/>
        </p:spPr>
      </p:pic>
      <p:sp>
        <p:nvSpPr>
          <p:cNvPr id="7" name="Title 1">
            <a:extLst>
              <a:ext uri="{FF2B5EF4-FFF2-40B4-BE49-F238E27FC236}">
                <a16:creationId xmlns:a16="http://schemas.microsoft.com/office/drawing/2014/main" id="{B92F4682-7057-F11D-4E1C-43C6FEE3BE27}"/>
              </a:ext>
            </a:extLst>
          </p:cNvPr>
          <p:cNvSpPr>
            <a:spLocks noGrp="1"/>
          </p:cNvSpPr>
          <p:nvPr>
            <p:ph type="title"/>
          </p:nvPr>
        </p:nvSpPr>
        <p:spPr>
          <a:xfrm>
            <a:off x="817610" y="2712720"/>
            <a:ext cx="10075084" cy="792480"/>
          </a:xfrm>
        </p:spPr>
        <p:txBody>
          <a:bodyPr/>
          <a:lstStyle>
            <a:lvl1pPr algn="ctr">
              <a:defRPr sz="4700" b="1">
                <a:solidFill>
                  <a:schemeClr val="bg1"/>
                </a:solidFill>
                <a:latin typeface="+mj-lt"/>
                <a:cs typeface="Segoe UI Semilight" panose="020B0402040204020203" pitchFamily="34" charset="0"/>
              </a:defRPr>
            </a:lvl1pPr>
          </a:lstStyle>
          <a:p>
            <a:r>
              <a:rPr lang="en-US"/>
              <a:t>Click to edit Master title style</a:t>
            </a:r>
          </a:p>
        </p:txBody>
      </p:sp>
    </p:spTree>
    <p:extLst>
      <p:ext uri="{BB962C8B-B14F-4D97-AF65-F5344CB8AC3E}">
        <p14:creationId xmlns:p14="http://schemas.microsoft.com/office/powerpoint/2010/main" val="363851357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cSld name="1_Title Only Dark">
    <p:bg>
      <p:bgPr>
        <a:gradFill>
          <a:gsLst>
            <a:gs pos="100000">
              <a:srgbClr val="27572E"/>
            </a:gs>
            <a:gs pos="29000">
              <a:srgbClr val="132F1B"/>
            </a:gs>
          </a:gsLst>
          <a:lin ang="5400000" scaled="0"/>
        </a:gra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7CA77D12-5C5C-4246-B762-CFF058B88DD2}"/>
              </a:ext>
            </a:extLst>
          </p:cNvPr>
          <p:cNvSpPr>
            <a:spLocks noGrp="1"/>
          </p:cNvSpPr>
          <p:nvPr>
            <p:ph type="title"/>
          </p:nvPr>
        </p:nvSpPr>
        <p:spPr>
          <a:xfrm>
            <a:off x="664633" y="441158"/>
            <a:ext cx="10075084" cy="611447"/>
          </a:xfrm>
          <a:prstGeom prst="rect">
            <a:avLst/>
          </a:prstGeom>
        </p:spPr>
        <p:txBody>
          <a:bodyPr anchor="t" anchorCtr="0"/>
          <a:lstStyle>
            <a:lvl1pPr>
              <a:defRPr b="1">
                <a:solidFill>
                  <a:schemeClr val="bg1"/>
                </a:solidFill>
              </a:defRPr>
            </a:lvl1pPr>
          </a:lstStyle>
          <a:p>
            <a:r>
              <a:rPr lang="en-US"/>
              <a:t>Click to edit Master title style</a:t>
            </a:r>
            <a:endParaRPr/>
          </a:p>
        </p:txBody>
      </p:sp>
      <p:sp>
        <p:nvSpPr>
          <p:cNvPr id="2" name="TextBox 1">
            <a:extLst>
              <a:ext uri="{FF2B5EF4-FFF2-40B4-BE49-F238E27FC236}">
                <a16:creationId xmlns:a16="http://schemas.microsoft.com/office/drawing/2014/main" id="{158482F8-27C2-DADB-DC7B-BB2C6742230D}"/>
              </a:ext>
            </a:extLst>
          </p:cNvPr>
          <p:cNvSpPr txBox="1"/>
          <p:nvPr/>
        </p:nvSpPr>
        <p:spPr>
          <a:xfrm>
            <a:off x="11169101" y="6390760"/>
            <a:ext cx="914400" cy="338554"/>
          </a:xfrm>
          <a:prstGeom prst="rect">
            <a:avLst/>
          </a:prstGeom>
          <a:noFill/>
        </p:spPr>
        <p:txBody>
          <a:bodyPr wrap="square" rtlCol="0">
            <a:spAutoFit/>
          </a:bodyPr>
          <a:lstStyle/>
          <a:p>
            <a:pPr algn="ctr" fontAlgn="auto">
              <a:spcBef>
                <a:spcPts val="0"/>
              </a:spcBef>
              <a:spcAft>
                <a:spcPts val="0"/>
              </a:spcAft>
              <a:buClrTx/>
              <a:buSzTx/>
              <a:buFontTx/>
              <a:buNone/>
            </a:pPr>
            <a:fld id="{D3DCFC8B-A080-8843-95A7-25512C0D1D12}" type="slidenum">
              <a:rPr lang="en-US" sz="1600" smtClean="0">
                <a:solidFill>
                  <a:schemeClr val="bg1">
                    <a:lumMod val="65000"/>
                  </a:schemeClr>
                </a:solidFill>
                <a:latin typeface="Segoe UI" panose="020B0502040204020203" pitchFamily="34" charset="0"/>
                <a:cs typeface="Segoe UI" panose="020B0502040204020203" pitchFamily="34" charset="0"/>
              </a:rPr>
              <a:pPr algn="ctr" fontAlgn="auto">
                <a:spcBef>
                  <a:spcPts val="0"/>
                </a:spcBef>
                <a:spcAft>
                  <a:spcPts val="0"/>
                </a:spcAft>
                <a:buClrTx/>
                <a:buSzTx/>
                <a:buFontTx/>
                <a:buNone/>
              </a:pPr>
              <a:t>‹#›</a:t>
            </a:fld>
            <a:endParaRPr lang="en-US" sz="1600">
              <a:solidFill>
                <a:schemeClr val="bg1">
                  <a:lumMod val="65000"/>
                </a:schemeClr>
              </a:solidFill>
              <a:latin typeface="Segoe UI" panose="020B0502040204020203" pitchFamily="34" charset="0"/>
              <a:cs typeface="Segoe UI" panose="020B0502040204020203" pitchFamily="34" charset="0"/>
            </a:endParaRPr>
          </a:p>
        </p:txBody>
      </p:sp>
      <p:pic>
        <p:nvPicPr>
          <p:cNvPr id="4" name="Picture 3" descr="Logo, company name&#10;&#10;Description automatically generated">
            <a:extLst>
              <a:ext uri="{FF2B5EF4-FFF2-40B4-BE49-F238E27FC236}">
                <a16:creationId xmlns:a16="http://schemas.microsoft.com/office/drawing/2014/main" id="{38CC0A4E-B758-904C-69FE-5B7DB59F4877}"/>
              </a:ext>
            </a:extLst>
          </p:cNvPr>
          <p:cNvPicPr>
            <a:picLocks noChangeAspect="1"/>
          </p:cNvPicPr>
          <p:nvPr/>
        </p:nvPicPr>
        <p:blipFill>
          <a:blip r:embed="rId2"/>
          <a:stretch>
            <a:fillRect/>
          </a:stretch>
        </p:blipFill>
        <p:spPr>
          <a:xfrm>
            <a:off x="85550" y="6431622"/>
            <a:ext cx="909062" cy="338410"/>
          </a:xfrm>
          <a:prstGeom prst="rect">
            <a:avLst/>
          </a:prstGeom>
        </p:spPr>
      </p:pic>
      <p:pic>
        <p:nvPicPr>
          <p:cNvPr id="6" name="Picture 5" descr="Text&#10;&#10;Description automatically generated">
            <a:extLst>
              <a:ext uri="{FF2B5EF4-FFF2-40B4-BE49-F238E27FC236}">
                <a16:creationId xmlns:a16="http://schemas.microsoft.com/office/drawing/2014/main" id="{44B5A24C-60E1-5739-61FE-17967094D15B}"/>
              </a:ext>
            </a:extLst>
          </p:cNvPr>
          <p:cNvPicPr>
            <a:picLocks noChangeAspect="1"/>
          </p:cNvPicPr>
          <p:nvPr/>
        </p:nvPicPr>
        <p:blipFill>
          <a:blip r:embed="rId3"/>
          <a:stretch>
            <a:fillRect/>
          </a:stretch>
        </p:blipFill>
        <p:spPr>
          <a:xfrm>
            <a:off x="1115400" y="6435322"/>
            <a:ext cx="1499464" cy="334709"/>
          </a:xfrm>
          <a:prstGeom prst="rect">
            <a:avLst/>
          </a:prstGeom>
        </p:spPr>
      </p:pic>
    </p:spTree>
    <p:extLst>
      <p:ext uri="{BB962C8B-B14F-4D97-AF65-F5344CB8AC3E}">
        <p14:creationId xmlns:p14="http://schemas.microsoft.com/office/powerpoint/2010/main" val="223713080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cSld name="3_Title and Content">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9DF9A0C-671B-4CB8-ADAC-464A7835EBC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5550" y="6429482"/>
            <a:ext cx="909061" cy="338410"/>
          </a:xfrm>
          <a:prstGeom prst="rect">
            <a:avLst/>
          </a:prstGeom>
        </p:spPr>
      </p:pic>
      <p:pic>
        <p:nvPicPr>
          <p:cNvPr id="4" name="Picture 3">
            <a:extLst>
              <a:ext uri="{FF2B5EF4-FFF2-40B4-BE49-F238E27FC236}">
                <a16:creationId xmlns:a16="http://schemas.microsoft.com/office/drawing/2014/main" id="{DFEB7D05-61B2-CFE6-1EE2-F61BAFB1CFB8}"/>
              </a:ext>
            </a:extLst>
          </p:cNvPr>
          <p:cNvPicPr>
            <a:picLocks noChangeAspect="1"/>
          </p:cNvPicPr>
          <p:nvPr/>
        </p:nvPicPr>
        <p:blipFill>
          <a:blip r:embed="rId3"/>
          <a:srcRect/>
          <a:stretch/>
        </p:blipFill>
        <p:spPr>
          <a:xfrm>
            <a:off x="1115400" y="6429809"/>
            <a:ext cx="1499464" cy="334055"/>
          </a:xfrm>
          <a:prstGeom prst="rect">
            <a:avLst/>
          </a:prstGeom>
        </p:spPr>
      </p:pic>
      <p:pic>
        <p:nvPicPr>
          <p:cNvPr id="19" name="TNM Logo">
            <a:extLst>
              <a:ext uri="{FF2B5EF4-FFF2-40B4-BE49-F238E27FC236}">
                <a16:creationId xmlns:a16="http://schemas.microsoft.com/office/drawing/2014/main" id="{8BA009F5-7AC0-4735-86DE-09F564908749}"/>
              </a:ext>
            </a:extLst>
          </p:cNvPr>
          <p:cNvPicPr>
            <a:picLocks noChangeAspect="1"/>
          </p:cNvPicPr>
          <p:nvPr/>
        </p:nvPicPr>
        <p:blipFill rotWithShape="1">
          <a:blip r:embed="rId4">
            <a:duotone>
              <a:prstClr val="black"/>
              <a:schemeClr val="accent3">
                <a:tint val="45000"/>
                <a:satMod val="400000"/>
              </a:schemeClr>
            </a:duotone>
            <a:alphaModFix amt="7000"/>
            <a:extLst>
              <a:ext uri="{BEBA8EAE-BF5A-486C-A8C5-ECC9F3942E4B}">
                <a14:imgProps xmlns:a14="http://schemas.microsoft.com/office/drawing/2010/main">
                  <a14:imgLayer r:embed="rId5">
                    <a14:imgEffect>
                      <a14:sharpenSoften amount="50000"/>
                    </a14:imgEffect>
                    <a14:imgEffect>
                      <a14:colorTemperature colorTemp="11500"/>
                    </a14:imgEffect>
                    <a14:imgEffect>
                      <a14:saturation sat="0"/>
                    </a14:imgEffect>
                    <a14:imgEffect>
                      <a14:brightnessContrast bright="-61000"/>
                    </a14:imgEffect>
                  </a14:imgLayer>
                </a14:imgProps>
              </a:ext>
            </a:extLst>
          </a:blip>
          <a:srcRect r="51966" b="15265"/>
          <a:stretch/>
        </p:blipFill>
        <p:spPr>
          <a:xfrm>
            <a:off x="11062394" y="99528"/>
            <a:ext cx="1013381" cy="1039725"/>
          </a:xfrm>
          <a:prstGeom prst="rect">
            <a:avLst/>
          </a:prstGeom>
          <a:noFill/>
          <a:effectLst/>
        </p:spPr>
      </p:pic>
      <p:sp>
        <p:nvSpPr>
          <p:cNvPr id="22" name="TextBox 21">
            <a:extLst>
              <a:ext uri="{FF2B5EF4-FFF2-40B4-BE49-F238E27FC236}">
                <a16:creationId xmlns:a16="http://schemas.microsoft.com/office/drawing/2014/main" id="{5AAE6BF7-40A6-0ADB-8524-91EBED9AA6F9}"/>
              </a:ext>
            </a:extLst>
          </p:cNvPr>
          <p:cNvSpPr txBox="1"/>
          <p:nvPr/>
        </p:nvSpPr>
        <p:spPr>
          <a:xfrm>
            <a:off x="11285239" y="483981"/>
            <a:ext cx="548640" cy="338554"/>
          </a:xfrm>
          <a:prstGeom prst="rect">
            <a:avLst/>
          </a:prstGeom>
          <a:noFill/>
        </p:spPr>
        <p:txBody>
          <a:bodyPr wrap="square">
            <a:spAutoFit/>
          </a:bodyPr>
          <a:lstStyle/>
          <a:p>
            <a:pPr algn="ctr"/>
            <a:fld id="{D3DCFC8B-A080-8843-95A7-25512C0D1D12}" type="slidenum">
              <a:rPr lang="en-US" sz="1600" smtClean="0">
                <a:solidFill>
                  <a:srgbClr val="123020"/>
                </a:solidFill>
                <a:latin typeface="Segoe UI" panose="020B0502040204020203" pitchFamily="34" charset="0"/>
                <a:cs typeface="Segoe UI" panose="020B0502040204020203" pitchFamily="34" charset="0"/>
              </a:rPr>
              <a:pPr algn="ctr"/>
              <a:t>‹#›</a:t>
            </a:fld>
            <a:endParaRPr lang="en-US" sz="1600"/>
          </a:p>
        </p:txBody>
      </p:sp>
    </p:spTree>
    <p:extLst>
      <p:ext uri="{BB962C8B-B14F-4D97-AF65-F5344CB8AC3E}">
        <p14:creationId xmlns:p14="http://schemas.microsoft.com/office/powerpoint/2010/main" val="336881197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Title Slide">
  <p:cSld name="1_Title Slide">
    <p:spTree>
      <p:nvGrpSpPr>
        <p:cNvPr id="1" name="Shape 14"/>
        <p:cNvGrpSpPr/>
        <p:nvPr/>
      </p:nvGrpSpPr>
      <p:grpSpPr>
        <a:xfrm>
          <a:off x="0" y="0"/>
          <a:ext cx="0" cy="0"/>
          <a:chOff x="0" y="0"/>
          <a:chExt cx="0" cy="0"/>
        </a:xfrm>
      </p:grpSpPr>
    </p:spTree>
    <p:extLst>
      <p:ext uri="{BB962C8B-B14F-4D97-AF65-F5344CB8AC3E}">
        <p14:creationId xmlns:p14="http://schemas.microsoft.com/office/powerpoint/2010/main" val="244020531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Title and Content, Alt.">
  <p:cSld name="Title and Content, Alt.">
    <p:spTree>
      <p:nvGrpSpPr>
        <p:cNvPr id="1" name="Shape 165"/>
        <p:cNvGrpSpPr/>
        <p:nvPr/>
      </p:nvGrpSpPr>
      <p:grpSpPr>
        <a:xfrm>
          <a:off x="0" y="0"/>
          <a:ext cx="0" cy="0"/>
          <a:chOff x="0" y="0"/>
          <a:chExt cx="0" cy="0"/>
        </a:xfrm>
      </p:grpSpPr>
      <p:sp>
        <p:nvSpPr>
          <p:cNvPr id="167" name="Google Shape;167;p16"/>
          <p:cNvSpPr txBox="1">
            <a:spLocks noGrp="1"/>
          </p:cNvSpPr>
          <p:nvPr>
            <p:ph type="title"/>
          </p:nvPr>
        </p:nvSpPr>
        <p:spPr>
          <a:xfrm>
            <a:off x="664632" y="134469"/>
            <a:ext cx="10075200" cy="995100"/>
          </a:xfrm>
          <a:prstGeom prst="rect">
            <a:avLst/>
          </a:prstGeom>
          <a:noFill/>
          <a:ln>
            <a:noFill/>
          </a:ln>
        </p:spPr>
        <p:txBody>
          <a:bodyPr spcFirstLastPara="1" wrap="square" lIns="91425" tIns="91425" rIns="91425" bIns="91425" anchor="b" anchorCtr="0">
            <a:noAutofit/>
          </a:bodyPr>
          <a:lstStyle>
            <a:lvl1pPr marR="0" lvl="0" algn="l" rtl="0">
              <a:lnSpc>
                <a:spcPct val="100000"/>
              </a:lnSpc>
              <a:spcBef>
                <a:spcPts val="0"/>
              </a:spcBef>
              <a:spcAft>
                <a:spcPts val="0"/>
              </a:spcAft>
              <a:buClr>
                <a:srgbClr val="006F4B"/>
              </a:buClr>
              <a:buSzPts val="3600"/>
              <a:buFont typeface="Arial"/>
              <a:buNone/>
              <a:defRPr sz="3600" b="0" i="0" u="none" strike="noStrike" cap="none">
                <a:solidFill>
                  <a:srgbClr val="006F4B"/>
                </a:solidFill>
                <a:latin typeface="Arial"/>
                <a:ea typeface="Arial"/>
                <a:cs typeface="Arial"/>
                <a:sym typeface="Arial"/>
              </a:defRPr>
            </a:lvl1pPr>
            <a:lvl2pPr lvl="1" algn="l" rtl="0">
              <a:lnSpc>
                <a:spcPct val="100000"/>
              </a:lnSpc>
              <a:spcBef>
                <a:spcPts val="0"/>
              </a:spcBef>
              <a:spcAft>
                <a:spcPts val="0"/>
              </a:spcAft>
              <a:buSzPts val="1800"/>
              <a:buFont typeface="Arial"/>
              <a:buNone/>
              <a:defRPr sz="1800"/>
            </a:lvl2pPr>
            <a:lvl3pPr lvl="2" algn="l" rtl="0">
              <a:lnSpc>
                <a:spcPct val="100000"/>
              </a:lnSpc>
              <a:spcBef>
                <a:spcPts val="0"/>
              </a:spcBef>
              <a:spcAft>
                <a:spcPts val="0"/>
              </a:spcAft>
              <a:buSzPts val="1800"/>
              <a:buFont typeface="Arial"/>
              <a:buNone/>
              <a:defRPr sz="1800"/>
            </a:lvl3pPr>
            <a:lvl4pPr lvl="3" algn="l" rtl="0">
              <a:lnSpc>
                <a:spcPct val="100000"/>
              </a:lnSpc>
              <a:spcBef>
                <a:spcPts val="0"/>
              </a:spcBef>
              <a:spcAft>
                <a:spcPts val="0"/>
              </a:spcAft>
              <a:buSzPts val="1800"/>
              <a:buFont typeface="Arial"/>
              <a:buNone/>
              <a:defRPr sz="1800"/>
            </a:lvl4pPr>
            <a:lvl5pPr lvl="4" algn="l" rtl="0">
              <a:lnSpc>
                <a:spcPct val="100000"/>
              </a:lnSpc>
              <a:spcBef>
                <a:spcPts val="0"/>
              </a:spcBef>
              <a:spcAft>
                <a:spcPts val="0"/>
              </a:spcAft>
              <a:buSzPts val="1800"/>
              <a:buFont typeface="Arial"/>
              <a:buNone/>
              <a:defRPr sz="1800"/>
            </a:lvl5pPr>
            <a:lvl6pPr lvl="5" algn="l" rtl="0">
              <a:lnSpc>
                <a:spcPct val="100000"/>
              </a:lnSpc>
              <a:spcBef>
                <a:spcPts val="0"/>
              </a:spcBef>
              <a:spcAft>
                <a:spcPts val="0"/>
              </a:spcAft>
              <a:buSzPts val="1800"/>
              <a:buFont typeface="Arial"/>
              <a:buNone/>
              <a:defRPr sz="1800"/>
            </a:lvl6pPr>
            <a:lvl7pPr lvl="6" algn="l" rtl="0">
              <a:lnSpc>
                <a:spcPct val="100000"/>
              </a:lnSpc>
              <a:spcBef>
                <a:spcPts val="0"/>
              </a:spcBef>
              <a:spcAft>
                <a:spcPts val="0"/>
              </a:spcAft>
              <a:buSzPts val="1800"/>
              <a:buFont typeface="Arial"/>
              <a:buNone/>
              <a:defRPr sz="1800"/>
            </a:lvl7pPr>
            <a:lvl8pPr lvl="7" algn="l" rtl="0">
              <a:lnSpc>
                <a:spcPct val="100000"/>
              </a:lnSpc>
              <a:spcBef>
                <a:spcPts val="0"/>
              </a:spcBef>
              <a:spcAft>
                <a:spcPts val="0"/>
              </a:spcAft>
              <a:buSzPts val="1800"/>
              <a:buFont typeface="Arial"/>
              <a:buNone/>
              <a:defRPr sz="1800"/>
            </a:lvl8pPr>
            <a:lvl9pPr lvl="8" algn="l" rtl="0">
              <a:lnSpc>
                <a:spcPct val="100000"/>
              </a:lnSpc>
              <a:spcBef>
                <a:spcPts val="0"/>
              </a:spcBef>
              <a:spcAft>
                <a:spcPts val="0"/>
              </a:spcAft>
              <a:buSzPts val="1800"/>
              <a:buFont typeface="Arial"/>
              <a:buNone/>
              <a:defRPr sz="1800"/>
            </a:lvl9pPr>
          </a:lstStyle>
          <a:p>
            <a:r>
              <a:rPr lang="en-US"/>
              <a:t>Click to edit Master title style</a:t>
            </a:r>
            <a:endParaRPr/>
          </a:p>
        </p:txBody>
      </p:sp>
      <p:sp>
        <p:nvSpPr>
          <p:cNvPr id="168" name="Google Shape;168;p16"/>
          <p:cNvSpPr txBox="1">
            <a:spLocks noGrp="1"/>
          </p:cNvSpPr>
          <p:nvPr>
            <p:ph type="body" idx="1"/>
          </p:nvPr>
        </p:nvSpPr>
        <p:spPr>
          <a:xfrm>
            <a:off x="664632" y="1981200"/>
            <a:ext cx="10075200" cy="4145100"/>
          </a:xfrm>
          <a:prstGeom prst="rect">
            <a:avLst/>
          </a:prstGeom>
          <a:noFill/>
          <a:ln>
            <a:noFill/>
          </a:ln>
        </p:spPr>
        <p:txBody>
          <a:bodyPr spcFirstLastPara="1" wrap="square" lIns="91425" tIns="91425" rIns="91425" bIns="91425" anchor="t" anchorCtr="0">
            <a:noAutofit/>
          </a:bodyPr>
          <a:lstStyle>
            <a:lvl1pPr marL="457200" marR="0" lvl="0" indent="-323850" algn="l" rtl="0">
              <a:lnSpc>
                <a:spcPct val="100000"/>
              </a:lnSpc>
              <a:spcBef>
                <a:spcPts val="2000"/>
              </a:spcBef>
              <a:spcAft>
                <a:spcPts val="0"/>
              </a:spcAft>
              <a:buClr>
                <a:srgbClr val="493A13"/>
              </a:buClr>
              <a:buSzPts val="1500"/>
              <a:buFont typeface="Noto Sans Symbols"/>
              <a:buChar char="■"/>
              <a:defRPr sz="2000" b="0" i="0" u="none" strike="noStrike" cap="none">
                <a:solidFill>
                  <a:srgbClr val="595959"/>
                </a:solidFill>
                <a:latin typeface="Arial"/>
                <a:ea typeface="Arial"/>
                <a:cs typeface="Arial"/>
                <a:sym typeface="Arial"/>
              </a:defRPr>
            </a:lvl1pPr>
            <a:lvl2pPr marL="914400" marR="0" lvl="1" indent="-314325" algn="l" rtl="0">
              <a:lnSpc>
                <a:spcPct val="100000"/>
              </a:lnSpc>
              <a:spcBef>
                <a:spcPts val="600"/>
              </a:spcBef>
              <a:spcAft>
                <a:spcPts val="0"/>
              </a:spcAft>
              <a:buClr>
                <a:schemeClr val="accent4"/>
              </a:buClr>
              <a:buSzPts val="1350"/>
              <a:buFont typeface="Noto Sans Symbols"/>
              <a:buChar char="■"/>
              <a:defRPr sz="1800" b="0" i="0" u="none" strike="noStrike" cap="none">
                <a:solidFill>
                  <a:srgbClr val="595959"/>
                </a:solidFill>
                <a:latin typeface="Arial"/>
                <a:ea typeface="Arial"/>
                <a:cs typeface="Arial"/>
                <a:sym typeface="Arial"/>
              </a:defRPr>
            </a:lvl2pPr>
            <a:lvl3pPr marL="1371600" marR="0" lvl="2" indent="-314325" algn="l" rtl="0">
              <a:lnSpc>
                <a:spcPct val="100000"/>
              </a:lnSpc>
              <a:spcBef>
                <a:spcPts val="600"/>
              </a:spcBef>
              <a:spcAft>
                <a:spcPts val="0"/>
              </a:spcAft>
              <a:buClr>
                <a:srgbClr val="493A13"/>
              </a:buClr>
              <a:buSzPts val="1350"/>
              <a:buFont typeface="Noto Sans Symbols"/>
              <a:buChar char="■"/>
              <a:defRPr sz="1800" b="0" i="0" u="none" strike="noStrike" cap="none">
                <a:solidFill>
                  <a:srgbClr val="595959"/>
                </a:solidFill>
                <a:latin typeface="Arial"/>
                <a:ea typeface="Arial"/>
                <a:cs typeface="Arial"/>
                <a:sym typeface="Arial"/>
              </a:defRPr>
            </a:lvl3pPr>
            <a:lvl4pPr marL="1828800" marR="0" lvl="3" indent="-314325" algn="l" rtl="0">
              <a:lnSpc>
                <a:spcPct val="100000"/>
              </a:lnSpc>
              <a:spcBef>
                <a:spcPts val="600"/>
              </a:spcBef>
              <a:spcAft>
                <a:spcPts val="0"/>
              </a:spcAft>
              <a:buClr>
                <a:schemeClr val="accent4"/>
              </a:buClr>
              <a:buSzPts val="1350"/>
              <a:buFont typeface="Noto Sans Symbols"/>
              <a:buChar char="■"/>
              <a:defRPr sz="1800" b="0" i="0" u="none" strike="noStrike" cap="none">
                <a:solidFill>
                  <a:srgbClr val="595959"/>
                </a:solidFill>
                <a:latin typeface="Arial"/>
                <a:ea typeface="Arial"/>
                <a:cs typeface="Arial"/>
                <a:sym typeface="Arial"/>
              </a:defRPr>
            </a:lvl4pPr>
            <a:lvl5pPr marL="2286000" marR="0" lvl="4" indent="-314325" algn="l" rtl="0">
              <a:lnSpc>
                <a:spcPct val="100000"/>
              </a:lnSpc>
              <a:spcBef>
                <a:spcPts val="600"/>
              </a:spcBef>
              <a:spcAft>
                <a:spcPts val="0"/>
              </a:spcAft>
              <a:buClr>
                <a:srgbClr val="493A13"/>
              </a:buClr>
              <a:buSzPts val="1350"/>
              <a:buFont typeface="Noto Sans Symbols"/>
              <a:buChar char="■"/>
              <a:defRPr sz="1800" b="0" i="0" u="none" strike="noStrike" cap="none">
                <a:solidFill>
                  <a:srgbClr val="595959"/>
                </a:solidFill>
                <a:latin typeface="Arial"/>
                <a:ea typeface="Arial"/>
                <a:cs typeface="Arial"/>
                <a:sym typeface="Arial"/>
              </a:defRPr>
            </a:lvl5pPr>
            <a:lvl6pPr marL="2743200" marR="0" lvl="5"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Times New Roman"/>
                <a:ea typeface="Times New Roman"/>
                <a:cs typeface="Times New Roman"/>
                <a:sym typeface="Times New Roman"/>
              </a:defRPr>
            </a:lvl6pPr>
            <a:lvl7pPr marL="3200400" marR="0" lvl="6"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Times New Roman"/>
                <a:ea typeface="Times New Roman"/>
                <a:cs typeface="Times New Roman"/>
                <a:sym typeface="Times New Roman"/>
              </a:defRPr>
            </a:lvl7pPr>
            <a:lvl8pPr marL="3657600" marR="0" lvl="7"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Times New Roman"/>
                <a:ea typeface="Times New Roman"/>
                <a:cs typeface="Times New Roman"/>
                <a:sym typeface="Times New Roman"/>
              </a:defRPr>
            </a:lvl8pPr>
            <a:lvl9pPr marL="4114800" marR="0" lvl="8"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Times New Roman"/>
                <a:ea typeface="Times New Roman"/>
                <a:cs typeface="Times New Roman"/>
                <a:sym typeface="Times New Roman"/>
              </a:defRPr>
            </a:lvl9pPr>
          </a:lstStyle>
          <a:p>
            <a:pPr lvl="0"/>
            <a:r>
              <a:rPr lang="en-US"/>
              <a:t>Click to edit Master text styles</a:t>
            </a:r>
          </a:p>
        </p:txBody>
      </p:sp>
      <p:sp>
        <p:nvSpPr>
          <p:cNvPr id="169" name="Google Shape;169;p16"/>
          <p:cNvSpPr txBox="1">
            <a:spLocks noGrp="1"/>
          </p:cNvSpPr>
          <p:nvPr>
            <p:ph type="dt" idx="10"/>
          </p:nvPr>
        </p:nvSpPr>
        <p:spPr>
          <a:xfrm>
            <a:off x="9060328" y="6423585"/>
            <a:ext cx="2844800" cy="365100"/>
          </a:xfrm>
          <a:prstGeom prst="rect">
            <a:avLst/>
          </a:prstGeom>
          <a:noFill/>
          <a:ln>
            <a:noFill/>
          </a:ln>
        </p:spPr>
        <p:txBody>
          <a:bodyPr spcFirstLastPara="1" wrap="square" lIns="91425" tIns="91425" rIns="91425" bIns="91425" anchor="ctr" anchorCtr="0">
            <a:noAutofit/>
          </a:bodyPr>
          <a:lstStyle>
            <a:lvl1pPr marR="0" lvl="0" algn="r" rtl="0">
              <a:lnSpc>
                <a:spcPct val="100000"/>
              </a:lnSpc>
              <a:spcBef>
                <a:spcPts val="220"/>
              </a:spcBef>
              <a:spcAft>
                <a:spcPts val="0"/>
              </a:spcAft>
              <a:buClr>
                <a:schemeClr val="hlink"/>
              </a:buClr>
              <a:buSzPts val="1210"/>
              <a:buFont typeface="Noto Sans Symbols"/>
              <a:buChar char="•"/>
              <a:defRPr sz="1100" b="0" i="0" u="none" strike="noStrike" cap="none">
                <a:solidFill>
                  <a:srgbClr val="595959"/>
                </a:solidFill>
                <a:latin typeface="Tahoma"/>
                <a:ea typeface="Tahoma"/>
                <a:cs typeface="Tahoma"/>
                <a:sym typeface="Tahoma"/>
              </a:defRPr>
            </a:lvl1pPr>
            <a:lvl2pPr marR="0" lvl="1" algn="l" rtl="0">
              <a:lnSpc>
                <a:spcPct val="100000"/>
              </a:lnSpc>
              <a:spcBef>
                <a:spcPts val="640"/>
              </a:spcBef>
              <a:spcAft>
                <a:spcPts val="0"/>
              </a:spcAft>
              <a:buClr>
                <a:schemeClr val="hlink"/>
              </a:buClr>
              <a:buSzPts val="3520"/>
              <a:buFont typeface="Noto Sans Symbols"/>
              <a:buChar char="•"/>
              <a:defRPr sz="3200" b="0" i="0" u="none" strike="noStrike" cap="none">
                <a:solidFill>
                  <a:schemeClr val="dk1"/>
                </a:solidFill>
                <a:latin typeface="Tahoma"/>
                <a:ea typeface="Tahoma"/>
                <a:cs typeface="Tahoma"/>
                <a:sym typeface="Tahoma"/>
              </a:defRPr>
            </a:lvl2pPr>
            <a:lvl3pPr marR="0" lvl="2" algn="l" rtl="0">
              <a:lnSpc>
                <a:spcPct val="100000"/>
              </a:lnSpc>
              <a:spcBef>
                <a:spcPts val="640"/>
              </a:spcBef>
              <a:spcAft>
                <a:spcPts val="0"/>
              </a:spcAft>
              <a:buClr>
                <a:schemeClr val="hlink"/>
              </a:buClr>
              <a:buSzPts val="3520"/>
              <a:buFont typeface="Noto Sans Symbols"/>
              <a:buChar char="•"/>
              <a:defRPr sz="3200" b="0" i="0" u="none" strike="noStrike" cap="none">
                <a:solidFill>
                  <a:schemeClr val="dk1"/>
                </a:solidFill>
                <a:latin typeface="Tahoma"/>
                <a:ea typeface="Tahoma"/>
                <a:cs typeface="Tahoma"/>
                <a:sym typeface="Tahoma"/>
              </a:defRPr>
            </a:lvl3pPr>
            <a:lvl4pPr marR="0" lvl="3" algn="l" rtl="0">
              <a:lnSpc>
                <a:spcPct val="100000"/>
              </a:lnSpc>
              <a:spcBef>
                <a:spcPts val="640"/>
              </a:spcBef>
              <a:spcAft>
                <a:spcPts val="0"/>
              </a:spcAft>
              <a:buClr>
                <a:schemeClr val="hlink"/>
              </a:buClr>
              <a:buSzPts val="3520"/>
              <a:buFont typeface="Noto Sans Symbols"/>
              <a:buChar char="•"/>
              <a:defRPr sz="3200" b="0" i="0" u="none" strike="noStrike" cap="none">
                <a:solidFill>
                  <a:schemeClr val="dk1"/>
                </a:solidFill>
                <a:latin typeface="Tahoma"/>
                <a:ea typeface="Tahoma"/>
                <a:cs typeface="Tahoma"/>
                <a:sym typeface="Tahoma"/>
              </a:defRPr>
            </a:lvl4pPr>
            <a:lvl5pPr marR="0" lvl="4" algn="l" rtl="0">
              <a:lnSpc>
                <a:spcPct val="100000"/>
              </a:lnSpc>
              <a:spcBef>
                <a:spcPts val="640"/>
              </a:spcBef>
              <a:spcAft>
                <a:spcPts val="0"/>
              </a:spcAft>
              <a:buClr>
                <a:schemeClr val="hlink"/>
              </a:buClr>
              <a:buSzPts val="3520"/>
              <a:buFont typeface="Noto Sans Symbols"/>
              <a:buChar char="•"/>
              <a:defRPr sz="3200" b="0" i="0" u="none" strike="noStrike" cap="none">
                <a:solidFill>
                  <a:schemeClr val="dk1"/>
                </a:solidFill>
                <a:latin typeface="Tahoma"/>
                <a:ea typeface="Tahoma"/>
                <a:cs typeface="Tahoma"/>
                <a:sym typeface="Tahoma"/>
              </a:defRPr>
            </a:lvl5pPr>
            <a:lvl6pPr marR="0" lvl="5" algn="l" rtl="0">
              <a:lnSpc>
                <a:spcPct val="100000"/>
              </a:lnSpc>
              <a:spcBef>
                <a:spcPts val="0"/>
              </a:spcBef>
              <a:spcAft>
                <a:spcPts val="0"/>
              </a:spcAft>
              <a:buClr>
                <a:schemeClr val="dk1"/>
              </a:buClr>
              <a:buSzPts val="3200"/>
              <a:buFont typeface="Tahoma"/>
              <a:buNone/>
              <a:defRPr sz="3200" b="0" i="0" u="none" strike="noStrike" cap="none">
                <a:solidFill>
                  <a:schemeClr val="dk1"/>
                </a:solidFill>
                <a:latin typeface="Tahoma"/>
                <a:ea typeface="Tahoma"/>
                <a:cs typeface="Tahoma"/>
                <a:sym typeface="Tahoma"/>
              </a:defRPr>
            </a:lvl6pPr>
            <a:lvl7pPr marR="0" lvl="6" algn="l" rtl="0">
              <a:lnSpc>
                <a:spcPct val="100000"/>
              </a:lnSpc>
              <a:spcBef>
                <a:spcPts val="0"/>
              </a:spcBef>
              <a:spcAft>
                <a:spcPts val="0"/>
              </a:spcAft>
              <a:buClr>
                <a:schemeClr val="dk1"/>
              </a:buClr>
              <a:buSzPts val="3200"/>
              <a:buFont typeface="Tahoma"/>
              <a:buNone/>
              <a:defRPr sz="3200" b="0" i="0" u="none" strike="noStrike" cap="none">
                <a:solidFill>
                  <a:schemeClr val="dk1"/>
                </a:solidFill>
                <a:latin typeface="Tahoma"/>
                <a:ea typeface="Tahoma"/>
                <a:cs typeface="Tahoma"/>
                <a:sym typeface="Tahoma"/>
              </a:defRPr>
            </a:lvl7pPr>
            <a:lvl8pPr marR="0" lvl="7" algn="l" rtl="0">
              <a:lnSpc>
                <a:spcPct val="100000"/>
              </a:lnSpc>
              <a:spcBef>
                <a:spcPts val="0"/>
              </a:spcBef>
              <a:spcAft>
                <a:spcPts val="0"/>
              </a:spcAft>
              <a:buClr>
                <a:schemeClr val="dk1"/>
              </a:buClr>
              <a:buSzPts val="3200"/>
              <a:buFont typeface="Tahoma"/>
              <a:buNone/>
              <a:defRPr sz="3200" b="0" i="0" u="none" strike="noStrike" cap="none">
                <a:solidFill>
                  <a:schemeClr val="dk1"/>
                </a:solidFill>
                <a:latin typeface="Tahoma"/>
                <a:ea typeface="Tahoma"/>
                <a:cs typeface="Tahoma"/>
                <a:sym typeface="Tahoma"/>
              </a:defRPr>
            </a:lvl8pPr>
            <a:lvl9pPr marR="0" lvl="8" algn="l" rtl="0">
              <a:lnSpc>
                <a:spcPct val="100000"/>
              </a:lnSpc>
              <a:spcBef>
                <a:spcPts val="0"/>
              </a:spcBef>
              <a:spcAft>
                <a:spcPts val="0"/>
              </a:spcAft>
              <a:buClr>
                <a:schemeClr val="dk1"/>
              </a:buClr>
              <a:buSzPts val="3200"/>
              <a:buFont typeface="Tahoma"/>
              <a:buNone/>
              <a:defRPr sz="3200" b="0" i="0" u="none" strike="noStrike" cap="none">
                <a:solidFill>
                  <a:schemeClr val="dk1"/>
                </a:solidFill>
                <a:latin typeface="Tahoma"/>
                <a:ea typeface="Tahoma"/>
                <a:cs typeface="Tahoma"/>
                <a:sym typeface="Tahoma"/>
              </a:defRPr>
            </a:lvl9pPr>
          </a:lstStyle>
          <a:p>
            <a:endParaRPr lang="en-US"/>
          </a:p>
        </p:txBody>
      </p:sp>
      <p:sp>
        <p:nvSpPr>
          <p:cNvPr id="170" name="Google Shape;170;p16"/>
          <p:cNvSpPr txBox="1">
            <a:spLocks noGrp="1"/>
          </p:cNvSpPr>
          <p:nvPr>
            <p:ph type="ftr" idx="11"/>
          </p:nvPr>
        </p:nvSpPr>
        <p:spPr>
          <a:xfrm>
            <a:off x="268941" y="6423585"/>
            <a:ext cx="8164000" cy="36510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220"/>
              </a:spcBef>
              <a:spcAft>
                <a:spcPts val="0"/>
              </a:spcAft>
              <a:buClr>
                <a:schemeClr val="hlink"/>
              </a:buClr>
              <a:buSzPts val="1210"/>
              <a:buFont typeface="Noto Sans Symbols"/>
              <a:buChar char="•"/>
              <a:defRPr sz="1100" b="0" i="0" u="none" strike="noStrike" cap="none">
                <a:solidFill>
                  <a:srgbClr val="595959"/>
                </a:solidFill>
                <a:latin typeface="Tahoma"/>
                <a:ea typeface="Tahoma"/>
                <a:cs typeface="Tahoma"/>
                <a:sym typeface="Tahoma"/>
              </a:defRPr>
            </a:lvl1pPr>
            <a:lvl2pPr marR="0" lvl="1" algn="l" rtl="0">
              <a:lnSpc>
                <a:spcPct val="100000"/>
              </a:lnSpc>
              <a:spcBef>
                <a:spcPts val="640"/>
              </a:spcBef>
              <a:spcAft>
                <a:spcPts val="0"/>
              </a:spcAft>
              <a:buClr>
                <a:schemeClr val="hlink"/>
              </a:buClr>
              <a:buSzPts val="3520"/>
              <a:buFont typeface="Noto Sans Symbols"/>
              <a:buChar char="•"/>
              <a:defRPr sz="3200" b="0" i="0" u="none" strike="noStrike" cap="none">
                <a:solidFill>
                  <a:schemeClr val="dk1"/>
                </a:solidFill>
                <a:latin typeface="Tahoma"/>
                <a:ea typeface="Tahoma"/>
                <a:cs typeface="Tahoma"/>
                <a:sym typeface="Tahoma"/>
              </a:defRPr>
            </a:lvl2pPr>
            <a:lvl3pPr marR="0" lvl="2" algn="l" rtl="0">
              <a:lnSpc>
                <a:spcPct val="100000"/>
              </a:lnSpc>
              <a:spcBef>
                <a:spcPts val="640"/>
              </a:spcBef>
              <a:spcAft>
                <a:spcPts val="0"/>
              </a:spcAft>
              <a:buClr>
                <a:schemeClr val="hlink"/>
              </a:buClr>
              <a:buSzPts val="3520"/>
              <a:buFont typeface="Noto Sans Symbols"/>
              <a:buChar char="•"/>
              <a:defRPr sz="3200" b="0" i="0" u="none" strike="noStrike" cap="none">
                <a:solidFill>
                  <a:schemeClr val="dk1"/>
                </a:solidFill>
                <a:latin typeface="Tahoma"/>
                <a:ea typeface="Tahoma"/>
                <a:cs typeface="Tahoma"/>
                <a:sym typeface="Tahoma"/>
              </a:defRPr>
            </a:lvl3pPr>
            <a:lvl4pPr marR="0" lvl="3" algn="l" rtl="0">
              <a:lnSpc>
                <a:spcPct val="100000"/>
              </a:lnSpc>
              <a:spcBef>
                <a:spcPts val="640"/>
              </a:spcBef>
              <a:spcAft>
                <a:spcPts val="0"/>
              </a:spcAft>
              <a:buClr>
                <a:schemeClr val="hlink"/>
              </a:buClr>
              <a:buSzPts val="3520"/>
              <a:buFont typeface="Noto Sans Symbols"/>
              <a:buChar char="•"/>
              <a:defRPr sz="3200" b="0" i="0" u="none" strike="noStrike" cap="none">
                <a:solidFill>
                  <a:schemeClr val="dk1"/>
                </a:solidFill>
                <a:latin typeface="Tahoma"/>
                <a:ea typeface="Tahoma"/>
                <a:cs typeface="Tahoma"/>
                <a:sym typeface="Tahoma"/>
              </a:defRPr>
            </a:lvl4pPr>
            <a:lvl5pPr marR="0" lvl="4" algn="l" rtl="0">
              <a:lnSpc>
                <a:spcPct val="100000"/>
              </a:lnSpc>
              <a:spcBef>
                <a:spcPts val="640"/>
              </a:spcBef>
              <a:spcAft>
                <a:spcPts val="0"/>
              </a:spcAft>
              <a:buClr>
                <a:schemeClr val="hlink"/>
              </a:buClr>
              <a:buSzPts val="3520"/>
              <a:buFont typeface="Noto Sans Symbols"/>
              <a:buChar char="•"/>
              <a:defRPr sz="3200" b="0" i="0" u="none" strike="noStrike" cap="none">
                <a:solidFill>
                  <a:schemeClr val="dk1"/>
                </a:solidFill>
                <a:latin typeface="Tahoma"/>
                <a:ea typeface="Tahoma"/>
                <a:cs typeface="Tahoma"/>
                <a:sym typeface="Tahoma"/>
              </a:defRPr>
            </a:lvl5pPr>
            <a:lvl6pPr marR="0" lvl="5" algn="l" rtl="0">
              <a:lnSpc>
                <a:spcPct val="100000"/>
              </a:lnSpc>
              <a:spcBef>
                <a:spcPts val="0"/>
              </a:spcBef>
              <a:spcAft>
                <a:spcPts val="0"/>
              </a:spcAft>
              <a:buClr>
                <a:schemeClr val="dk1"/>
              </a:buClr>
              <a:buSzPts val="3200"/>
              <a:buFont typeface="Tahoma"/>
              <a:buNone/>
              <a:defRPr sz="3200" b="0" i="0" u="none" strike="noStrike" cap="none">
                <a:solidFill>
                  <a:schemeClr val="dk1"/>
                </a:solidFill>
                <a:latin typeface="Tahoma"/>
                <a:ea typeface="Tahoma"/>
                <a:cs typeface="Tahoma"/>
                <a:sym typeface="Tahoma"/>
              </a:defRPr>
            </a:lvl6pPr>
            <a:lvl7pPr marR="0" lvl="6" algn="l" rtl="0">
              <a:lnSpc>
                <a:spcPct val="100000"/>
              </a:lnSpc>
              <a:spcBef>
                <a:spcPts val="0"/>
              </a:spcBef>
              <a:spcAft>
                <a:spcPts val="0"/>
              </a:spcAft>
              <a:buClr>
                <a:schemeClr val="dk1"/>
              </a:buClr>
              <a:buSzPts val="3200"/>
              <a:buFont typeface="Tahoma"/>
              <a:buNone/>
              <a:defRPr sz="3200" b="0" i="0" u="none" strike="noStrike" cap="none">
                <a:solidFill>
                  <a:schemeClr val="dk1"/>
                </a:solidFill>
                <a:latin typeface="Tahoma"/>
                <a:ea typeface="Tahoma"/>
                <a:cs typeface="Tahoma"/>
                <a:sym typeface="Tahoma"/>
              </a:defRPr>
            </a:lvl7pPr>
            <a:lvl8pPr marR="0" lvl="7" algn="l" rtl="0">
              <a:lnSpc>
                <a:spcPct val="100000"/>
              </a:lnSpc>
              <a:spcBef>
                <a:spcPts val="0"/>
              </a:spcBef>
              <a:spcAft>
                <a:spcPts val="0"/>
              </a:spcAft>
              <a:buClr>
                <a:schemeClr val="dk1"/>
              </a:buClr>
              <a:buSzPts val="3200"/>
              <a:buFont typeface="Tahoma"/>
              <a:buNone/>
              <a:defRPr sz="3200" b="0" i="0" u="none" strike="noStrike" cap="none">
                <a:solidFill>
                  <a:schemeClr val="dk1"/>
                </a:solidFill>
                <a:latin typeface="Tahoma"/>
                <a:ea typeface="Tahoma"/>
                <a:cs typeface="Tahoma"/>
                <a:sym typeface="Tahoma"/>
              </a:defRPr>
            </a:lvl8pPr>
            <a:lvl9pPr marR="0" lvl="8" algn="l" rtl="0">
              <a:lnSpc>
                <a:spcPct val="100000"/>
              </a:lnSpc>
              <a:spcBef>
                <a:spcPts val="0"/>
              </a:spcBef>
              <a:spcAft>
                <a:spcPts val="0"/>
              </a:spcAft>
              <a:buClr>
                <a:schemeClr val="dk1"/>
              </a:buClr>
              <a:buSzPts val="3200"/>
              <a:buFont typeface="Tahoma"/>
              <a:buNone/>
              <a:defRPr sz="3200" b="0" i="0" u="none" strike="noStrike" cap="none">
                <a:solidFill>
                  <a:schemeClr val="dk1"/>
                </a:solidFill>
                <a:latin typeface="Tahoma"/>
                <a:ea typeface="Tahoma"/>
                <a:cs typeface="Tahoma"/>
                <a:sym typeface="Tahoma"/>
              </a:defRPr>
            </a:lvl9pPr>
          </a:lstStyle>
          <a:p>
            <a:endParaRPr/>
          </a:p>
        </p:txBody>
      </p:sp>
      <p:sp>
        <p:nvSpPr>
          <p:cNvPr id="172" name="Google Shape;172;p16"/>
          <p:cNvSpPr txBox="1">
            <a:spLocks noGrp="1"/>
          </p:cNvSpPr>
          <p:nvPr>
            <p:ph type="body" idx="2"/>
          </p:nvPr>
        </p:nvSpPr>
        <p:spPr>
          <a:xfrm>
            <a:off x="664691" y="1129553"/>
            <a:ext cx="10078800" cy="774600"/>
          </a:xfrm>
          <a:prstGeom prst="rect">
            <a:avLst/>
          </a:prstGeom>
          <a:noFill/>
          <a:ln>
            <a:noFill/>
          </a:ln>
        </p:spPr>
        <p:txBody>
          <a:bodyPr spcFirstLastPara="1" wrap="square" lIns="91425" tIns="91425" rIns="91425" bIns="91425" anchor="t" anchorCtr="0">
            <a:noAutofit/>
          </a:bodyPr>
          <a:lstStyle>
            <a:lvl1pPr marL="457200" marR="0" lvl="0" indent="-228600" algn="l" rtl="0">
              <a:lnSpc>
                <a:spcPct val="100000"/>
              </a:lnSpc>
              <a:spcBef>
                <a:spcPts val="2000"/>
              </a:spcBef>
              <a:spcAft>
                <a:spcPts val="0"/>
              </a:spcAft>
              <a:buClr>
                <a:srgbClr val="493A13"/>
              </a:buClr>
              <a:buSzPts val="1800"/>
              <a:buFont typeface="Noto Sans Symbols"/>
              <a:buNone/>
              <a:defRPr sz="2400" b="0" i="0" u="none" strike="noStrike" cap="none">
                <a:solidFill>
                  <a:srgbClr val="493A13"/>
                </a:solidFill>
                <a:latin typeface="Arial"/>
                <a:ea typeface="Arial"/>
                <a:cs typeface="Arial"/>
                <a:sym typeface="Arial"/>
              </a:defRPr>
            </a:lvl1pPr>
            <a:lvl2pPr marL="914400" marR="0" lvl="1" indent="-228600" algn="l" rtl="0">
              <a:lnSpc>
                <a:spcPct val="100000"/>
              </a:lnSpc>
              <a:spcBef>
                <a:spcPts val="600"/>
              </a:spcBef>
              <a:spcAft>
                <a:spcPts val="0"/>
              </a:spcAft>
              <a:buClr>
                <a:schemeClr val="accent4"/>
              </a:buClr>
              <a:buSzPts val="900"/>
              <a:buFont typeface="Noto Sans Symbols"/>
              <a:buNone/>
              <a:defRPr sz="1200" b="0" i="0" u="none" strike="noStrike" cap="none">
                <a:solidFill>
                  <a:srgbClr val="595959"/>
                </a:solidFill>
                <a:latin typeface="Arial"/>
                <a:ea typeface="Arial"/>
                <a:cs typeface="Arial"/>
                <a:sym typeface="Arial"/>
              </a:defRPr>
            </a:lvl2pPr>
            <a:lvl3pPr marL="1371600" marR="0" lvl="2" indent="-228600" algn="l" rtl="0">
              <a:lnSpc>
                <a:spcPct val="100000"/>
              </a:lnSpc>
              <a:spcBef>
                <a:spcPts val="600"/>
              </a:spcBef>
              <a:spcAft>
                <a:spcPts val="0"/>
              </a:spcAft>
              <a:buClr>
                <a:srgbClr val="493A13"/>
              </a:buClr>
              <a:buSzPts val="750"/>
              <a:buFont typeface="Noto Sans Symbols"/>
              <a:buNone/>
              <a:defRPr sz="1000" b="0" i="0" u="none" strike="noStrike" cap="none">
                <a:solidFill>
                  <a:srgbClr val="595959"/>
                </a:solidFill>
                <a:latin typeface="Arial"/>
                <a:ea typeface="Arial"/>
                <a:cs typeface="Arial"/>
                <a:sym typeface="Arial"/>
              </a:defRPr>
            </a:lvl3pPr>
            <a:lvl4pPr marL="1828800" marR="0" lvl="3" indent="-228600" algn="l" rtl="0">
              <a:lnSpc>
                <a:spcPct val="100000"/>
              </a:lnSpc>
              <a:spcBef>
                <a:spcPts val="600"/>
              </a:spcBef>
              <a:spcAft>
                <a:spcPts val="0"/>
              </a:spcAft>
              <a:buClr>
                <a:schemeClr val="accent4"/>
              </a:buClr>
              <a:buSzPts val="675"/>
              <a:buFont typeface="Noto Sans Symbols"/>
              <a:buNone/>
              <a:defRPr sz="900" b="0" i="0" u="none" strike="noStrike" cap="none">
                <a:solidFill>
                  <a:srgbClr val="595959"/>
                </a:solidFill>
                <a:latin typeface="Arial"/>
                <a:ea typeface="Arial"/>
                <a:cs typeface="Arial"/>
                <a:sym typeface="Arial"/>
              </a:defRPr>
            </a:lvl4pPr>
            <a:lvl5pPr marL="2286000" marR="0" lvl="4" indent="-228600" algn="l" rtl="0">
              <a:lnSpc>
                <a:spcPct val="100000"/>
              </a:lnSpc>
              <a:spcBef>
                <a:spcPts val="600"/>
              </a:spcBef>
              <a:spcAft>
                <a:spcPts val="0"/>
              </a:spcAft>
              <a:buClr>
                <a:srgbClr val="493A13"/>
              </a:buClr>
              <a:buSzPts val="675"/>
              <a:buFont typeface="Noto Sans Symbols"/>
              <a:buNone/>
              <a:defRPr sz="900" b="0" i="0" u="none" strike="noStrike" cap="none">
                <a:solidFill>
                  <a:srgbClr val="595959"/>
                </a:solidFill>
                <a:latin typeface="Arial"/>
                <a:ea typeface="Arial"/>
                <a:cs typeface="Arial"/>
                <a:sym typeface="Arial"/>
              </a:defRPr>
            </a:lvl5pPr>
            <a:lvl6pPr marL="2743200" marR="0" lvl="5" indent="-228600" algn="l" rtl="0">
              <a:lnSpc>
                <a:spcPct val="100000"/>
              </a:lnSpc>
              <a:spcBef>
                <a:spcPts val="180"/>
              </a:spcBef>
              <a:spcAft>
                <a:spcPts val="0"/>
              </a:spcAft>
              <a:buClr>
                <a:schemeClr val="dk1"/>
              </a:buClr>
              <a:buSzPts val="900"/>
              <a:buFont typeface="Arial"/>
              <a:buNone/>
              <a:defRPr sz="900" b="0" i="0" u="none" strike="noStrike" cap="none">
                <a:solidFill>
                  <a:schemeClr val="dk1"/>
                </a:solidFill>
                <a:latin typeface="Times New Roman"/>
                <a:ea typeface="Times New Roman"/>
                <a:cs typeface="Times New Roman"/>
                <a:sym typeface="Times New Roman"/>
              </a:defRPr>
            </a:lvl6pPr>
            <a:lvl7pPr marL="3200400" marR="0" lvl="6" indent="-228600" algn="l" rtl="0">
              <a:lnSpc>
                <a:spcPct val="100000"/>
              </a:lnSpc>
              <a:spcBef>
                <a:spcPts val="180"/>
              </a:spcBef>
              <a:spcAft>
                <a:spcPts val="0"/>
              </a:spcAft>
              <a:buClr>
                <a:schemeClr val="dk1"/>
              </a:buClr>
              <a:buSzPts val="900"/>
              <a:buFont typeface="Arial"/>
              <a:buNone/>
              <a:defRPr sz="900" b="0" i="0" u="none" strike="noStrike" cap="none">
                <a:solidFill>
                  <a:schemeClr val="dk1"/>
                </a:solidFill>
                <a:latin typeface="Times New Roman"/>
                <a:ea typeface="Times New Roman"/>
                <a:cs typeface="Times New Roman"/>
                <a:sym typeface="Times New Roman"/>
              </a:defRPr>
            </a:lvl7pPr>
            <a:lvl8pPr marL="3657600" marR="0" lvl="7" indent="-228600" algn="l" rtl="0">
              <a:lnSpc>
                <a:spcPct val="100000"/>
              </a:lnSpc>
              <a:spcBef>
                <a:spcPts val="180"/>
              </a:spcBef>
              <a:spcAft>
                <a:spcPts val="0"/>
              </a:spcAft>
              <a:buClr>
                <a:schemeClr val="dk1"/>
              </a:buClr>
              <a:buSzPts val="900"/>
              <a:buFont typeface="Arial"/>
              <a:buNone/>
              <a:defRPr sz="900" b="0" i="0" u="none" strike="noStrike" cap="none">
                <a:solidFill>
                  <a:schemeClr val="dk1"/>
                </a:solidFill>
                <a:latin typeface="Times New Roman"/>
                <a:ea typeface="Times New Roman"/>
                <a:cs typeface="Times New Roman"/>
                <a:sym typeface="Times New Roman"/>
              </a:defRPr>
            </a:lvl8pPr>
            <a:lvl9pPr marL="4114800" marR="0" lvl="8" indent="-228600" algn="l" rtl="0">
              <a:lnSpc>
                <a:spcPct val="100000"/>
              </a:lnSpc>
              <a:spcBef>
                <a:spcPts val="180"/>
              </a:spcBef>
              <a:spcAft>
                <a:spcPts val="0"/>
              </a:spcAft>
              <a:buClr>
                <a:schemeClr val="dk1"/>
              </a:buClr>
              <a:buSzPts val="900"/>
              <a:buFont typeface="Arial"/>
              <a:buNone/>
              <a:defRPr sz="900" b="0" i="0" u="none" strike="noStrike" cap="none">
                <a:solidFill>
                  <a:schemeClr val="dk1"/>
                </a:solidFill>
                <a:latin typeface="Times New Roman"/>
                <a:ea typeface="Times New Roman"/>
                <a:cs typeface="Times New Roman"/>
                <a:sym typeface="Times New Roman"/>
              </a:defRPr>
            </a:lvl9pPr>
          </a:lstStyle>
          <a:p>
            <a:pPr lvl="0"/>
            <a:r>
              <a:rPr lang="en-US"/>
              <a:t>Click to edit Master text styles</a:t>
            </a:r>
          </a:p>
        </p:txBody>
      </p:sp>
    </p:spTree>
    <p:extLst>
      <p:ext uri="{BB962C8B-B14F-4D97-AF65-F5344CB8AC3E}">
        <p14:creationId xmlns:p14="http://schemas.microsoft.com/office/powerpoint/2010/main" val="27092267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cSld name="2_Title and Content, Alt.">
    <p:spTree>
      <p:nvGrpSpPr>
        <p:cNvPr id="1" name=""/>
        <p:cNvGrpSpPr/>
        <p:nvPr/>
      </p:nvGrpSpPr>
      <p:grpSpPr>
        <a:xfrm>
          <a:off x="0" y="0"/>
          <a:ext cx="0" cy="0"/>
          <a:chOff x="0" y="0"/>
          <a:chExt cx="0" cy="0"/>
        </a:xfrm>
      </p:grpSpPr>
      <p:sp>
        <p:nvSpPr>
          <p:cNvPr id="2" name="Title 1"/>
          <p:cNvSpPr>
            <a:spLocks noGrp="1"/>
          </p:cNvSpPr>
          <p:nvPr>
            <p:ph type="title"/>
          </p:nvPr>
        </p:nvSpPr>
        <p:spPr>
          <a:xfrm>
            <a:off x="664635" y="134471"/>
            <a:ext cx="10075084" cy="995082"/>
          </a:xfrm>
        </p:spPr>
        <p:txBody>
          <a:bodyPr anchor="b" anchorCtr="0"/>
          <a:lstStyle>
            <a:lvl1pPr>
              <a:defRPr>
                <a:solidFill>
                  <a:srgbClr val="006F4B"/>
                </a:solidFill>
              </a:defRPr>
            </a:lvl1pPr>
          </a:lstStyle>
          <a:p>
            <a:r>
              <a:rPr lang="en-US" dirty="0"/>
              <a:t>Click to edit Master title style</a:t>
            </a:r>
            <a:endParaRPr dirty="0"/>
          </a:p>
        </p:txBody>
      </p:sp>
      <p:sp>
        <p:nvSpPr>
          <p:cNvPr id="3" name="Content Placeholder 2"/>
          <p:cNvSpPr>
            <a:spLocks noGrp="1"/>
          </p:cNvSpPr>
          <p:nvPr>
            <p:ph idx="1"/>
          </p:nvPr>
        </p:nvSpPr>
        <p:spPr/>
        <p:txBody>
          <a:bodyPr/>
          <a:lstStyle>
            <a:lvl2pPr>
              <a:buClr>
                <a:schemeClr val="accent4"/>
              </a:buClr>
              <a:defRPr/>
            </a:lvl2pPr>
            <a:lvl4pPr>
              <a:buClr>
                <a:schemeClr val="accent4"/>
              </a:buClr>
              <a:defRPr/>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10" name="Text Placeholder 3"/>
          <p:cNvSpPr>
            <a:spLocks noGrp="1"/>
          </p:cNvSpPr>
          <p:nvPr>
            <p:ph type="body" sz="half" idx="2"/>
          </p:nvPr>
        </p:nvSpPr>
        <p:spPr>
          <a:xfrm>
            <a:off x="664692" y="1129553"/>
            <a:ext cx="10078613" cy="774700"/>
          </a:xfrm>
        </p:spPr>
        <p:txBody>
          <a:bodyPr vert="horz" lIns="91440" tIns="45720" rIns="91440" bIns="45720" rtlCol="0" anchor="t" anchorCtr="0">
            <a:noAutofit/>
          </a:bodyPr>
          <a:lstStyle>
            <a:lvl1pPr marL="0" indent="0">
              <a:buNone/>
              <a:defRPr kumimoji="0" sz="1800" b="0" i="0" u="none" strike="noStrike" kern="1200" cap="none" spc="0" normalizeH="0" baseline="0">
                <a:ln>
                  <a:noFill/>
                </a:ln>
                <a:solidFill>
                  <a:srgbClr val="493A13"/>
                </a:solidFill>
                <a:effectLst/>
                <a:uLnTx/>
                <a:uFillTx/>
                <a:latin typeface="Univers" panose="020B0503020202020204" pitchFamily="34" charset="0"/>
                <a:ea typeface="+mj-ea"/>
                <a:cs typeface="+mj-cs"/>
              </a:defRPr>
            </a:lvl1pPr>
            <a:lvl2pPr marL="342891" indent="0">
              <a:buNone/>
              <a:defRPr sz="900"/>
            </a:lvl2pPr>
            <a:lvl3pPr marL="685783" indent="0">
              <a:buNone/>
              <a:defRPr sz="800"/>
            </a:lvl3pPr>
            <a:lvl4pPr marL="1028674" indent="0">
              <a:buNone/>
              <a:defRPr sz="700"/>
            </a:lvl4pPr>
            <a:lvl5pPr marL="1371566" indent="0">
              <a:buNone/>
              <a:defRPr sz="700"/>
            </a:lvl5pPr>
            <a:lvl6pPr marL="1714457" indent="0">
              <a:buNone/>
              <a:defRPr sz="700"/>
            </a:lvl6pPr>
            <a:lvl7pPr marL="2057349" indent="0">
              <a:buNone/>
              <a:defRPr sz="700"/>
            </a:lvl7pPr>
            <a:lvl8pPr marL="2400240" indent="0">
              <a:buNone/>
              <a:defRPr sz="700"/>
            </a:lvl8pPr>
            <a:lvl9pPr marL="2743131" indent="0">
              <a:buNone/>
              <a:defRPr sz="700"/>
            </a:lvl9pPr>
          </a:lstStyle>
          <a:p>
            <a:pPr marL="0" marR="0" lvl="0" indent="0" algn="l" defTabSz="685783" rtl="0" eaLnBrk="1" fontAlgn="auto" latinLnBrk="0" hangingPunct="1">
              <a:lnSpc>
                <a:spcPct val="100000"/>
              </a:lnSpc>
              <a:spcBef>
                <a:spcPct val="0"/>
              </a:spcBef>
              <a:spcAft>
                <a:spcPts val="0"/>
              </a:spcAft>
              <a:buClrTx/>
              <a:buSzTx/>
              <a:buFontTx/>
              <a:buNone/>
              <a:tabLst/>
              <a:defRPr/>
            </a:pPr>
            <a:r>
              <a:rPr lang="en-US" dirty="0"/>
              <a:t>Click to edit Master text styles</a:t>
            </a:r>
          </a:p>
        </p:txBody>
      </p:sp>
    </p:spTree>
    <p:extLst>
      <p:ext uri="{BB962C8B-B14F-4D97-AF65-F5344CB8AC3E}">
        <p14:creationId xmlns:p14="http://schemas.microsoft.com/office/powerpoint/2010/main" val="70246681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Title and body" userDrawn="1">
  <p:cSld name="Title and body">
    <p:spTree>
      <p:nvGrpSpPr>
        <p:cNvPr id="1" name="Shape 29"/>
        <p:cNvGrpSpPr/>
        <p:nvPr/>
      </p:nvGrpSpPr>
      <p:grpSpPr>
        <a:xfrm>
          <a:off x="0" y="0"/>
          <a:ext cx="0" cy="0"/>
          <a:chOff x="0" y="0"/>
          <a:chExt cx="0" cy="0"/>
        </a:xfrm>
      </p:grpSpPr>
      <p:sp>
        <p:nvSpPr>
          <p:cNvPr id="32" name="Shape 32"/>
          <p:cNvSpPr txBox="1">
            <a:spLocks noGrp="1"/>
          </p:cNvSpPr>
          <p:nvPr>
            <p:ph type="sldNum" idx="12"/>
          </p:nvPr>
        </p:nvSpPr>
        <p:spPr>
          <a:xfrm>
            <a:off x="11409055" y="6333135"/>
            <a:ext cx="731600" cy="524800"/>
          </a:xfrm>
          <a:prstGeom prst="rect">
            <a:avLst/>
          </a:prstGeom>
          <a:noFill/>
          <a:ln>
            <a:noFill/>
          </a:ln>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84221733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Title and Content, Alt." userDrawn="1">
  <p:cSld name="1_Title and Content, Alt.">
    <p:spTree>
      <p:nvGrpSpPr>
        <p:cNvPr id="1" name="Shape 248"/>
        <p:cNvGrpSpPr/>
        <p:nvPr/>
      </p:nvGrpSpPr>
      <p:grpSpPr>
        <a:xfrm>
          <a:off x="0" y="0"/>
          <a:ext cx="0" cy="0"/>
          <a:chOff x="0" y="0"/>
          <a:chExt cx="0" cy="0"/>
        </a:xfrm>
      </p:grpSpPr>
    </p:spTree>
    <p:extLst>
      <p:ext uri="{BB962C8B-B14F-4D97-AF65-F5344CB8AC3E}">
        <p14:creationId xmlns:p14="http://schemas.microsoft.com/office/powerpoint/2010/main" val="200563227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58D77-A62F-94F9-274D-4B43D12B5CE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73D18BF-ADD1-EEED-46B4-88D4AE1F270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FDF775B-FF55-8E1D-1FCA-1A04FF51AC11}"/>
              </a:ext>
            </a:extLst>
          </p:cNvPr>
          <p:cNvSpPr>
            <a:spLocks noGrp="1"/>
          </p:cNvSpPr>
          <p:nvPr>
            <p:ph type="dt" sz="half" idx="10"/>
          </p:nvPr>
        </p:nvSpPr>
        <p:spPr/>
        <p:txBody>
          <a:bodyPr/>
          <a:lstStyle/>
          <a:p>
            <a:fld id="{1A90AEA8-1E6A-4188-ACDD-66C5F9D49CD0}" type="datetimeFigureOut">
              <a:rPr lang="en-US" smtClean="0"/>
              <a:t>8/20/2025</a:t>
            </a:fld>
            <a:endParaRPr lang="en-US"/>
          </a:p>
        </p:txBody>
      </p:sp>
      <p:sp>
        <p:nvSpPr>
          <p:cNvPr id="5" name="Footer Placeholder 4">
            <a:extLst>
              <a:ext uri="{FF2B5EF4-FFF2-40B4-BE49-F238E27FC236}">
                <a16:creationId xmlns:a16="http://schemas.microsoft.com/office/drawing/2014/main" id="{E8C058CC-06EF-CDEA-DC15-AAA93677ED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88AB69-F61B-BA18-7A5C-FF05CE734274}"/>
              </a:ext>
            </a:extLst>
          </p:cNvPr>
          <p:cNvSpPr>
            <a:spLocks noGrp="1"/>
          </p:cNvSpPr>
          <p:nvPr>
            <p:ph type="sldNum" sz="quarter" idx="12"/>
          </p:nvPr>
        </p:nvSpPr>
        <p:spPr/>
        <p:txBody>
          <a:bodyPr/>
          <a:lstStyle/>
          <a:p>
            <a:fld id="{FF1E4284-3C4F-477C-924C-EBEC78941B26}" type="slidenum">
              <a:rPr lang="en-US" smtClean="0"/>
              <a:t>‹#›</a:t>
            </a:fld>
            <a:endParaRPr lang="en-US"/>
          </a:p>
        </p:txBody>
      </p:sp>
    </p:spTree>
    <p:extLst>
      <p:ext uri="{BB962C8B-B14F-4D97-AF65-F5344CB8AC3E}">
        <p14:creationId xmlns:p14="http://schemas.microsoft.com/office/powerpoint/2010/main" val="233632026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FAF55-4E2D-FB6E-CD19-9C54AD75EBD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41169FC-48EF-A14C-C516-A9D46A3E714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CEBDD99-8CEC-6C60-DD14-BD6E652801EA}"/>
              </a:ext>
            </a:extLst>
          </p:cNvPr>
          <p:cNvSpPr>
            <a:spLocks noGrp="1"/>
          </p:cNvSpPr>
          <p:nvPr>
            <p:ph type="dt" sz="half" idx="10"/>
          </p:nvPr>
        </p:nvSpPr>
        <p:spPr/>
        <p:txBody>
          <a:bodyPr/>
          <a:lstStyle/>
          <a:p>
            <a:fld id="{1A90AEA8-1E6A-4188-ACDD-66C5F9D49CD0}" type="datetimeFigureOut">
              <a:rPr lang="en-US" smtClean="0"/>
              <a:t>8/20/2025</a:t>
            </a:fld>
            <a:endParaRPr lang="en-US"/>
          </a:p>
        </p:txBody>
      </p:sp>
      <p:sp>
        <p:nvSpPr>
          <p:cNvPr id="5" name="Footer Placeholder 4">
            <a:extLst>
              <a:ext uri="{FF2B5EF4-FFF2-40B4-BE49-F238E27FC236}">
                <a16:creationId xmlns:a16="http://schemas.microsoft.com/office/drawing/2014/main" id="{4DA82553-B136-F0C6-4B30-E628005882B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AE1AF7-62C0-7335-50BE-FAF0A6856534}"/>
              </a:ext>
            </a:extLst>
          </p:cNvPr>
          <p:cNvSpPr>
            <a:spLocks noGrp="1"/>
          </p:cNvSpPr>
          <p:nvPr>
            <p:ph type="sldNum" sz="quarter" idx="12"/>
          </p:nvPr>
        </p:nvSpPr>
        <p:spPr/>
        <p:txBody>
          <a:bodyPr/>
          <a:lstStyle/>
          <a:p>
            <a:fld id="{FF1E4284-3C4F-477C-924C-EBEC78941B26}" type="slidenum">
              <a:rPr lang="en-US" smtClean="0"/>
              <a:t>‹#›</a:t>
            </a:fld>
            <a:endParaRPr lang="en-US"/>
          </a:p>
        </p:txBody>
      </p:sp>
    </p:spTree>
    <p:extLst>
      <p:ext uri="{BB962C8B-B14F-4D97-AF65-F5344CB8AC3E}">
        <p14:creationId xmlns:p14="http://schemas.microsoft.com/office/powerpoint/2010/main" val="412899588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01AB2-9857-F6BE-47E5-C8E362D079D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3C9A67B-B905-7151-BDFF-A33438E3F00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0601AF5-7E8C-EC0F-E83A-8956BA72497E}"/>
              </a:ext>
            </a:extLst>
          </p:cNvPr>
          <p:cNvSpPr>
            <a:spLocks noGrp="1"/>
          </p:cNvSpPr>
          <p:nvPr>
            <p:ph type="dt" sz="half" idx="10"/>
          </p:nvPr>
        </p:nvSpPr>
        <p:spPr/>
        <p:txBody>
          <a:bodyPr/>
          <a:lstStyle/>
          <a:p>
            <a:fld id="{1A90AEA8-1E6A-4188-ACDD-66C5F9D49CD0}" type="datetimeFigureOut">
              <a:rPr lang="en-US" smtClean="0"/>
              <a:t>8/20/2025</a:t>
            </a:fld>
            <a:endParaRPr lang="en-US"/>
          </a:p>
        </p:txBody>
      </p:sp>
      <p:sp>
        <p:nvSpPr>
          <p:cNvPr id="5" name="Footer Placeholder 4">
            <a:extLst>
              <a:ext uri="{FF2B5EF4-FFF2-40B4-BE49-F238E27FC236}">
                <a16:creationId xmlns:a16="http://schemas.microsoft.com/office/drawing/2014/main" id="{37BC8A3A-2D34-A6AB-A0AD-A8E7C169B2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2842B5-5E76-2E62-5430-2AD0A91607AC}"/>
              </a:ext>
            </a:extLst>
          </p:cNvPr>
          <p:cNvSpPr>
            <a:spLocks noGrp="1"/>
          </p:cNvSpPr>
          <p:nvPr>
            <p:ph type="sldNum" sz="quarter" idx="12"/>
          </p:nvPr>
        </p:nvSpPr>
        <p:spPr/>
        <p:txBody>
          <a:bodyPr/>
          <a:lstStyle/>
          <a:p>
            <a:fld id="{FF1E4284-3C4F-477C-924C-EBEC78941B26}" type="slidenum">
              <a:rPr lang="en-US" smtClean="0"/>
              <a:t>‹#›</a:t>
            </a:fld>
            <a:endParaRPr lang="en-US"/>
          </a:p>
        </p:txBody>
      </p:sp>
    </p:spTree>
    <p:extLst>
      <p:ext uri="{BB962C8B-B14F-4D97-AF65-F5344CB8AC3E}">
        <p14:creationId xmlns:p14="http://schemas.microsoft.com/office/powerpoint/2010/main" val="416311328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B620A-C4F7-A112-E276-CFFC7D62244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8B2ECFF-2271-869E-9C91-B6A897CF872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0C2DE91-3F4E-B801-02A8-33114F1703C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D4B7FF7-964B-16CC-E837-C19A136ECF05}"/>
              </a:ext>
            </a:extLst>
          </p:cNvPr>
          <p:cNvSpPr>
            <a:spLocks noGrp="1"/>
          </p:cNvSpPr>
          <p:nvPr>
            <p:ph type="dt" sz="half" idx="10"/>
          </p:nvPr>
        </p:nvSpPr>
        <p:spPr/>
        <p:txBody>
          <a:bodyPr/>
          <a:lstStyle/>
          <a:p>
            <a:fld id="{1A90AEA8-1E6A-4188-ACDD-66C5F9D49CD0}" type="datetimeFigureOut">
              <a:rPr lang="en-US" smtClean="0"/>
              <a:t>8/20/2025</a:t>
            </a:fld>
            <a:endParaRPr lang="en-US"/>
          </a:p>
        </p:txBody>
      </p:sp>
      <p:sp>
        <p:nvSpPr>
          <p:cNvPr id="6" name="Footer Placeholder 5">
            <a:extLst>
              <a:ext uri="{FF2B5EF4-FFF2-40B4-BE49-F238E27FC236}">
                <a16:creationId xmlns:a16="http://schemas.microsoft.com/office/drawing/2014/main" id="{A2EC8818-E49E-A4A4-EB19-013BE96F5D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99FA057-AA16-9DC0-0B33-44F1502221D8}"/>
              </a:ext>
            </a:extLst>
          </p:cNvPr>
          <p:cNvSpPr>
            <a:spLocks noGrp="1"/>
          </p:cNvSpPr>
          <p:nvPr>
            <p:ph type="sldNum" sz="quarter" idx="12"/>
          </p:nvPr>
        </p:nvSpPr>
        <p:spPr/>
        <p:txBody>
          <a:bodyPr/>
          <a:lstStyle/>
          <a:p>
            <a:fld id="{FF1E4284-3C4F-477C-924C-EBEC78941B26}" type="slidenum">
              <a:rPr lang="en-US" smtClean="0"/>
              <a:t>‹#›</a:t>
            </a:fld>
            <a:endParaRPr lang="en-US"/>
          </a:p>
        </p:txBody>
      </p:sp>
    </p:spTree>
    <p:extLst>
      <p:ext uri="{BB962C8B-B14F-4D97-AF65-F5344CB8AC3E}">
        <p14:creationId xmlns:p14="http://schemas.microsoft.com/office/powerpoint/2010/main" val="322481165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514FD-0D34-D6F0-FBAB-351BBEBFACF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1D2367C-E25D-9D52-D568-83380CD168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76EA46-7734-2AE0-0C31-2BBFD8E679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5EDE10C-D9F6-82E8-72B2-D01C835891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6E5A4F-DE61-5162-F942-73631A31553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14C72AD-29FF-C8B4-7930-2B08EA72116E}"/>
              </a:ext>
            </a:extLst>
          </p:cNvPr>
          <p:cNvSpPr>
            <a:spLocks noGrp="1"/>
          </p:cNvSpPr>
          <p:nvPr>
            <p:ph type="dt" sz="half" idx="10"/>
          </p:nvPr>
        </p:nvSpPr>
        <p:spPr/>
        <p:txBody>
          <a:bodyPr/>
          <a:lstStyle/>
          <a:p>
            <a:fld id="{1A90AEA8-1E6A-4188-ACDD-66C5F9D49CD0}" type="datetimeFigureOut">
              <a:rPr lang="en-US" smtClean="0"/>
              <a:t>8/20/2025</a:t>
            </a:fld>
            <a:endParaRPr lang="en-US"/>
          </a:p>
        </p:txBody>
      </p:sp>
      <p:sp>
        <p:nvSpPr>
          <p:cNvPr id="8" name="Footer Placeholder 7">
            <a:extLst>
              <a:ext uri="{FF2B5EF4-FFF2-40B4-BE49-F238E27FC236}">
                <a16:creationId xmlns:a16="http://schemas.microsoft.com/office/drawing/2014/main" id="{934EB5E1-5EBD-E3C6-4198-FB44312919C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7D4FBCE-278D-7E73-DB76-171B6E1E0D83}"/>
              </a:ext>
            </a:extLst>
          </p:cNvPr>
          <p:cNvSpPr>
            <a:spLocks noGrp="1"/>
          </p:cNvSpPr>
          <p:nvPr>
            <p:ph type="sldNum" sz="quarter" idx="12"/>
          </p:nvPr>
        </p:nvSpPr>
        <p:spPr/>
        <p:txBody>
          <a:bodyPr/>
          <a:lstStyle/>
          <a:p>
            <a:fld id="{FF1E4284-3C4F-477C-924C-EBEC78941B26}" type="slidenum">
              <a:rPr lang="en-US" smtClean="0"/>
              <a:t>‹#›</a:t>
            </a:fld>
            <a:endParaRPr lang="en-US"/>
          </a:p>
        </p:txBody>
      </p:sp>
    </p:spTree>
    <p:extLst>
      <p:ext uri="{BB962C8B-B14F-4D97-AF65-F5344CB8AC3E}">
        <p14:creationId xmlns:p14="http://schemas.microsoft.com/office/powerpoint/2010/main" val="15929113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D76BB-F49D-1D99-5970-EBCF353D805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B989951-90E8-27C4-85CF-D001429DCE7B}"/>
              </a:ext>
            </a:extLst>
          </p:cNvPr>
          <p:cNvSpPr>
            <a:spLocks noGrp="1"/>
          </p:cNvSpPr>
          <p:nvPr>
            <p:ph type="dt" sz="half" idx="10"/>
          </p:nvPr>
        </p:nvSpPr>
        <p:spPr/>
        <p:txBody>
          <a:bodyPr/>
          <a:lstStyle/>
          <a:p>
            <a:fld id="{1A90AEA8-1E6A-4188-ACDD-66C5F9D49CD0}" type="datetimeFigureOut">
              <a:rPr lang="en-US" smtClean="0"/>
              <a:t>8/20/2025</a:t>
            </a:fld>
            <a:endParaRPr lang="en-US"/>
          </a:p>
        </p:txBody>
      </p:sp>
      <p:sp>
        <p:nvSpPr>
          <p:cNvPr id="4" name="Footer Placeholder 3">
            <a:extLst>
              <a:ext uri="{FF2B5EF4-FFF2-40B4-BE49-F238E27FC236}">
                <a16:creationId xmlns:a16="http://schemas.microsoft.com/office/drawing/2014/main" id="{EE29B9C1-0412-CA04-6CFD-A834EC677FD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BCA6126-7BBB-D01C-05F4-833F6622C76C}"/>
              </a:ext>
            </a:extLst>
          </p:cNvPr>
          <p:cNvSpPr>
            <a:spLocks noGrp="1"/>
          </p:cNvSpPr>
          <p:nvPr>
            <p:ph type="sldNum" sz="quarter" idx="12"/>
          </p:nvPr>
        </p:nvSpPr>
        <p:spPr/>
        <p:txBody>
          <a:bodyPr/>
          <a:lstStyle/>
          <a:p>
            <a:fld id="{FF1E4284-3C4F-477C-924C-EBEC78941B26}" type="slidenum">
              <a:rPr lang="en-US" smtClean="0"/>
              <a:t>‹#›</a:t>
            </a:fld>
            <a:endParaRPr lang="en-US"/>
          </a:p>
        </p:txBody>
      </p:sp>
    </p:spTree>
    <p:extLst>
      <p:ext uri="{BB962C8B-B14F-4D97-AF65-F5344CB8AC3E}">
        <p14:creationId xmlns:p14="http://schemas.microsoft.com/office/powerpoint/2010/main" val="151282957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4924E3B-321E-099D-E368-F5BD9F2B02F9}"/>
              </a:ext>
            </a:extLst>
          </p:cNvPr>
          <p:cNvSpPr>
            <a:spLocks noGrp="1"/>
          </p:cNvSpPr>
          <p:nvPr>
            <p:ph type="dt" sz="half" idx="10"/>
          </p:nvPr>
        </p:nvSpPr>
        <p:spPr/>
        <p:txBody>
          <a:bodyPr/>
          <a:lstStyle/>
          <a:p>
            <a:fld id="{1A90AEA8-1E6A-4188-ACDD-66C5F9D49CD0}" type="datetimeFigureOut">
              <a:rPr lang="en-US" smtClean="0"/>
              <a:t>8/20/2025</a:t>
            </a:fld>
            <a:endParaRPr lang="en-US"/>
          </a:p>
        </p:txBody>
      </p:sp>
      <p:sp>
        <p:nvSpPr>
          <p:cNvPr id="3" name="Footer Placeholder 2">
            <a:extLst>
              <a:ext uri="{FF2B5EF4-FFF2-40B4-BE49-F238E27FC236}">
                <a16:creationId xmlns:a16="http://schemas.microsoft.com/office/drawing/2014/main" id="{8DCEE5ED-CDB8-BD63-3E46-5CE93C9E677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39BBB34-6827-0304-6F43-20DAC57E8762}"/>
              </a:ext>
            </a:extLst>
          </p:cNvPr>
          <p:cNvSpPr>
            <a:spLocks noGrp="1"/>
          </p:cNvSpPr>
          <p:nvPr>
            <p:ph type="sldNum" sz="quarter" idx="12"/>
          </p:nvPr>
        </p:nvSpPr>
        <p:spPr/>
        <p:txBody>
          <a:bodyPr/>
          <a:lstStyle/>
          <a:p>
            <a:fld id="{FF1E4284-3C4F-477C-924C-EBEC78941B26}" type="slidenum">
              <a:rPr lang="en-US" smtClean="0"/>
              <a:t>‹#›</a:t>
            </a:fld>
            <a:endParaRPr lang="en-US"/>
          </a:p>
        </p:txBody>
      </p:sp>
    </p:spTree>
    <p:extLst>
      <p:ext uri="{BB962C8B-B14F-4D97-AF65-F5344CB8AC3E}">
        <p14:creationId xmlns:p14="http://schemas.microsoft.com/office/powerpoint/2010/main" val="282053905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600FF-6E64-907F-9C68-61C2C6CFD3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C399352-E184-1759-95A3-FF7EF06A374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4C4015F-02E7-CB90-20E3-3EC28251D69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8B5ECAB-E10F-56CE-67C5-72B63E158D2E}"/>
              </a:ext>
            </a:extLst>
          </p:cNvPr>
          <p:cNvSpPr>
            <a:spLocks noGrp="1"/>
          </p:cNvSpPr>
          <p:nvPr>
            <p:ph type="dt" sz="half" idx="10"/>
          </p:nvPr>
        </p:nvSpPr>
        <p:spPr/>
        <p:txBody>
          <a:bodyPr/>
          <a:lstStyle/>
          <a:p>
            <a:fld id="{1A90AEA8-1E6A-4188-ACDD-66C5F9D49CD0}" type="datetimeFigureOut">
              <a:rPr lang="en-US" smtClean="0"/>
              <a:t>8/20/2025</a:t>
            </a:fld>
            <a:endParaRPr lang="en-US"/>
          </a:p>
        </p:txBody>
      </p:sp>
      <p:sp>
        <p:nvSpPr>
          <p:cNvPr id="6" name="Footer Placeholder 5">
            <a:extLst>
              <a:ext uri="{FF2B5EF4-FFF2-40B4-BE49-F238E27FC236}">
                <a16:creationId xmlns:a16="http://schemas.microsoft.com/office/drawing/2014/main" id="{249345C6-FE1F-AC4C-D2E9-66BBA1D1CF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2B05DC-0531-1745-D5FE-CD333123B7D9}"/>
              </a:ext>
            </a:extLst>
          </p:cNvPr>
          <p:cNvSpPr>
            <a:spLocks noGrp="1"/>
          </p:cNvSpPr>
          <p:nvPr>
            <p:ph type="sldNum" sz="quarter" idx="12"/>
          </p:nvPr>
        </p:nvSpPr>
        <p:spPr/>
        <p:txBody>
          <a:bodyPr/>
          <a:lstStyle/>
          <a:p>
            <a:fld id="{FF1E4284-3C4F-477C-924C-EBEC78941B26}" type="slidenum">
              <a:rPr lang="en-US" smtClean="0"/>
              <a:t>‹#›</a:t>
            </a:fld>
            <a:endParaRPr lang="en-US"/>
          </a:p>
        </p:txBody>
      </p:sp>
    </p:spTree>
    <p:extLst>
      <p:ext uri="{BB962C8B-B14F-4D97-AF65-F5344CB8AC3E}">
        <p14:creationId xmlns:p14="http://schemas.microsoft.com/office/powerpoint/2010/main" val="169509057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F7DE3-7B70-68B0-C064-AFFF46F281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554129B-D873-8774-A7FA-8D63AEC3C1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3D9FD73-CA3B-8CD9-7760-1F3536D73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E718C75-5DA0-9AFA-47B8-84FB01FE54FA}"/>
              </a:ext>
            </a:extLst>
          </p:cNvPr>
          <p:cNvSpPr>
            <a:spLocks noGrp="1"/>
          </p:cNvSpPr>
          <p:nvPr>
            <p:ph type="dt" sz="half" idx="10"/>
          </p:nvPr>
        </p:nvSpPr>
        <p:spPr/>
        <p:txBody>
          <a:bodyPr/>
          <a:lstStyle/>
          <a:p>
            <a:fld id="{1A90AEA8-1E6A-4188-ACDD-66C5F9D49CD0}" type="datetimeFigureOut">
              <a:rPr lang="en-US" smtClean="0"/>
              <a:t>8/20/2025</a:t>
            </a:fld>
            <a:endParaRPr lang="en-US"/>
          </a:p>
        </p:txBody>
      </p:sp>
      <p:sp>
        <p:nvSpPr>
          <p:cNvPr id="6" name="Footer Placeholder 5">
            <a:extLst>
              <a:ext uri="{FF2B5EF4-FFF2-40B4-BE49-F238E27FC236}">
                <a16:creationId xmlns:a16="http://schemas.microsoft.com/office/drawing/2014/main" id="{2175599C-0105-EA11-A5CF-CE7E55445CB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1EADB87-DBCB-9843-1817-3451A6270C08}"/>
              </a:ext>
            </a:extLst>
          </p:cNvPr>
          <p:cNvSpPr>
            <a:spLocks noGrp="1"/>
          </p:cNvSpPr>
          <p:nvPr>
            <p:ph type="sldNum" sz="quarter" idx="12"/>
          </p:nvPr>
        </p:nvSpPr>
        <p:spPr/>
        <p:txBody>
          <a:bodyPr/>
          <a:lstStyle/>
          <a:p>
            <a:fld id="{FF1E4284-3C4F-477C-924C-EBEC78941B26}" type="slidenum">
              <a:rPr lang="en-US" smtClean="0"/>
              <a:t>‹#›</a:t>
            </a:fld>
            <a:endParaRPr lang="en-US"/>
          </a:p>
        </p:txBody>
      </p:sp>
    </p:spTree>
    <p:extLst>
      <p:ext uri="{BB962C8B-B14F-4D97-AF65-F5344CB8AC3E}">
        <p14:creationId xmlns:p14="http://schemas.microsoft.com/office/powerpoint/2010/main" val="416073765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95E4C-4916-383B-35A7-42963DDE3F2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188A276-BD0B-E9D2-6585-8A1D4A8B3BF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DC00648-F181-5794-35DE-FF0B63C3A2C4}"/>
              </a:ext>
            </a:extLst>
          </p:cNvPr>
          <p:cNvSpPr>
            <a:spLocks noGrp="1"/>
          </p:cNvSpPr>
          <p:nvPr>
            <p:ph type="dt" sz="half" idx="10"/>
          </p:nvPr>
        </p:nvSpPr>
        <p:spPr/>
        <p:txBody>
          <a:bodyPr/>
          <a:lstStyle/>
          <a:p>
            <a:fld id="{1A90AEA8-1E6A-4188-ACDD-66C5F9D49CD0}" type="datetimeFigureOut">
              <a:rPr lang="en-US" smtClean="0"/>
              <a:t>8/20/2025</a:t>
            </a:fld>
            <a:endParaRPr lang="en-US"/>
          </a:p>
        </p:txBody>
      </p:sp>
      <p:sp>
        <p:nvSpPr>
          <p:cNvPr id="5" name="Footer Placeholder 4">
            <a:extLst>
              <a:ext uri="{FF2B5EF4-FFF2-40B4-BE49-F238E27FC236}">
                <a16:creationId xmlns:a16="http://schemas.microsoft.com/office/drawing/2014/main" id="{ED9D183F-CCCA-4B6A-5B46-547DFC8598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15FA924-FB0D-2F87-EF00-03064B12D5C3}"/>
              </a:ext>
            </a:extLst>
          </p:cNvPr>
          <p:cNvSpPr>
            <a:spLocks noGrp="1"/>
          </p:cNvSpPr>
          <p:nvPr>
            <p:ph type="sldNum" sz="quarter" idx="12"/>
          </p:nvPr>
        </p:nvSpPr>
        <p:spPr/>
        <p:txBody>
          <a:bodyPr/>
          <a:lstStyle/>
          <a:p>
            <a:fld id="{FF1E4284-3C4F-477C-924C-EBEC78941B26}" type="slidenum">
              <a:rPr lang="en-US" smtClean="0"/>
              <a:t>‹#›</a:t>
            </a:fld>
            <a:endParaRPr lang="en-US"/>
          </a:p>
        </p:txBody>
      </p:sp>
    </p:spTree>
    <p:extLst>
      <p:ext uri="{BB962C8B-B14F-4D97-AF65-F5344CB8AC3E}">
        <p14:creationId xmlns:p14="http://schemas.microsoft.com/office/powerpoint/2010/main" val="415848664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9FE6A2-F8DE-D83D-312D-54E952E1482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EFC4B8C-D742-02B1-B3ED-D3346AAAF34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500D62E-2499-5957-A177-4B684B3DBC2E}"/>
              </a:ext>
            </a:extLst>
          </p:cNvPr>
          <p:cNvSpPr>
            <a:spLocks noGrp="1"/>
          </p:cNvSpPr>
          <p:nvPr>
            <p:ph type="dt" sz="half" idx="10"/>
          </p:nvPr>
        </p:nvSpPr>
        <p:spPr/>
        <p:txBody>
          <a:bodyPr/>
          <a:lstStyle/>
          <a:p>
            <a:fld id="{1A90AEA8-1E6A-4188-ACDD-66C5F9D49CD0}" type="datetimeFigureOut">
              <a:rPr lang="en-US" smtClean="0"/>
              <a:t>8/20/2025</a:t>
            </a:fld>
            <a:endParaRPr lang="en-US"/>
          </a:p>
        </p:txBody>
      </p:sp>
      <p:sp>
        <p:nvSpPr>
          <p:cNvPr id="5" name="Footer Placeholder 4">
            <a:extLst>
              <a:ext uri="{FF2B5EF4-FFF2-40B4-BE49-F238E27FC236}">
                <a16:creationId xmlns:a16="http://schemas.microsoft.com/office/drawing/2014/main" id="{65E066C0-7FBF-1A67-9445-76461194BA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3B3E7E7-2E55-A2AC-65C7-E7AA64EE0FD7}"/>
              </a:ext>
            </a:extLst>
          </p:cNvPr>
          <p:cNvSpPr>
            <a:spLocks noGrp="1"/>
          </p:cNvSpPr>
          <p:nvPr>
            <p:ph type="sldNum" sz="quarter" idx="12"/>
          </p:nvPr>
        </p:nvSpPr>
        <p:spPr/>
        <p:txBody>
          <a:bodyPr/>
          <a:lstStyle/>
          <a:p>
            <a:fld id="{FF1E4284-3C4F-477C-924C-EBEC78941B26}" type="slidenum">
              <a:rPr lang="en-US" smtClean="0"/>
              <a:t>‹#›</a:t>
            </a:fld>
            <a:endParaRPr lang="en-US"/>
          </a:p>
        </p:txBody>
      </p:sp>
    </p:spTree>
    <p:extLst>
      <p:ext uri="{BB962C8B-B14F-4D97-AF65-F5344CB8AC3E}">
        <p14:creationId xmlns:p14="http://schemas.microsoft.com/office/powerpoint/2010/main" val="136738884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3" name="Subtitle 2"/>
          <p:cNvSpPr>
            <a:spLocks noGrp="1"/>
          </p:cNvSpPr>
          <p:nvPr>
            <p:ph type="subTitle" idx="1" hasCustomPrompt="1"/>
          </p:nvPr>
        </p:nvSpPr>
        <p:spPr>
          <a:xfrm>
            <a:off x="6400800" y="5562606"/>
            <a:ext cx="5384800" cy="748553"/>
          </a:xfrm>
        </p:spPr>
        <p:txBody>
          <a:bodyPr>
            <a:normAutofit/>
          </a:bodyPr>
          <a:lstStyle>
            <a:lvl1pPr marL="0" indent="0" algn="l">
              <a:spcBef>
                <a:spcPts val="225"/>
              </a:spcBef>
              <a:buNone/>
              <a:defRPr sz="1400">
                <a:solidFill>
                  <a:schemeClr val="tx1">
                    <a:tint val="75000"/>
                  </a:schemeClr>
                </a:solidFill>
                <a:latin typeface="+mj-lt"/>
              </a:defRPr>
            </a:lvl1pPr>
            <a:lvl2pPr marL="342891" indent="0" algn="ctr">
              <a:buNone/>
              <a:defRPr>
                <a:solidFill>
                  <a:schemeClr val="tx1">
                    <a:tint val="75000"/>
                  </a:schemeClr>
                </a:solidFill>
              </a:defRPr>
            </a:lvl2pPr>
            <a:lvl3pPr marL="685783" indent="0" algn="ctr">
              <a:buNone/>
              <a:defRPr>
                <a:solidFill>
                  <a:schemeClr val="tx1">
                    <a:tint val="75000"/>
                  </a:schemeClr>
                </a:solidFill>
              </a:defRPr>
            </a:lvl3pPr>
            <a:lvl4pPr marL="1028674" indent="0" algn="ctr">
              <a:buNone/>
              <a:defRPr>
                <a:solidFill>
                  <a:schemeClr val="tx1">
                    <a:tint val="75000"/>
                  </a:schemeClr>
                </a:solidFill>
              </a:defRPr>
            </a:lvl4pPr>
            <a:lvl5pPr marL="1371566" indent="0" algn="ctr">
              <a:buNone/>
              <a:defRPr>
                <a:solidFill>
                  <a:schemeClr val="tx1">
                    <a:tint val="75000"/>
                  </a:schemeClr>
                </a:solidFill>
              </a:defRPr>
            </a:lvl5pPr>
            <a:lvl6pPr marL="1714457" indent="0" algn="ctr">
              <a:buNone/>
              <a:defRPr>
                <a:solidFill>
                  <a:schemeClr val="tx1">
                    <a:tint val="75000"/>
                  </a:schemeClr>
                </a:solidFill>
              </a:defRPr>
            </a:lvl6pPr>
            <a:lvl7pPr marL="2057349" indent="0" algn="ctr">
              <a:buNone/>
              <a:defRPr>
                <a:solidFill>
                  <a:schemeClr val="tx1">
                    <a:tint val="75000"/>
                  </a:schemeClr>
                </a:solidFill>
              </a:defRPr>
            </a:lvl7pPr>
            <a:lvl8pPr marL="2400240" indent="0" algn="ctr">
              <a:buNone/>
              <a:defRPr>
                <a:solidFill>
                  <a:schemeClr val="tx1">
                    <a:tint val="75000"/>
                  </a:schemeClr>
                </a:solidFill>
              </a:defRPr>
            </a:lvl8pPr>
            <a:lvl9pPr marL="2743131" indent="0" algn="ctr">
              <a:buNone/>
              <a:defRPr>
                <a:solidFill>
                  <a:schemeClr val="tx1">
                    <a:tint val="75000"/>
                  </a:schemeClr>
                </a:solidFill>
              </a:defRPr>
            </a:lvl9pPr>
          </a:lstStyle>
          <a:p>
            <a:r>
              <a:rPr lang="en-US"/>
              <a:t>Sub</a:t>
            </a:r>
            <a:endParaRPr/>
          </a:p>
        </p:txBody>
      </p:sp>
      <p:sp>
        <p:nvSpPr>
          <p:cNvPr id="4" name="Date Placeholder 3"/>
          <p:cNvSpPr>
            <a:spLocks noGrp="1"/>
          </p:cNvSpPr>
          <p:nvPr>
            <p:ph type="dt" sz="half" idx="10"/>
          </p:nvPr>
        </p:nvSpPr>
        <p:spPr>
          <a:xfrm>
            <a:off x="6400805" y="6425647"/>
            <a:ext cx="1643529" cy="365125"/>
          </a:xfrm>
          <a:prstGeom prst="rect">
            <a:avLst/>
          </a:prstGeom>
        </p:spPr>
        <p:txBody>
          <a:bodyPr/>
          <a:lstStyle>
            <a:lvl1pPr algn="l">
              <a:defRPr sz="1100">
                <a:latin typeface="+mj-lt"/>
              </a:defRPr>
            </a:lvl1pPr>
          </a:lstStyle>
          <a:p>
            <a:fld id="{444AB012-7F8B-4E2D-9F63-1EF732C83436}" type="datetimeFigureOut">
              <a:rPr lang="en-US" smtClean="0"/>
              <a:t>8/20/2025</a:t>
            </a:fld>
            <a:endParaRPr lang="en-US"/>
          </a:p>
        </p:txBody>
      </p:sp>
      <p:sp>
        <p:nvSpPr>
          <p:cNvPr id="5" name="Footer Placeholder 4"/>
          <p:cNvSpPr>
            <a:spLocks noGrp="1"/>
          </p:cNvSpPr>
          <p:nvPr>
            <p:ph type="ftr" sz="quarter" idx="11"/>
          </p:nvPr>
        </p:nvSpPr>
        <p:spPr>
          <a:xfrm>
            <a:off x="8414873" y="6425647"/>
            <a:ext cx="3490259" cy="365125"/>
          </a:xfrm>
          <a:prstGeom prst="rect">
            <a:avLst/>
          </a:prstGeom>
        </p:spPr>
        <p:txBody>
          <a:bodyPr/>
          <a:lstStyle>
            <a:lvl1pPr algn="r">
              <a:defRPr sz="1100">
                <a:latin typeface="+mj-lt"/>
              </a:defRPr>
            </a:lvl1pPr>
          </a:lstStyle>
          <a:p>
            <a:endParaRPr lang="en-US"/>
          </a:p>
        </p:txBody>
      </p:sp>
      <p:sp>
        <p:nvSpPr>
          <p:cNvPr id="7" name="Rectangle 6"/>
          <p:cNvSpPr/>
          <p:nvPr/>
        </p:nvSpPr>
        <p:spPr>
          <a:xfrm>
            <a:off x="376769" y="228600"/>
            <a:ext cx="5647267" cy="4187952"/>
          </a:xfrm>
          <a:prstGeom prst="rect">
            <a:avLst/>
          </a:prstGeom>
          <a:solidFill>
            <a:srgbClr val="006F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buClrTx/>
              <a:buSzTx/>
              <a:buFontTx/>
              <a:buNone/>
            </a:pPr>
            <a:endParaRPr sz="1400">
              <a:solidFill>
                <a:prstClr val="white"/>
              </a:solidFill>
            </a:endParaRPr>
          </a:p>
        </p:txBody>
      </p:sp>
      <p:sp>
        <p:nvSpPr>
          <p:cNvPr id="8" name="Rectangle 7"/>
          <p:cNvSpPr/>
          <p:nvPr/>
        </p:nvSpPr>
        <p:spPr>
          <a:xfrm>
            <a:off x="9069917" y="228600"/>
            <a:ext cx="2743200" cy="2039112"/>
          </a:xfrm>
          <a:prstGeom prst="rect">
            <a:avLst/>
          </a:prstGeom>
          <a:solidFill>
            <a:srgbClr val="006F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buClrTx/>
              <a:buSzTx/>
              <a:buFontTx/>
              <a:buNone/>
            </a:pPr>
            <a:endParaRPr sz="1400">
              <a:solidFill>
                <a:prstClr val="white"/>
              </a:solidFill>
            </a:endParaRPr>
          </a:p>
        </p:txBody>
      </p:sp>
      <p:sp>
        <p:nvSpPr>
          <p:cNvPr id="10" name="Rectangle 9"/>
          <p:cNvSpPr/>
          <p:nvPr/>
        </p:nvSpPr>
        <p:spPr>
          <a:xfrm>
            <a:off x="6165851" y="2377440"/>
            <a:ext cx="2743200" cy="2039112"/>
          </a:xfrm>
          <a:prstGeom prst="rect">
            <a:avLst/>
          </a:prstGeom>
          <a:solidFill>
            <a:srgbClr val="5395B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buClrTx/>
              <a:buSzTx/>
              <a:buFontTx/>
              <a:buNone/>
            </a:pPr>
            <a:endParaRPr sz="1400">
              <a:solidFill>
                <a:prstClr val="white"/>
              </a:solidFill>
            </a:endParaRPr>
          </a:p>
        </p:txBody>
      </p:sp>
      <p:sp>
        <p:nvSpPr>
          <p:cNvPr id="15" name="TextBox 14"/>
          <p:cNvSpPr txBox="1"/>
          <p:nvPr/>
        </p:nvSpPr>
        <p:spPr>
          <a:xfrm>
            <a:off x="566526" y="174813"/>
            <a:ext cx="551079" cy="630942"/>
          </a:xfrm>
          <a:prstGeom prst="rect">
            <a:avLst/>
          </a:prstGeom>
          <a:noFill/>
        </p:spPr>
        <p:txBody>
          <a:bodyPr wrap="square" lIns="0" tIns="0" rIns="0" bIns="0" rtlCol="0">
            <a:spAutoFit/>
          </a:bodyPr>
          <a:lstStyle/>
          <a:p>
            <a:pPr fontAlgn="auto">
              <a:spcBef>
                <a:spcPts val="0"/>
              </a:spcBef>
              <a:spcAft>
                <a:spcPts val="0"/>
              </a:spcAft>
              <a:buClrTx/>
              <a:buSzTx/>
              <a:buFontTx/>
              <a:buNone/>
            </a:pPr>
            <a:r>
              <a:rPr sz="4100" b="1">
                <a:solidFill>
                  <a:srgbClr val="1C5B2C"/>
                </a:solidFill>
                <a:latin typeface="Times New Roman"/>
              </a:rPr>
              <a:t>+</a:t>
            </a:r>
          </a:p>
        </p:txBody>
      </p:sp>
      <p:sp>
        <p:nvSpPr>
          <p:cNvPr id="16" name="Rectangle 15"/>
          <p:cNvSpPr/>
          <p:nvPr/>
        </p:nvSpPr>
        <p:spPr>
          <a:xfrm>
            <a:off x="376767" y="6633447"/>
            <a:ext cx="1747696" cy="125773"/>
          </a:xfrm>
          <a:prstGeom prst="rect">
            <a:avLst/>
          </a:prstGeom>
          <a:solidFill>
            <a:srgbClr val="FFFFFF"/>
          </a:solidFill>
          <a:ln>
            <a:solidFill>
              <a:srgbClr val="FFFFFF"/>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fontAlgn="auto">
              <a:spcBef>
                <a:spcPts val="0"/>
              </a:spcBef>
              <a:spcAft>
                <a:spcPts val="0"/>
              </a:spcAft>
              <a:buClrTx/>
              <a:buSzTx/>
              <a:buFontTx/>
              <a:buNone/>
            </a:pPr>
            <a:endParaRPr lang="en-US" sz="1400">
              <a:solidFill>
                <a:prstClr val="white"/>
              </a:solidFill>
            </a:endParaRPr>
          </a:p>
        </p:txBody>
      </p:sp>
      <p:pic>
        <p:nvPicPr>
          <p:cNvPr id="20" name="Picture 19" descr="white.png"/>
          <p:cNvPicPr>
            <a:picLocks noChangeAspect="1"/>
          </p:cNvPicPr>
          <p:nvPr/>
        </p:nvPicPr>
        <p:blipFill>
          <a:blip r:embed="rId2">
            <a:alphaModFix amt="50000"/>
          </a:blip>
          <a:stretch>
            <a:fillRect/>
          </a:stretch>
        </p:blipFill>
        <p:spPr>
          <a:xfrm>
            <a:off x="7284791" y="0"/>
            <a:ext cx="4907212" cy="3771284"/>
          </a:xfrm>
          <a:prstGeom prst="rect">
            <a:avLst/>
          </a:prstGeom>
        </p:spPr>
      </p:pic>
      <p:sp>
        <p:nvSpPr>
          <p:cNvPr id="21" name="Rectangle 20"/>
          <p:cNvSpPr/>
          <p:nvPr/>
        </p:nvSpPr>
        <p:spPr>
          <a:xfrm>
            <a:off x="6160043" y="228600"/>
            <a:ext cx="2743200" cy="2039112"/>
          </a:xfrm>
          <a:prstGeom prst="rect">
            <a:avLst/>
          </a:prstGeom>
          <a:blipFill rotWithShape="1">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buClrTx/>
              <a:buSzTx/>
              <a:buFontTx/>
              <a:buNone/>
            </a:pPr>
            <a:endParaRPr sz="1400">
              <a:solidFill>
                <a:prstClr val="white"/>
              </a:solidFill>
            </a:endParaRPr>
          </a:p>
        </p:txBody>
      </p:sp>
      <p:sp>
        <p:nvSpPr>
          <p:cNvPr id="22" name="Rectangle 21"/>
          <p:cNvSpPr/>
          <p:nvPr/>
        </p:nvSpPr>
        <p:spPr>
          <a:xfrm>
            <a:off x="9064109" y="2377440"/>
            <a:ext cx="2743200" cy="2039112"/>
          </a:xfrm>
          <a:prstGeom prst="rect">
            <a:avLst/>
          </a:prstGeom>
          <a:blipFill rotWithShape="1">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buClrTx/>
              <a:buSzTx/>
              <a:buFontTx/>
              <a:buNone/>
            </a:pPr>
            <a:endParaRPr sz="1400">
              <a:solidFill>
                <a:prstClr val="white"/>
              </a:solidFill>
            </a:endParaRPr>
          </a:p>
        </p:txBody>
      </p:sp>
      <p:sp>
        <p:nvSpPr>
          <p:cNvPr id="23" name="Rectangle 22"/>
          <p:cNvSpPr/>
          <p:nvPr/>
        </p:nvSpPr>
        <p:spPr>
          <a:xfrm>
            <a:off x="6160043" y="2377440"/>
            <a:ext cx="2743200" cy="2039112"/>
          </a:xfrm>
          <a:prstGeom prst="rect">
            <a:avLst/>
          </a:prstGeom>
          <a:blipFill rotWithShape="1">
            <a:blip r:embed="rId5">
              <a:alphaModFix amt="73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buClrTx/>
              <a:buSzTx/>
              <a:buFontTx/>
              <a:buNone/>
            </a:pPr>
            <a:endParaRPr sz="1400">
              <a:solidFill>
                <a:prstClr val="white"/>
              </a:solidFill>
            </a:endParaRPr>
          </a:p>
        </p:txBody>
      </p:sp>
      <p:sp>
        <p:nvSpPr>
          <p:cNvPr id="2" name="Title 1"/>
          <p:cNvSpPr>
            <a:spLocks noGrp="1"/>
          </p:cNvSpPr>
          <p:nvPr>
            <p:ph type="ctrTitle" hasCustomPrompt="1"/>
          </p:nvPr>
        </p:nvSpPr>
        <p:spPr>
          <a:xfrm>
            <a:off x="487496" y="1591739"/>
            <a:ext cx="5384800" cy="2641601"/>
          </a:xfrm>
        </p:spPr>
        <p:txBody>
          <a:bodyPr anchor="b">
            <a:normAutofit/>
          </a:bodyPr>
          <a:lstStyle>
            <a:lvl1pPr>
              <a:defRPr sz="2100">
                <a:solidFill>
                  <a:srgbClr val="FFFFFF"/>
                </a:solidFill>
              </a:defRPr>
            </a:lvl1pPr>
          </a:lstStyle>
          <a:p>
            <a:r>
              <a:rPr lang="en-US"/>
              <a:t>Title</a:t>
            </a:r>
            <a:endParaRPr/>
          </a:p>
        </p:txBody>
      </p:sp>
      <p:pic>
        <p:nvPicPr>
          <p:cNvPr id="17" name="Picture 16">
            <a:extLst>
              <a:ext uri="{FF2B5EF4-FFF2-40B4-BE49-F238E27FC236}">
                <a16:creationId xmlns:a16="http://schemas.microsoft.com/office/drawing/2014/main" id="{4E493262-2414-4CE0-B0AE-B289CFC73C87}"/>
              </a:ext>
            </a:extLst>
          </p:cNvPr>
          <p:cNvPicPr>
            <a:picLocks noChangeAspect="1"/>
          </p:cNvPicPr>
          <p:nvPr/>
        </p:nvPicPr>
        <p:blipFill>
          <a:blip r:embed="rId6"/>
          <a:srcRect/>
          <a:stretch/>
        </p:blipFill>
        <p:spPr>
          <a:xfrm>
            <a:off x="487498" y="6171515"/>
            <a:ext cx="1228164" cy="352583"/>
          </a:xfrm>
          <a:prstGeom prst="rect">
            <a:avLst/>
          </a:prstGeom>
        </p:spPr>
      </p:pic>
      <p:pic>
        <p:nvPicPr>
          <p:cNvPr id="18" name="Picture 17">
            <a:extLst>
              <a:ext uri="{FF2B5EF4-FFF2-40B4-BE49-F238E27FC236}">
                <a16:creationId xmlns:a16="http://schemas.microsoft.com/office/drawing/2014/main" id="{66854C29-091A-4A12-8F52-A57D0BFAAC7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806217" y="6119876"/>
            <a:ext cx="2057401" cy="457200"/>
          </a:xfrm>
          <a:prstGeom prst="rect">
            <a:avLst/>
          </a:prstGeom>
        </p:spPr>
      </p:pic>
    </p:spTree>
    <p:extLst>
      <p:ext uri="{BB962C8B-B14F-4D97-AF65-F5344CB8AC3E}">
        <p14:creationId xmlns:p14="http://schemas.microsoft.com/office/powerpoint/2010/main" val="3002636789"/>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Title and Content, Alt.">
    <p:spTree>
      <p:nvGrpSpPr>
        <p:cNvPr id="1" name=""/>
        <p:cNvGrpSpPr/>
        <p:nvPr/>
      </p:nvGrpSpPr>
      <p:grpSpPr>
        <a:xfrm>
          <a:off x="0" y="0"/>
          <a:ext cx="0" cy="0"/>
          <a:chOff x="0" y="0"/>
          <a:chExt cx="0" cy="0"/>
        </a:xfrm>
      </p:grpSpPr>
      <p:sp>
        <p:nvSpPr>
          <p:cNvPr id="7" name="Rectangle 6"/>
          <p:cNvSpPr/>
          <p:nvPr/>
        </p:nvSpPr>
        <p:spPr>
          <a:xfrm>
            <a:off x="10889129" y="282574"/>
            <a:ext cx="914400" cy="1600200"/>
          </a:xfrm>
          <a:prstGeom prst="rect">
            <a:avLst/>
          </a:prstGeom>
          <a:solidFill>
            <a:srgbClr val="006F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buClrTx/>
              <a:buSzTx/>
              <a:buFontTx/>
              <a:buNone/>
            </a:pPr>
            <a:endParaRPr sz="1400">
              <a:solidFill>
                <a:prstClr val="white"/>
              </a:solidFill>
            </a:endParaRPr>
          </a:p>
        </p:txBody>
      </p:sp>
      <p:sp>
        <p:nvSpPr>
          <p:cNvPr id="2" name="Title 1"/>
          <p:cNvSpPr>
            <a:spLocks noGrp="1"/>
          </p:cNvSpPr>
          <p:nvPr>
            <p:ph type="title"/>
          </p:nvPr>
        </p:nvSpPr>
        <p:spPr>
          <a:xfrm>
            <a:off x="664635" y="134471"/>
            <a:ext cx="10075084" cy="995082"/>
          </a:xfrm>
        </p:spPr>
        <p:txBody>
          <a:bodyPr anchor="b" anchorCtr="0"/>
          <a:lstStyle>
            <a:lvl1pPr>
              <a:defRPr>
                <a:solidFill>
                  <a:srgbClr val="006F4B"/>
                </a:solidFill>
              </a:defRPr>
            </a:lvl1pPr>
          </a:lstStyle>
          <a:p>
            <a:r>
              <a:rPr lang="en-US"/>
              <a:t>Click to edit Master title style</a:t>
            </a:r>
            <a:endParaRPr/>
          </a:p>
        </p:txBody>
      </p:sp>
      <p:sp>
        <p:nvSpPr>
          <p:cNvPr id="3" name="Content Placeholder 2"/>
          <p:cNvSpPr>
            <a:spLocks noGrp="1"/>
          </p:cNvSpPr>
          <p:nvPr>
            <p:ph idx="1"/>
          </p:nvPr>
        </p:nvSpPr>
        <p:spPr/>
        <p:txBody>
          <a:bodyPr/>
          <a:lstStyle>
            <a:lvl2pPr>
              <a:buClr>
                <a:schemeClr val="accent4"/>
              </a:buClr>
              <a:defRPr/>
            </a:lvl2pPr>
            <a:lvl4pPr>
              <a:buClr>
                <a:schemeClr val="accent4"/>
              </a:buClr>
              <a:defRPr/>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a:xfrm>
            <a:off x="9060329" y="6423592"/>
            <a:ext cx="2844800" cy="365125"/>
          </a:xfrm>
          <a:prstGeom prst="rect">
            <a:avLst/>
          </a:prstGeom>
        </p:spPr>
        <p:txBody>
          <a:bodyPr/>
          <a:lstStyle/>
          <a:p>
            <a:endParaRPr lang="en-US"/>
          </a:p>
        </p:txBody>
      </p:sp>
      <p:sp>
        <p:nvSpPr>
          <p:cNvPr id="9" name="TextBox 8"/>
          <p:cNvSpPr txBox="1"/>
          <p:nvPr/>
        </p:nvSpPr>
        <p:spPr>
          <a:xfrm>
            <a:off x="297585" y="228600"/>
            <a:ext cx="347879" cy="415498"/>
          </a:xfrm>
          <a:prstGeom prst="rect">
            <a:avLst/>
          </a:prstGeom>
          <a:noFill/>
        </p:spPr>
        <p:txBody>
          <a:bodyPr wrap="square" lIns="0" tIns="0" rIns="0" bIns="0" rtlCol="0">
            <a:spAutoFit/>
          </a:bodyPr>
          <a:lstStyle/>
          <a:p>
            <a:pPr fontAlgn="auto">
              <a:spcBef>
                <a:spcPts val="0"/>
              </a:spcBef>
              <a:spcAft>
                <a:spcPts val="0"/>
              </a:spcAft>
              <a:buClrTx/>
              <a:buSzTx/>
              <a:buFontTx/>
              <a:buNone/>
            </a:pPr>
            <a:r>
              <a:rPr lang="en-US" sz="2700" b="1">
                <a:solidFill>
                  <a:prstClr val="black">
                    <a:lumMod val="50000"/>
                    <a:lumOff val="50000"/>
                  </a:prstClr>
                </a:solidFill>
                <a:latin typeface="Times New Roman"/>
              </a:rPr>
              <a:t>+</a:t>
            </a:r>
          </a:p>
        </p:txBody>
      </p:sp>
      <p:sp>
        <p:nvSpPr>
          <p:cNvPr id="10" name="Text Placeholder 3"/>
          <p:cNvSpPr>
            <a:spLocks noGrp="1"/>
          </p:cNvSpPr>
          <p:nvPr>
            <p:ph type="body" sz="half" idx="2"/>
          </p:nvPr>
        </p:nvSpPr>
        <p:spPr>
          <a:xfrm>
            <a:off x="664692" y="1129553"/>
            <a:ext cx="10078613" cy="774700"/>
          </a:xfrm>
        </p:spPr>
        <p:txBody>
          <a:bodyPr vert="horz" lIns="91440" tIns="45720" rIns="91440" bIns="45720" rtlCol="0" anchor="t" anchorCtr="0">
            <a:noAutofit/>
          </a:bodyPr>
          <a:lstStyle>
            <a:lvl1pPr marL="0" indent="0">
              <a:buNone/>
              <a:defRPr kumimoji="0" sz="1800" b="0" i="0" u="none" strike="noStrike" kern="1200" cap="none" spc="0" normalizeH="0" baseline="0">
                <a:ln>
                  <a:noFill/>
                </a:ln>
                <a:solidFill>
                  <a:srgbClr val="493A13"/>
                </a:solidFill>
                <a:effectLst/>
                <a:uLnTx/>
                <a:uFillTx/>
                <a:latin typeface="+mj-lt"/>
                <a:ea typeface="+mj-ea"/>
                <a:cs typeface="+mj-cs"/>
              </a:defRPr>
            </a:lvl1pPr>
            <a:lvl2pPr marL="342891" indent="0">
              <a:buNone/>
              <a:defRPr sz="900"/>
            </a:lvl2pPr>
            <a:lvl3pPr marL="685783" indent="0">
              <a:buNone/>
              <a:defRPr sz="800"/>
            </a:lvl3pPr>
            <a:lvl4pPr marL="1028674" indent="0">
              <a:buNone/>
              <a:defRPr sz="700"/>
            </a:lvl4pPr>
            <a:lvl5pPr marL="1371566" indent="0">
              <a:buNone/>
              <a:defRPr sz="700"/>
            </a:lvl5pPr>
            <a:lvl6pPr marL="1714457" indent="0">
              <a:buNone/>
              <a:defRPr sz="700"/>
            </a:lvl6pPr>
            <a:lvl7pPr marL="2057349" indent="0">
              <a:buNone/>
              <a:defRPr sz="700"/>
            </a:lvl7pPr>
            <a:lvl8pPr marL="2400240" indent="0">
              <a:buNone/>
              <a:defRPr sz="700"/>
            </a:lvl8pPr>
            <a:lvl9pPr marL="2743131" indent="0">
              <a:buNone/>
              <a:defRPr sz="700"/>
            </a:lvl9pPr>
          </a:lstStyle>
          <a:p>
            <a:pPr marL="0" marR="0" lvl="0" indent="0" algn="l" defTabSz="685783" rtl="0" eaLnBrk="1" fontAlgn="auto" latinLnBrk="0" hangingPunct="1">
              <a:lnSpc>
                <a:spcPct val="100000"/>
              </a:lnSpc>
              <a:spcBef>
                <a:spcPct val="0"/>
              </a:spcBef>
              <a:spcAft>
                <a:spcPts val="0"/>
              </a:spcAft>
              <a:buClrTx/>
              <a:buSzTx/>
              <a:buFontTx/>
              <a:buNone/>
              <a:tabLst/>
              <a:defRPr/>
            </a:pPr>
            <a:r>
              <a:rPr lang="en-US"/>
              <a:t>Click to edit Master text styles</a:t>
            </a:r>
          </a:p>
        </p:txBody>
      </p:sp>
      <p:sp>
        <p:nvSpPr>
          <p:cNvPr id="12" name="TextBox 11"/>
          <p:cNvSpPr txBox="1"/>
          <p:nvPr/>
        </p:nvSpPr>
        <p:spPr>
          <a:xfrm>
            <a:off x="10905057" y="282576"/>
            <a:ext cx="898472" cy="307777"/>
          </a:xfrm>
          <a:prstGeom prst="rect">
            <a:avLst/>
          </a:prstGeom>
          <a:noFill/>
        </p:spPr>
        <p:txBody>
          <a:bodyPr wrap="square" rtlCol="0">
            <a:spAutoFit/>
          </a:bodyPr>
          <a:lstStyle/>
          <a:p>
            <a:pPr algn="ctr" fontAlgn="auto">
              <a:spcBef>
                <a:spcPts val="0"/>
              </a:spcBef>
              <a:spcAft>
                <a:spcPts val="0"/>
              </a:spcAft>
              <a:buClrTx/>
              <a:buSzTx/>
              <a:buFontTx/>
              <a:buNone/>
            </a:pPr>
            <a:fld id="{C82C3CAB-5DAE-364E-A5B2-3FA4B22A277F}" type="slidenum">
              <a:rPr lang="en-US" sz="1400" smtClean="0">
                <a:solidFill>
                  <a:prstClr val="white"/>
                </a:solidFill>
                <a:latin typeface="Arial"/>
              </a:rPr>
              <a:pPr algn="ctr" fontAlgn="auto">
                <a:spcBef>
                  <a:spcPts val="0"/>
                </a:spcBef>
                <a:spcAft>
                  <a:spcPts val="0"/>
                </a:spcAft>
                <a:buClrTx/>
                <a:buSzTx/>
                <a:buFontTx/>
                <a:buNone/>
              </a:pPr>
              <a:t>‹#›</a:t>
            </a:fld>
            <a:endParaRPr lang="en-US" sz="1400">
              <a:solidFill>
                <a:prstClr val="white"/>
              </a:solidFill>
              <a:latin typeface="Arial"/>
            </a:endParaRPr>
          </a:p>
        </p:txBody>
      </p:sp>
    </p:spTree>
    <p:extLst>
      <p:ext uri="{BB962C8B-B14F-4D97-AF65-F5344CB8AC3E}">
        <p14:creationId xmlns:p14="http://schemas.microsoft.com/office/powerpoint/2010/main" val="33608672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Shape 44"/>
        <p:cNvGrpSpPr/>
        <p:nvPr/>
      </p:nvGrpSpPr>
      <p:grpSpPr>
        <a:xfrm>
          <a:off x="0" y="0"/>
          <a:ext cx="0" cy="0"/>
          <a:chOff x="0" y="0"/>
          <a:chExt cx="0" cy="0"/>
        </a:xfrm>
      </p:grpSpPr>
      <p:sp>
        <p:nvSpPr>
          <p:cNvPr id="45" name="Shape 45"/>
          <p:cNvSpPr txBox="1">
            <a:spLocks noGrp="1"/>
          </p:cNvSpPr>
          <p:nvPr>
            <p:ph type="title"/>
          </p:nvPr>
        </p:nvSpPr>
        <p:spPr>
          <a:xfrm>
            <a:off x="664633" y="484093"/>
            <a:ext cx="10075083" cy="1116105"/>
          </a:xfrm>
          <a:prstGeom prst="rect">
            <a:avLst/>
          </a:prstGeom>
          <a:noFill/>
          <a:ln>
            <a:noFill/>
          </a:ln>
        </p:spPr>
        <p:txBody>
          <a:bodyPr lIns="91425" tIns="91425" rIns="91425" bIns="91425" anchor="t" anchorCtr="0"/>
          <a:lstStyle>
            <a:lvl1pPr marL="0" marR="0" lvl="0" indent="0" algn="l" rtl="0">
              <a:spcBef>
                <a:spcPts val="0"/>
              </a:spcBef>
              <a:buClr>
                <a:srgbClr val="006F4B"/>
              </a:buClr>
              <a:buFont typeface="Arial"/>
              <a:buNone/>
              <a:defRPr sz="2700" b="0" i="0" u="none" strike="noStrike" cap="none">
                <a:solidFill>
                  <a:srgbClr val="006F4B"/>
                </a:solidFill>
                <a:latin typeface="Arial"/>
                <a:ea typeface="Arial"/>
                <a:cs typeface="Arial"/>
                <a:sym typeface="Arial"/>
              </a:defRPr>
            </a:lvl1pPr>
            <a:lvl2pPr lvl="1" indent="0">
              <a:spcBef>
                <a:spcPts val="0"/>
              </a:spcBef>
              <a:buNone/>
              <a:defRPr sz="1400"/>
            </a:lvl2pPr>
            <a:lvl3pPr lvl="2" indent="0">
              <a:spcBef>
                <a:spcPts val="0"/>
              </a:spcBef>
              <a:buNone/>
              <a:defRPr sz="1400"/>
            </a:lvl3pPr>
            <a:lvl4pPr lvl="3" indent="0">
              <a:spcBef>
                <a:spcPts val="0"/>
              </a:spcBef>
              <a:buNone/>
              <a:defRPr sz="1400"/>
            </a:lvl4pPr>
            <a:lvl5pPr lvl="4" indent="0">
              <a:spcBef>
                <a:spcPts val="0"/>
              </a:spcBef>
              <a:buNone/>
              <a:defRPr sz="1400"/>
            </a:lvl5pPr>
            <a:lvl6pPr lvl="5" indent="0">
              <a:spcBef>
                <a:spcPts val="0"/>
              </a:spcBef>
              <a:buNone/>
              <a:defRPr sz="1400"/>
            </a:lvl6pPr>
            <a:lvl7pPr lvl="6" indent="0">
              <a:spcBef>
                <a:spcPts val="0"/>
              </a:spcBef>
              <a:buNone/>
              <a:defRPr sz="1400"/>
            </a:lvl7pPr>
            <a:lvl8pPr lvl="7" indent="0">
              <a:spcBef>
                <a:spcPts val="0"/>
              </a:spcBef>
              <a:buNone/>
              <a:defRPr sz="1400"/>
            </a:lvl8pPr>
            <a:lvl9pPr lvl="8" indent="0">
              <a:spcBef>
                <a:spcPts val="0"/>
              </a:spcBef>
              <a:buNone/>
              <a:defRPr sz="1400"/>
            </a:lvl9pPr>
          </a:lstStyle>
          <a:p>
            <a:r>
              <a:rPr lang="en-US"/>
              <a:t>Click to edit Master title style</a:t>
            </a:r>
            <a:endParaRPr/>
          </a:p>
        </p:txBody>
      </p:sp>
      <p:sp>
        <p:nvSpPr>
          <p:cNvPr id="46" name="Shape 46"/>
          <p:cNvSpPr txBox="1">
            <a:spLocks noGrp="1"/>
          </p:cNvSpPr>
          <p:nvPr>
            <p:ph type="body" idx="1"/>
          </p:nvPr>
        </p:nvSpPr>
        <p:spPr>
          <a:xfrm>
            <a:off x="664633" y="1981207"/>
            <a:ext cx="10075083" cy="4144963"/>
          </a:xfrm>
          <a:prstGeom prst="rect">
            <a:avLst/>
          </a:prstGeom>
          <a:noFill/>
          <a:ln>
            <a:noFill/>
          </a:ln>
        </p:spPr>
        <p:txBody>
          <a:bodyPr lIns="91425" tIns="91425" rIns="91425" bIns="91425" anchor="t" anchorCtr="0"/>
          <a:lstStyle>
            <a:lvl1pPr marL="171446" marR="0" lvl="0" indent="-100011" algn="l" rtl="0">
              <a:spcBef>
                <a:spcPts val="1500"/>
              </a:spcBef>
              <a:buClr>
                <a:srgbClr val="493A13"/>
              </a:buClr>
              <a:buSzPct val="75000"/>
              <a:buFont typeface="Arial"/>
              <a:buChar char="■"/>
              <a:defRPr sz="1500" b="0" i="0" u="none" strike="noStrike" cap="none">
                <a:solidFill>
                  <a:srgbClr val="595959"/>
                </a:solidFill>
                <a:latin typeface="Arial"/>
                <a:ea typeface="Arial"/>
                <a:cs typeface="Arial"/>
                <a:sym typeface="Arial"/>
              </a:defRPr>
            </a:lvl1pPr>
            <a:lvl2pPr marL="342891" marR="0" lvl="1" indent="-107153" algn="l" rtl="0">
              <a:spcBef>
                <a:spcPts val="451"/>
              </a:spcBef>
              <a:buClr>
                <a:schemeClr val="accent4"/>
              </a:buClr>
              <a:buSzPct val="75000"/>
              <a:buFont typeface="Arial"/>
              <a:buChar char="■"/>
              <a:defRPr sz="1400" b="0" i="0" u="none" strike="noStrike" cap="none">
                <a:solidFill>
                  <a:srgbClr val="595959"/>
                </a:solidFill>
                <a:latin typeface="Arial"/>
                <a:ea typeface="Arial"/>
                <a:cs typeface="Arial"/>
                <a:sym typeface="Arial"/>
              </a:defRPr>
            </a:lvl2pPr>
            <a:lvl3pPr marL="514338" marR="0" lvl="2" indent="-107153" algn="l" rtl="0">
              <a:spcBef>
                <a:spcPts val="451"/>
              </a:spcBef>
              <a:buClr>
                <a:srgbClr val="493A13"/>
              </a:buClr>
              <a:buSzPct val="75000"/>
              <a:buFont typeface="Arial"/>
              <a:buChar char="■"/>
              <a:defRPr sz="1400" b="0" i="0" u="none" strike="noStrike" cap="none">
                <a:solidFill>
                  <a:srgbClr val="595959"/>
                </a:solidFill>
                <a:latin typeface="Arial"/>
                <a:ea typeface="Arial"/>
                <a:cs typeface="Arial"/>
                <a:sym typeface="Arial"/>
              </a:defRPr>
            </a:lvl3pPr>
            <a:lvl4pPr marL="685783" marR="0" lvl="3" indent="-107153" algn="l" rtl="0">
              <a:spcBef>
                <a:spcPts val="451"/>
              </a:spcBef>
              <a:buClr>
                <a:schemeClr val="accent4"/>
              </a:buClr>
              <a:buSzPct val="75000"/>
              <a:buFont typeface="Arial"/>
              <a:buChar char="■"/>
              <a:defRPr sz="1400" b="0" i="0" u="none" strike="noStrike" cap="none">
                <a:solidFill>
                  <a:srgbClr val="595959"/>
                </a:solidFill>
                <a:latin typeface="Arial"/>
                <a:ea typeface="Arial"/>
                <a:cs typeface="Arial"/>
                <a:sym typeface="Arial"/>
              </a:defRPr>
            </a:lvl4pPr>
            <a:lvl5pPr marL="857229" marR="0" lvl="4" indent="-107153" algn="l" rtl="0">
              <a:spcBef>
                <a:spcPts val="451"/>
              </a:spcBef>
              <a:buClr>
                <a:srgbClr val="493A13"/>
              </a:buClr>
              <a:buSzPct val="75000"/>
              <a:buFont typeface="Arial"/>
              <a:buChar char="■"/>
              <a:defRPr sz="1400" b="0" i="0" u="none" strike="noStrike" cap="none">
                <a:solidFill>
                  <a:srgbClr val="595959"/>
                </a:solidFill>
                <a:latin typeface="Arial"/>
                <a:ea typeface="Arial"/>
                <a:cs typeface="Arial"/>
                <a:sym typeface="Arial"/>
              </a:defRPr>
            </a:lvl5pPr>
            <a:lvl6pPr marL="1885904" marR="0" lvl="5" indent="-76198" algn="l" rtl="0">
              <a:spcBef>
                <a:spcPts val="300"/>
              </a:spcBef>
              <a:buClr>
                <a:schemeClr val="dk1"/>
              </a:buClr>
              <a:buSzPct val="100000"/>
              <a:buFont typeface="Arial"/>
              <a:buChar char="•"/>
              <a:defRPr sz="1500" b="0" i="0" u="none" strike="noStrike" cap="none">
                <a:solidFill>
                  <a:schemeClr val="dk1"/>
                </a:solidFill>
                <a:latin typeface="Times New Roman"/>
                <a:ea typeface="Times New Roman"/>
                <a:cs typeface="Times New Roman"/>
                <a:sym typeface="Times New Roman"/>
              </a:defRPr>
            </a:lvl6pPr>
            <a:lvl7pPr marL="2228795" marR="0" lvl="6" indent="-76198" algn="l" rtl="0">
              <a:spcBef>
                <a:spcPts val="300"/>
              </a:spcBef>
              <a:buClr>
                <a:schemeClr val="dk1"/>
              </a:buClr>
              <a:buSzPct val="100000"/>
              <a:buFont typeface="Arial"/>
              <a:buChar char="•"/>
              <a:defRPr sz="1500" b="0" i="0" u="none" strike="noStrike" cap="none">
                <a:solidFill>
                  <a:schemeClr val="dk1"/>
                </a:solidFill>
                <a:latin typeface="Times New Roman"/>
                <a:ea typeface="Times New Roman"/>
                <a:cs typeface="Times New Roman"/>
                <a:sym typeface="Times New Roman"/>
              </a:defRPr>
            </a:lvl7pPr>
            <a:lvl8pPr marL="2571686" marR="0" lvl="7" indent="-76198" algn="l" rtl="0">
              <a:spcBef>
                <a:spcPts val="300"/>
              </a:spcBef>
              <a:buClr>
                <a:schemeClr val="dk1"/>
              </a:buClr>
              <a:buSzPct val="100000"/>
              <a:buFont typeface="Arial"/>
              <a:buChar char="•"/>
              <a:defRPr sz="1500" b="0" i="0" u="none" strike="noStrike" cap="none">
                <a:solidFill>
                  <a:schemeClr val="dk1"/>
                </a:solidFill>
                <a:latin typeface="Times New Roman"/>
                <a:ea typeface="Times New Roman"/>
                <a:cs typeface="Times New Roman"/>
                <a:sym typeface="Times New Roman"/>
              </a:defRPr>
            </a:lvl8pPr>
            <a:lvl9pPr marL="2914578" marR="0" lvl="8" indent="-76198" algn="l" rtl="0">
              <a:spcBef>
                <a:spcPts val="300"/>
              </a:spcBef>
              <a:buClr>
                <a:schemeClr val="dk1"/>
              </a:buClr>
              <a:buSzPct val="100000"/>
              <a:buFont typeface="Arial"/>
              <a:buChar char="•"/>
              <a:defRPr sz="1500" b="0" i="0" u="none" strike="noStrike" cap="none">
                <a:solidFill>
                  <a:schemeClr val="dk1"/>
                </a:solidFill>
                <a:latin typeface="Times New Roman"/>
                <a:ea typeface="Times New Roman"/>
                <a:cs typeface="Times New Roman"/>
                <a:sym typeface="Times New Roman"/>
              </a:defRPr>
            </a:lvl9pPr>
          </a:lstStyle>
          <a:p>
            <a:pPr lvl="0"/>
            <a:r>
              <a:rPr lang="en-US"/>
              <a:t>Click to edit Master text styles</a:t>
            </a:r>
          </a:p>
        </p:txBody>
      </p:sp>
    </p:spTree>
    <p:extLst>
      <p:ext uri="{BB962C8B-B14F-4D97-AF65-F5344CB8AC3E}">
        <p14:creationId xmlns:p14="http://schemas.microsoft.com/office/powerpoint/2010/main" val="1856346058"/>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matchingName="1_Title and Content, Alt.">
  <p:cSld name="1_Title and Content, Alt.">
    <p:spTree>
      <p:nvGrpSpPr>
        <p:cNvPr id="1" name="Shape 48"/>
        <p:cNvGrpSpPr/>
        <p:nvPr/>
      </p:nvGrpSpPr>
      <p:grpSpPr>
        <a:xfrm>
          <a:off x="0" y="0"/>
          <a:ext cx="0" cy="0"/>
          <a:chOff x="0" y="0"/>
          <a:chExt cx="0" cy="0"/>
        </a:xfrm>
      </p:grpSpPr>
      <p:sp>
        <p:nvSpPr>
          <p:cNvPr id="50" name="Google Shape;50;p5"/>
          <p:cNvSpPr txBox="1">
            <a:spLocks noGrp="1"/>
          </p:cNvSpPr>
          <p:nvPr>
            <p:ph type="title"/>
          </p:nvPr>
        </p:nvSpPr>
        <p:spPr>
          <a:xfrm>
            <a:off x="664635" y="134471"/>
            <a:ext cx="10075084" cy="995082"/>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1400"/>
              <a:buNone/>
              <a:defRPr>
                <a:solidFill>
                  <a:srgbClr val="006F4B"/>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r>
              <a:rPr lang="en-US"/>
              <a:t>Click to edit Master title style</a:t>
            </a:r>
            <a:endParaRPr/>
          </a:p>
        </p:txBody>
      </p:sp>
      <p:sp>
        <p:nvSpPr>
          <p:cNvPr id="51" name="Google Shape;51;p5"/>
          <p:cNvSpPr txBox="1">
            <a:spLocks noGrp="1"/>
          </p:cNvSpPr>
          <p:nvPr>
            <p:ph type="body" idx="1"/>
          </p:nvPr>
        </p:nvSpPr>
        <p:spPr>
          <a:xfrm>
            <a:off x="664632" y="1981200"/>
            <a:ext cx="10075200" cy="4145100"/>
          </a:xfrm>
          <a:prstGeom prst="rect">
            <a:avLst/>
          </a:prstGeom>
          <a:noFill/>
          <a:ln>
            <a:noFill/>
          </a:ln>
        </p:spPr>
        <p:txBody>
          <a:bodyPr spcFirstLastPara="1" wrap="square" lIns="91425" tIns="91425" rIns="91425" bIns="91425" anchor="t" anchorCtr="0">
            <a:noAutofit/>
          </a:bodyPr>
          <a:lstStyle>
            <a:lvl1pPr marL="457189" lvl="0" indent="-317492" algn="l">
              <a:lnSpc>
                <a:spcPct val="100000"/>
              </a:lnSpc>
              <a:spcBef>
                <a:spcPts val="2000"/>
              </a:spcBef>
              <a:spcAft>
                <a:spcPts val="0"/>
              </a:spcAft>
              <a:buSzPts val="1400"/>
              <a:buChar char="■"/>
              <a:defRPr/>
            </a:lvl1pPr>
            <a:lvl2pPr marL="914377" lvl="1" indent="-317492" algn="l">
              <a:lnSpc>
                <a:spcPct val="100000"/>
              </a:lnSpc>
              <a:spcBef>
                <a:spcPts val="600"/>
              </a:spcBef>
              <a:spcAft>
                <a:spcPts val="0"/>
              </a:spcAft>
              <a:buClr>
                <a:schemeClr val="accent4"/>
              </a:buClr>
              <a:buSzPts val="1400"/>
              <a:buChar char="■"/>
              <a:defRPr/>
            </a:lvl2pPr>
            <a:lvl3pPr marL="1371566" lvl="2" indent="-317492" algn="l">
              <a:lnSpc>
                <a:spcPct val="100000"/>
              </a:lnSpc>
              <a:spcBef>
                <a:spcPts val="600"/>
              </a:spcBef>
              <a:spcAft>
                <a:spcPts val="0"/>
              </a:spcAft>
              <a:buSzPts val="1400"/>
              <a:buChar char="■"/>
              <a:defRPr/>
            </a:lvl3pPr>
            <a:lvl4pPr marL="1828754" lvl="3" indent="-317492" algn="l">
              <a:lnSpc>
                <a:spcPct val="100000"/>
              </a:lnSpc>
              <a:spcBef>
                <a:spcPts val="600"/>
              </a:spcBef>
              <a:spcAft>
                <a:spcPts val="0"/>
              </a:spcAft>
              <a:buClr>
                <a:schemeClr val="accent4"/>
              </a:buClr>
              <a:buSzPts val="1400"/>
              <a:buChar char="■"/>
              <a:defRPr/>
            </a:lvl4pPr>
            <a:lvl5pPr marL="2285943" lvl="4" indent="-317492" algn="l">
              <a:lnSpc>
                <a:spcPct val="100000"/>
              </a:lnSpc>
              <a:spcBef>
                <a:spcPts val="600"/>
              </a:spcBef>
              <a:spcAft>
                <a:spcPts val="0"/>
              </a:spcAft>
              <a:buSzPts val="1400"/>
              <a:buChar char="■"/>
              <a:defRPr/>
            </a:lvl5pPr>
            <a:lvl6pPr marL="2743131" lvl="5" indent="-317492" algn="l">
              <a:lnSpc>
                <a:spcPct val="100000"/>
              </a:lnSpc>
              <a:spcBef>
                <a:spcPts val="400"/>
              </a:spcBef>
              <a:spcAft>
                <a:spcPts val="0"/>
              </a:spcAft>
              <a:buSzPts val="1400"/>
              <a:buChar char="•"/>
              <a:defRPr/>
            </a:lvl6pPr>
            <a:lvl7pPr marL="3200320" lvl="6" indent="-317492" algn="l">
              <a:lnSpc>
                <a:spcPct val="100000"/>
              </a:lnSpc>
              <a:spcBef>
                <a:spcPts val="400"/>
              </a:spcBef>
              <a:spcAft>
                <a:spcPts val="0"/>
              </a:spcAft>
              <a:buSzPts val="1400"/>
              <a:buChar char="•"/>
              <a:defRPr/>
            </a:lvl7pPr>
            <a:lvl8pPr marL="3657509" lvl="7" indent="-317492" algn="l">
              <a:lnSpc>
                <a:spcPct val="100000"/>
              </a:lnSpc>
              <a:spcBef>
                <a:spcPts val="400"/>
              </a:spcBef>
              <a:spcAft>
                <a:spcPts val="0"/>
              </a:spcAft>
              <a:buSzPts val="1400"/>
              <a:buChar char="•"/>
              <a:defRPr/>
            </a:lvl8pPr>
            <a:lvl9pPr marL="4114697" lvl="8" indent="-317492" algn="l">
              <a:lnSpc>
                <a:spcPct val="100000"/>
              </a:lnSpc>
              <a:spcBef>
                <a:spcPts val="400"/>
              </a:spcBef>
              <a:spcAft>
                <a:spcPts val="0"/>
              </a:spcAft>
              <a:buSzPts val="1400"/>
              <a:buChar char="•"/>
              <a:defRPr/>
            </a:lvl9pPr>
          </a:lstStyle>
          <a:p>
            <a:pPr lvl="0"/>
            <a:r>
              <a:rPr lang="en-US"/>
              <a:t>Click to edit Master text styles</a:t>
            </a:r>
          </a:p>
        </p:txBody>
      </p:sp>
      <p:sp>
        <p:nvSpPr>
          <p:cNvPr id="52" name="Google Shape;52;p5"/>
          <p:cNvSpPr txBox="1">
            <a:spLocks noGrp="1"/>
          </p:cNvSpPr>
          <p:nvPr>
            <p:ph type="dt" idx="10"/>
          </p:nvPr>
        </p:nvSpPr>
        <p:spPr>
          <a:xfrm>
            <a:off x="9060331" y="6423590"/>
            <a:ext cx="2844799" cy="365099"/>
          </a:xfrm>
          <a:prstGeom prst="rect">
            <a:avLst/>
          </a:prstGeom>
          <a:noFill/>
          <a:ln>
            <a:noFill/>
          </a:ln>
        </p:spPr>
        <p:txBody>
          <a:bodyPr spcFirstLastPara="1" wrap="square" lIns="91425" tIns="91425" rIns="91425" bIns="91425"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fld id="{DF6BBA9E-6BB0-40C8-88A8-4B174873533C}" type="datetimeFigureOut">
              <a:rPr lang="en-US" smtClean="0"/>
              <a:t>8/20/2025</a:t>
            </a:fld>
            <a:endParaRPr lang="en-US"/>
          </a:p>
        </p:txBody>
      </p:sp>
      <p:sp>
        <p:nvSpPr>
          <p:cNvPr id="53" name="Google Shape;53;p5"/>
          <p:cNvSpPr txBox="1">
            <a:spLocks noGrp="1"/>
          </p:cNvSpPr>
          <p:nvPr>
            <p:ph type="ftr" idx="11"/>
          </p:nvPr>
        </p:nvSpPr>
        <p:spPr>
          <a:xfrm>
            <a:off x="268941" y="6423590"/>
            <a:ext cx="8163859" cy="365125"/>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lang="en-US"/>
          </a:p>
        </p:txBody>
      </p:sp>
      <p:sp>
        <p:nvSpPr>
          <p:cNvPr id="55" name="Google Shape;55;p5"/>
          <p:cNvSpPr txBox="1">
            <a:spLocks noGrp="1"/>
          </p:cNvSpPr>
          <p:nvPr>
            <p:ph type="body" idx="2"/>
          </p:nvPr>
        </p:nvSpPr>
        <p:spPr>
          <a:xfrm>
            <a:off x="664692" y="1129553"/>
            <a:ext cx="10078613" cy="774700"/>
          </a:xfrm>
          <a:prstGeom prst="rect">
            <a:avLst/>
          </a:prstGeom>
          <a:noFill/>
          <a:ln>
            <a:noFill/>
          </a:ln>
        </p:spPr>
        <p:txBody>
          <a:bodyPr spcFirstLastPara="1" wrap="square" lIns="91425" tIns="45700" rIns="91425" bIns="45700" anchor="t" anchorCtr="0">
            <a:noAutofit/>
          </a:bodyPr>
          <a:lstStyle>
            <a:lvl1pPr marL="457189" lvl="0" indent="-228594" algn="l">
              <a:lnSpc>
                <a:spcPct val="100000"/>
              </a:lnSpc>
              <a:spcBef>
                <a:spcPts val="2000"/>
              </a:spcBef>
              <a:spcAft>
                <a:spcPts val="0"/>
              </a:spcAft>
              <a:buSzPts val="1400"/>
              <a:buNone/>
              <a:defRPr sz="2400" b="0" i="0" u="none" strike="noStrike" cap="none">
                <a:solidFill>
                  <a:srgbClr val="493A13"/>
                </a:solidFill>
                <a:latin typeface="Arial"/>
                <a:ea typeface="Arial"/>
                <a:cs typeface="Arial"/>
                <a:sym typeface="Arial"/>
              </a:defRPr>
            </a:lvl1pPr>
            <a:lvl2pPr marL="914377" lvl="1" indent="-228594" algn="l">
              <a:lnSpc>
                <a:spcPct val="100000"/>
              </a:lnSpc>
              <a:spcBef>
                <a:spcPts val="600"/>
              </a:spcBef>
              <a:spcAft>
                <a:spcPts val="0"/>
              </a:spcAft>
              <a:buSzPts val="1400"/>
              <a:buNone/>
              <a:defRPr sz="1200"/>
            </a:lvl2pPr>
            <a:lvl3pPr marL="1371566" lvl="2" indent="-228594" algn="l">
              <a:lnSpc>
                <a:spcPct val="100000"/>
              </a:lnSpc>
              <a:spcBef>
                <a:spcPts val="600"/>
              </a:spcBef>
              <a:spcAft>
                <a:spcPts val="0"/>
              </a:spcAft>
              <a:buSzPts val="1400"/>
              <a:buNone/>
              <a:defRPr sz="1000"/>
            </a:lvl3pPr>
            <a:lvl4pPr marL="1828754" lvl="3" indent="-228594" algn="l">
              <a:lnSpc>
                <a:spcPct val="100000"/>
              </a:lnSpc>
              <a:spcBef>
                <a:spcPts val="600"/>
              </a:spcBef>
              <a:spcAft>
                <a:spcPts val="0"/>
              </a:spcAft>
              <a:buSzPts val="1400"/>
              <a:buNone/>
              <a:defRPr sz="900"/>
            </a:lvl4pPr>
            <a:lvl5pPr marL="2285943" lvl="4" indent="-228594" algn="l">
              <a:lnSpc>
                <a:spcPct val="100000"/>
              </a:lnSpc>
              <a:spcBef>
                <a:spcPts val="600"/>
              </a:spcBef>
              <a:spcAft>
                <a:spcPts val="0"/>
              </a:spcAft>
              <a:buSzPts val="1400"/>
              <a:buNone/>
              <a:defRPr sz="900"/>
            </a:lvl5pPr>
            <a:lvl6pPr marL="2743131" lvl="5" indent="-228594" algn="l">
              <a:lnSpc>
                <a:spcPct val="100000"/>
              </a:lnSpc>
              <a:spcBef>
                <a:spcPts val="400"/>
              </a:spcBef>
              <a:spcAft>
                <a:spcPts val="0"/>
              </a:spcAft>
              <a:buSzPts val="1400"/>
              <a:buNone/>
              <a:defRPr sz="900"/>
            </a:lvl6pPr>
            <a:lvl7pPr marL="3200320" lvl="6" indent="-228594" algn="l">
              <a:lnSpc>
                <a:spcPct val="100000"/>
              </a:lnSpc>
              <a:spcBef>
                <a:spcPts val="400"/>
              </a:spcBef>
              <a:spcAft>
                <a:spcPts val="0"/>
              </a:spcAft>
              <a:buSzPts val="1400"/>
              <a:buNone/>
              <a:defRPr sz="900"/>
            </a:lvl7pPr>
            <a:lvl8pPr marL="3657509" lvl="7" indent="-228594" algn="l">
              <a:lnSpc>
                <a:spcPct val="100000"/>
              </a:lnSpc>
              <a:spcBef>
                <a:spcPts val="400"/>
              </a:spcBef>
              <a:spcAft>
                <a:spcPts val="0"/>
              </a:spcAft>
              <a:buSzPts val="1400"/>
              <a:buNone/>
              <a:defRPr sz="900"/>
            </a:lvl8pPr>
            <a:lvl9pPr marL="4114697" lvl="8" indent="-228594" algn="l">
              <a:lnSpc>
                <a:spcPct val="100000"/>
              </a:lnSpc>
              <a:spcBef>
                <a:spcPts val="400"/>
              </a:spcBef>
              <a:spcAft>
                <a:spcPts val="0"/>
              </a:spcAft>
              <a:buSzPts val="1400"/>
              <a:buNone/>
              <a:defRPr sz="900"/>
            </a:lvl9pPr>
          </a:lstStyle>
          <a:p>
            <a:pPr lvl="0"/>
            <a:r>
              <a:rPr lang="en-US"/>
              <a:t>Click to edit Master text styles</a:t>
            </a:r>
          </a:p>
        </p:txBody>
      </p:sp>
    </p:spTree>
    <p:extLst>
      <p:ext uri="{BB962C8B-B14F-4D97-AF65-F5344CB8AC3E}">
        <p14:creationId xmlns:p14="http://schemas.microsoft.com/office/powerpoint/2010/main" val="172799560"/>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cSld name="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itle 3"/>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972795430"/>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itle 3"/>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046754967"/>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761801456"/>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00945-83F3-4F7A-DBDB-F8DB0DE12A1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3604AB1-2C3A-2B16-C35D-B3C00C2FE99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5A92136-5F14-7D43-6083-2A5C0F562D2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C46BBF0-B256-3029-0A10-15DED7F2D45C}"/>
              </a:ext>
            </a:extLst>
          </p:cNvPr>
          <p:cNvSpPr>
            <a:spLocks noGrp="1"/>
          </p:cNvSpPr>
          <p:nvPr>
            <p:ph type="dt" sz="half" idx="10"/>
          </p:nvPr>
        </p:nvSpPr>
        <p:spPr/>
        <p:txBody>
          <a:bodyPr/>
          <a:lstStyle/>
          <a:p>
            <a:fld id="{444AB012-7F8B-4E2D-9F63-1EF732C83436}" type="datetimeFigureOut">
              <a:rPr lang="en-US" smtClean="0"/>
              <a:t>8/20/2025</a:t>
            </a:fld>
            <a:endParaRPr lang="en-US"/>
          </a:p>
        </p:txBody>
      </p:sp>
      <p:sp>
        <p:nvSpPr>
          <p:cNvPr id="6" name="Footer Placeholder 5">
            <a:extLst>
              <a:ext uri="{FF2B5EF4-FFF2-40B4-BE49-F238E27FC236}">
                <a16:creationId xmlns:a16="http://schemas.microsoft.com/office/drawing/2014/main" id="{AF601EC6-AC45-8339-DDBA-D0D3FDE7C04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913768B-0927-8387-1BC4-80658D681FAE}"/>
              </a:ext>
            </a:extLst>
          </p:cNvPr>
          <p:cNvSpPr>
            <a:spLocks noGrp="1"/>
          </p:cNvSpPr>
          <p:nvPr>
            <p:ph type="sldNum" sz="quarter" idx="12"/>
          </p:nvPr>
        </p:nvSpPr>
        <p:spPr/>
        <p:txBody>
          <a:bodyPr/>
          <a:lstStyle/>
          <a:p>
            <a:fld id="{38036A0C-B455-4C3B-9B66-A2BFD4F21E94}" type="slidenum">
              <a:rPr lang="en-US" smtClean="0"/>
              <a:t>‹#›</a:t>
            </a:fld>
            <a:endParaRPr lang="en-US"/>
          </a:p>
        </p:txBody>
      </p:sp>
    </p:spTree>
    <p:extLst>
      <p:ext uri="{BB962C8B-B14F-4D97-AF65-F5344CB8AC3E}">
        <p14:creationId xmlns:p14="http://schemas.microsoft.com/office/powerpoint/2010/main" val="478040250"/>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cSld name="Title, Subtitle, Content">
    <p:spTree>
      <p:nvGrpSpPr>
        <p:cNvPr id="1" name=""/>
        <p:cNvGrpSpPr/>
        <p:nvPr/>
      </p:nvGrpSpPr>
      <p:grpSpPr>
        <a:xfrm>
          <a:off x="0" y="0"/>
          <a:ext cx="0" cy="0"/>
          <a:chOff x="0" y="0"/>
          <a:chExt cx="0" cy="0"/>
        </a:xfrm>
      </p:grpSpPr>
      <p:sp>
        <p:nvSpPr>
          <p:cNvPr id="2" name="Title 1"/>
          <p:cNvSpPr>
            <a:spLocks noGrp="1"/>
          </p:cNvSpPr>
          <p:nvPr>
            <p:ph type="title"/>
          </p:nvPr>
        </p:nvSpPr>
        <p:spPr>
          <a:xfrm>
            <a:off x="664633" y="134471"/>
            <a:ext cx="10075084" cy="995082"/>
          </a:xfrm>
        </p:spPr>
        <p:txBody>
          <a:bodyPr anchor="b" anchorCtr="0"/>
          <a:lstStyle>
            <a:lvl1pPr>
              <a:defRPr>
                <a:solidFill>
                  <a:srgbClr val="006F4B"/>
                </a:solidFill>
              </a:defRPr>
            </a:lvl1pPr>
          </a:lstStyle>
          <a:p>
            <a:r>
              <a:rPr lang="en-US"/>
              <a:t>Click to edit Master title style</a:t>
            </a:r>
            <a:endParaRPr/>
          </a:p>
        </p:txBody>
      </p:sp>
      <p:sp>
        <p:nvSpPr>
          <p:cNvPr id="3" name="Content Placeholder 2"/>
          <p:cNvSpPr>
            <a:spLocks noGrp="1"/>
          </p:cNvSpPr>
          <p:nvPr>
            <p:ph idx="1"/>
          </p:nvPr>
        </p:nvSpPr>
        <p:spPr/>
        <p:txBody>
          <a:bodyPr>
            <a:normAutofit/>
          </a:bodyPr>
          <a:lstStyle>
            <a:lvl1pPr>
              <a:buSzPct val="50000"/>
              <a:defRPr sz="2400"/>
            </a:lvl1pPr>
            <a:lvl2pPr>
              <a:buClr>
                <a:schemeClr val="accent4"/>
              </a:buClr>
              <a:buSzPct val="50000"/>
              <a:defRPr sz="2000"/>
            </a:lvl2pPr>
            <a:lvl3pPr>
              <a:buSzPct val="50000"/>
              <a:defRPr sz="2000"/>
            </a:lvl3pPr>
            <a:lvl4pPr>
              <a:buClr>
                <a:schemeClr val="accent4"/>
              </a:buClr>
              <a:buSzPct val="50000"/>
              <a:defRPr sz="2000"/>
            </a:lvl4pPr>
            <a:lvl5pPr>
              <a:buSzPct val="50000"/>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Rectangle 3">
            <a:extLst>
              <a:ext uri="{FF2B5EF4-FFF2-40B4-BE49-F238E27FC236}">
                <a16:creationId xmlns:a16="http://schemas.microsoft.com/office/drawing/2014/main" id="{562A4187-D573-2279-BD25-2BE8B914D348}"/>
              </a:ext>
            </a:extLst>
          </p:cNvPr>
          <p:cNvSpPr/>
          <p:nvPr/>
        </p:nvSpPr>
        <p:spPr>
          <a:xfrm>
            <a:off x="10889129" y="282575"/>
            <a:ext cx="914400" cy="500024"/>
          </a:xfrm>
          <a:prstGeom prst="rect">
            <a:avLst/>
          </a:prstGeom>
          <a:solidFill>
            <a:srgbClr val="006F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buClrTx/>
              <a:buSzTx/>
              <a:buFontTx/>
              <a:buNone/>
            </a:pPr>
            <a:endParaRPr sz="1800">
              <a:solidFill>
                <a:prstClr val="white"/>
              </a:solidFill>
            </a:endParaRPr>
          </a:p>
        </p:txBody>
      </p:sp>
      <p:sp>
        <p:nvSpPr>
          <p:cNvPr id="9" name="TextBox 8"/>
          <p:cNvSpPr txBox="1"/>
          <p:nvPr/>
        </p:nvSpPr>
        <p:spPr>
          <a:xfrm>
            <a:off x="297581" y="228600"/>
            <a:ext cx="347879" cy="553998"/>
          </a:xfrm>
          <a:prstGeom prst="rect">
            <a:avLst/>
          </a:prstGeom>
          <a:noFill/>
        </p:spPr>
        <p:txBody>
          <a:bodyPr wrap="square" lIns="0" tIns="0" rIns="0" bIns="0" rtlCol="0">
            <a:spAutoFit/>
          </a:bodyPr>
          <a:lstStyle/>
          <a:p>
            <a:pPr fontAlgn="auto">
              <a:spcBef>
                <a:spcPts val="0"/>
              </a:spcBef>
              <a:spcAft>
                <a:spcPts val="0"/>
              </a:spcAft>
              <a:buClrTx/>
              <a:buSzTx/>
              <a:buFontTx/>
              <a:buNone/>
            </a:pPr>
            <a:r>
              <a:rPr lang="en-US" sz="3600" b="1">
                <a:solidFill>
                  <a:prstClr val="black">
                    <a:lumMod val="50000"/>
                    <a:lumOff val="50000"/>
                  </a:prstClr>
                </a:solidFill>
                <a:latin typeface="Times New Roman"/>
              </a:rPr>
              <a:t>+</a:t>
            </a:r>
          </a:p>
        </p:txBody>
      </p:sp>
      <p:sp>
        <p:nvSpPr>
          <p:cNvPr id="10" name="Text Placeholder 3"/>
          <p:cNvSpPr>
            <a:spLocks noGrp="1"/>
          </p:cNvSpPr>
          <p:nvPr>
            <p:ph type="body" sz="half" idx="2"/>
          </p:nvPr>
        </p:nvSpPr>
        <p:spPr>
          <a:xfrm>
            <a:off x="664691" y="1129553"/>
            <a:ext cx="10078613" cy="774700"/>
          </a:xfrm>
        </p:spPr>
        <p:txBody>
          <a:bodyPr vert="horz" lIns="91440" tIns="45720" rIns="91440" bIns="45720" rtlCol="0" anchor="t" anchorCtr="0">
            <a:noAutofit/>
          </a:bodyPr>
          <a:lstStyle>
            <a:lvl1pPr marL="0" indent="0">
              <a:buNone/>
              <a:defRPr kumimoji="0" sz="2400" b="0" i="0" u="none" strike="noStrike" kern="1200" cap="none" spc="0" normalizeH="0" baseline="0">
                <a:ln>
                  <a:noFill/>
                </a:ln>
                <a:solidFill>
                  <a:srgbClr val="493A13"/>
                </a:solidFill>
                <a:effectLst/>
                <a:uLnTx/>
                <a:uFillTx/>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text styles</a:t>
            </a:r>
          </a:p>
        </p:txBody>
      </p:sp>
      <p:sp>
        <p:nvSpPr>
          <p:cNvPr id="12" name="TextBox 11"/>
          <p:cNvSpPr txBox="1"/>
          <p:nvPr/>
        </p:nvSpPr>
        <p:spPr>
          <a:xfrm>
            <a:off x="10905057" y="282574"/>
            <a:ext cx="898472" cy="369332"/>
          </a:xfrm>
          <a:prstGeom prst="rect">
            <a:avLst/>
          </a:prstGeom>
          <a:noFill/>
        </p:spPr>
        <p:txBody>
          <a:bodyPr wrap="square" rtlCol="0">
            <a:spAutoFit/>
          </a:bodyPr>
          <a:lstStyle/>
          <a:p>
            <a:pPr algn="ctr" fontAlgn="auto">
              <a:spcBef>
                <a:spcPts val="0"/>
              </a:spcBef>
              <a:spcAft>
                <a:spcPts val="0"/>
              </a:spcAft>
              <a:buClrTx/>
              <a:buSzTx/>
              <a:buFontTx/>
              <a:buNone/>
            </a:pPr>
            <a:fld id="{C82C3CAB-5DAE-364E-A5B2-3FA4B22A277F}" type="slidenum">
              <a:rPr lang="en-US" sz="1800" smtClean="0">
                <a:solidFill>
                  <a:prstClr val="white"/>
                </a:solidFill>
                <a:latin typeface="Arial"/>
              </a:rPr>
              <a:pPr algn="ctr" fontAlgn="auto">
                <a:spcBef>
                  <a:spcPts val="0"/>
                </a:spcBef>
                <a:spcAft>
                  <a:spcPts val="0"/>
                </a:spcAft>
                <a:buClrTx/>
                <a:buSzTx/>
                <a:buFontTx/>
                <a:buNone/>
              </a:pPr>
              <a:t>‹#›</a:t>
            </a:fld>
            <a:endParaRPr lang="en-US" sz="1800">
              <a:solidFill>
                <a:prstClr val="white"/>
              </a:solidFill>
              <a:latin typeface="Arial"/>
            </a:endParaRPr>
          </a:p>
        </p:txBody>
      </p:sp>
    </p:spTree>
    <p:extLst>
      <p:ext uri="{BB962C8B-B14F-4D97-AF65-F5344CB8AC3E}">
        <p14:creationId xmlns:p14="http://schemas.microsoft.com/office/powerpoint/2010/main" val="1162755373"/>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cSld name="3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2665421592"/>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cSld name="2_Title and Content, Alt.">
    <p:spTree>
      <p:nvGrpSpPr>
        <p:cNvPr id="1" name=""/>
        <p:cNvGrpSpPr/>
        <p:nvPr/>
      </p:nvGrpSpPr>
      <p:grpSpPr>
        <a:xfrm>
          <a:off x="0" y="0"/>
          <a:ext cx="0" cy="0"/>
          <a:chOff x="0" y="0"/>
          <a:chExt cx="0" cy="0"/>
        </a:xfrm>
      </p:grpSpPr>
      <p:sp>
        <p:nvSpPr>
          <p:cNvPr id="2" name="Title 1"/>
          <p:cNvSpPr>
            <a:spLocks noGrp="1"/>
          </p:cNvSpPr>
          <p:nvPr>
            <p:ph type="title"/>
          </p:nvPr>
        </p:nvSpPr>
        <p:spPr>
          <a:xfrm>
            <a:off x="664635" y="134471"/>
            <a:ext cx="10075084" cy="995082"/>
          </a:xfrm>
        </p:spPr>
        <p:txBody>
          <a:bodyPr anchor="b" anchorCtr="0"/>
          <a:lstStyle>
            <a:lvl1pPr>
              <a:defRPr>
                <a:solidFill>
                  <a:srgbClr val="006F4B"/>
                </a:solidFill>
              </a:defRPr>
            </a:lvl1pPr>
          </a:lstStyle>
          <a:p>
            <a:r>
              <a:rPr lang="en-US" dirty="0"/>
              <a:t>Click to edit Master title style</a:t>
            </a:r>
            <a:endParaRPr dirty="0"/>
          </a:p>
        </p:txBody>
      </p:sp>
      <p:sp>
        <p:nvSpPr>
          <p:cNvPr id="3" name="Content Placeholder 2"/>
          <p:cNvSpPr>
            <a:spLocks noGrp="1"/>
          </p:cNvSpPr>
          <p:nvPr>
            <p:ph idx="1"/>
          </p:nvPr>
        </p:nvSpPr>
        <p:spPr/>
        <p:txBody>
          <a:bodyPr/>
          <a:lstStyle>
            <a:lvl2pPr>
              <a:buClr>
                <a:schemeClr val="accent4"/>
              </a:buClr>
              <a:defRPr/>
            </a:lvl2pPr>
            <a:lvl4pPr>
              <a:buClr>
                <a:schemeClr val="accent4"/>
              </a:buClr>
              <a:defRPr/>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10" name="Text Placeholder 3"/>
          <p:cNvSpPr>
            <a:spLocks noGrp="1"/>
          </p:cNvSpPr>
          <p:nvPr>
            <p:ph type="body" sz="half" idx="2"/>
          </p:nvPr>
        </p:nvSpPr>
        <p:spPr>
          <a:xfrm>
            <a:off x="664692" y="1129553"/>
            <a:ext cx="10078613" cy="774700"/>
          </a:xfrm>
        </p:spPr>
        <p:txBody>
          <a:bodyPr vert="horz" lIns="91440" tIns="45720" rIns="91440" bIns="45720" rtlCol="0" anchor="t" anchorCtr="0">
            <a:noAutofit/>
          </a:bodyPr>
          <a:lstStyle>
            <a:lvl1pPr marL="0" indent="0">
              <a:buNone/>
              <a:defRPr kumimoji="0" sz="1800" b="0" i="0" u="none" strike="noStrike" kern="1200" cap="none" spc="0" normalizeH="0" baseline="0">
                <a:ln>
                  <a:noFill/>
                </a:ln>
                <a:solidFill>
                  <a:srgbClr val="493A13"/>
                </a:solidFill>
                <a:effectLst/>
                <a:uLnTx/>
                <a:uFillTx/>
                <a:latin typeface="Univers" panose="020B0503020202020204" pitchFamily="34" charset="0"/>
                <a:ea typeface="+mj-ea"/>
                <a:cs typeface="+mj-cs"/>
              </a:defRPr>
            </a:lvl1pPr>
            <a:lvl2pPr marL="342891" indent="0">
              <a:buNone/>
              <a:defRPr sz="900"/>
            </a:lvl2pPr>
            <a:lvl3pPr marL="685783" indent="0">
              <a:buNone/>
              <a:defRPr sz="800"/>
            </a:lvl3pPr>
            <a:lvl4pPr marL="1028674" indent="0">
              <a:buNone/>
              <a:defRPr sz="700"/>
            </a:lvl4pPr>
            <a:lvl5pPr marL="1371566" indent="0">
              <a:buNone/>
              <a:defRPr sz="700"/>
            </a:lvl5pPr>
            <a:lvl6pPr marL="1714457" indent="0">
              <a:buNone/>
              <a:defRPr sz="700"/>
            </a:lvl6pPr>
            <a:lvl7pPr marL="2057349" indent="0">
              <a:buNone/>
              <a:defRPr sz="700"/>
            </a:lvl7pPr>
            <a:lvl8pPr marL="2400240" indent="0">
              <a:buNone/>
              <a:defRPr sz="700"/>
            </a:lvl8pPr>
            <a:lvl9pPr marL="2743131" indent="0">
              <a:buNone/>
              <a:defRPr sz="700"/>
            </a:lvl9pPr>
          </a:lstStyle>
          <a:p>
            <a:pPr marL="0" marR="0" lvl="0" indent="0" algn="l" defTabSz="685783" rtl="0" eaLnBrk="1" fontAlgn="auto" latinLnBrk="0" hangingPunct="1">
              <a:lnSpc>
                <a:spcPct val="100000"/>
              </a:lnSpc>
              <a:spcBef>
                <a:spcPct val="0"/>
              </a:spcBef>
              <a:spcAft>
                <a:spcPts val="0"/>
              </a:spcAft>
              <a:buClrTx/>
              <a:buSzTx/>
              <a:buFontTx/>
              <a:buNone/>
              <a:tabLst/>
              <a:defRPr/>
            </a:pPr>
            <a:r>
              <a:rPr lang="en-US" dirty="0"/>
              <a:t>Click to edit Master text styles</a:t>
            </a:r>
          </a:p>
        </p:txBody>
      </p:sp>
    </p:spTree>
    <p:extLst>
      <p:ext uri="{BB962C8B-B14F-4D97-AF65-F5344CB8AC3E}">
        <p14:creationId xmlns:p14="http://schemas.microsoft.com/office/powerpoint/2010/main" val="2152465827"/>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matchingName="Title and body" userDrawn="1">
  <p:cSld name="Title and body">
    <p:spTree>
      <p:nvGrpSpPr>
        <p:cNvPr id="1" name="Shape 29"/>
        <p:cNvGrpSpPr/>
        <p:nvPr/>
      </p:nvGrpSpPr>
      <p:grpSpPr>
        <a:xfrm>
          <a:off x="0" y="0"/>
          <a:ext cx="0" cy="0"/>
          <a:chOff x="0" y="0"/>
          <a:chExt cx="0" cy="0"/>
        </a:xfrm>
      </p:grpSpPr>
      <p:sp>
        <p:nvSpPr>
          <p:cNvPr id="32" name="Shape 32"/>
          <p:cNvSpPr txBox="1">
            <a:spLocks noGrp="1"/>
          </p:cNvSpPr>
          <p:nvPr>
            <p:ph type="sldNum" idx="12"/>
          </p:nvPr>
        </p:nvSpPr>
        <p:spPr>
          <a:xfrm>
            <a:off x="11409055" y="6333135"/>
            <a:ext cx="731600" cy="524800"/>
          </a:xfrm>
          <a:prstGeom prst="rect">
            <a:avLst/>
          </a:prstGeom>
          <a:noFill/>
          <a:ln>
            <a:noFill/>
          </a:ln>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90310223"/>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matchingName="Title and Content, Alt." userDrawn="1">
  <p:cSld name="3_Title and Content, Alt.">
    <p:spTree>
      <p:nvGrpSpPr>
        <p:cNvPr id="1" name="Shape 248"/>
        <p:cNvGrpSpPr/>
        <p:nvPr/>
      </p:nvGrpSpPr>
      <p:grpSpPr>
        <a:xfrm>
          <a:off x="0" y="0"/>
          <a:ext cx="0" cy="0"/>
          <a:chOff x="0" y="0"/>
          <a:chExt cx="0" cy="0"/>
        </a:xfrm>
      </p:grpSpPr>
    </p:spTree>
    <p:extLst>
      <p:ext uri="{BB962C8B-B14F-4D97-AF65-F5344CB8AC3E}">
        <p14:creationId xmlns:p14="http://schemas.microsoft.com/office/powerpoint/2010/main" val="5561081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2.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slideLayout" Target="../slideLayouts/slideLayout46.xml"/><Relationship Id="rId18" Type="http://schemas.openxmlformats.org/officeDocument/2006/relationships/slideLayout" Target="../slideLayouts/slideLayout5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slideLayout" Target="../slideLayouts/slideLayout45.xml"/><Relationship Id="rId17" Type="http://schemas.openxmlformats.org/officeDocument/2006/relationships/slideLayout" Target="../slideLayouts/slideLayout50.xml"/><Relationship Id="rId2" Type="http://schemas.openxmlformats.org/officeDocument/2006/relationships/slideLayout" Target="../slideLayouts/slideLayout35.xml"/><Relationship Id="rId16" Type="http://schemas.openxmlformats.org/officeDocument/2006/relationships/slideLayout" Target="../slideLayouts/slideLayout49.xml"/><Relationship Id="rId20" Type="http://schemas.openxmlformats.org/officeDocument/2006/relationships/theme" Target="../theme/theme3.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5" Type="http://schemas.openxmlformats.org/officeDocument/2006/relationships/slideLayout" Target="../slideLayouts/slideLayout48.xml"/><Relationship Id="rId10" Type="http://schemas.openxmlformats.org/officeDocument/2006/relationships/slideLayout" Target="../slideLayouts/slideLayout43.xml"/><Relationship Id="rId19" Type="http://schemas.openxmlformats.org/officeDocument/2006/relationships/slideLayout" Target="../slideLayouts/slideLayout52.xml"/><Relationship Id="rId4" Type="http://schemas.openxmlformats.org/officeDocument/2006/relationships/slideLayout" Target="../slideLayouts/slideLayout37.xml"/><Relationship Id="rId9" Type="http://schemas.openxmlformats.org/officeDocument/2006/relationships/slideLayout" Target="../slideLayouts/slideLayout42.xml"/><Relationship Id="rId14" Type="http://schemas.openxmlformats.org/officeDocument/2006/relationships/slideLayout" Target="../slideLayouts/slideLayout47.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60.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theme" Target="../theme/theme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71.xml"/><Relationship Id="rId13" Type="http://schemas.openxmlformats.org/officeDocument/2006/relationships/slideLayout" Target="../slideLayouts/slideLayout76.xml"/><Relationship Id="rId3" Type="http://schemas.openxmlformats.org/officeDocument/2006/relationships/slideLayout" Target="../slideLayouts/slideLayout66.xml"/><Relationship Id="rId7" Type="http://schemas.openxmlformats.org/officeDocument/2006/relationships/slideLayout" Target="../slideLayouts/slideLayout70.xml"/><Relationship Id="rId12" Type="http://schemas.openxmlformats.org/officeDocument/2006/relationships/slideLayout" Target="../slideLayouts/slideLayout75.xml"/><Relationship Id="rId17" Type="http://schemas.openxmlformats.org/officeDocument/2006/relationships/image" Target="../media/image9.png"/><Relationship Id="rId2" Type="http://schemas.openxmlformats.org/officeDocument/2006/relationships/slideLayout" Target="../slideLayouts/slideLayout65.xml"/><Relationship Id="rId16" Type="http://schemas.openxmlformats.org/officeDocument/2006/relationships/image" Target="../media/image8.png"/><Relationship Id="rId1" Type="http://schemas.openxmlformats.org/officeDocument/2006/relationships/slideLayout" Target="../slideLayouts/slideLayout64.xml"/><Relationship Id="rId6" Type="http://schemas.openxmlformats.org/officeDocument/2006/relationships/slideLayout" Target="../slideLayouts/slideLayout69.xml"/><Relationship Id="rId11" Type="http://schemas.openxmlformats.org/officeDocument/2006/relationships/slideLayout" Target="../slideLayouts/slideLayout74.xml"/><Relationship Id="rId5" Type="http://schemas.openxmlformats.org/officeDocument/2006/relationships/slideLayout" Target="../slideLayouts/slideLayout68.xml"/><Relationship Id="rId15" Type="http://schemas.openxmlformats.org/officeDocument/2006/relationships/image" Target="../media/image10.pdf"/><Relationship Id="rId10" Type="http://schemas.openxmlformats.org/officeDocument/2006/relationships/slideLayout" Target="../slideLayouts/slideLayout73.xml"/><Relationship Id="rId4" Type="http://schemas.openxmlformats.org/officeDocument/2006/relationships/slideLayout" Target="../slideLayouts/slideLayout67.xml"/><Relationship Id="rId9" Type="http://schemas.openxmlformats.org/officeDocument/2006/relationships/slideLayout" Target="../slideLayouts/slideLayout72.xml"/><Relationship Id="rId14" Type="http://schemas.openxmlformats.org/officeDocument/2006/relationships/theme" Target="../theme/theme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7CFF35-E913-4E84-737F-CD8BF52D250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0ADE110-6B41-998F-3ECC-AB4F164F103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C159461-5F23-8A14-FDA2-09A452CE5BC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F6BBA9E-6BB0-40C8-88A8-4B174873533C}" type="datetimeFigureOut">
              <a:rPr lang="en-US" smtClean="0"/>
              <a:t>8/20/2025</a:t>
            </a:fld>
            <a:endParaRPr lang="en-US"/>
          </a:p>
        </p:txBody>
      </p:sp>
      <p:sp>
        <p:nvSpPr>
          <p:cNvPr id="5" name="Footer Placeholder 4">
            <a:extLst>
              <a:ext uri="{FF2B5EF4-FFF2-40B4-BE49-F238E27FC236}">
                <a16:creationId xmlns:a16="http://schemas.microsoft.com/office/drawing/2014/main" id="{9309649B-DE7B-3E90-0826-750F4C7471A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E4E2320-2D3E-EB2F-2CB1-1DDF3F3161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AB48FB-2FA9-42BE-A897-97D658289A29}" type="slidenum">
              <a:rPr lang="en-US" smtClean="0"/>
              <a:t>‹#›</a:t>
            </a:fld>
            <a:endParaRPr lang="en-US"/>
          </a:p>
        </p:txBody>
      </p:sp>
    </p:spTree>
    <p:extLst>
      <p:ext uri="{BB962C8B-B14F-4D97-AF65-F5344CB8AC3E}">
        <p14:creationId xmlns:p14="http://schemas.microsoft.com/office/powerpoint/2010/main" val="3876488953"/>
      </p:ext>
    </p:extLst>
  </p:cSld>
  <p:clrMap bg1="lt1" tx1="dk1" bg2="lt2" tx2="dk2" accent1="accent1" accent2="accent2" accent3="accent3" accent4="accent4" accent5="accent5" accent6="accent6" hlink="hlink" folHlink="folHlink"/>
  <p:sldLayoutIdLst>
    <p:sldLayoutId id="2147485408" r:id="rId1"/>
    <p:sldLayoutId id="2147485409" r:id="rId2"/>
    <p:sldLayoutId id="2147485410" r:id="rId3"/>
    <p:sldLayoutId id="2147485411" r:id="rId4"/>
    <p:sldLayoutId id="2147485412" r:id="rId5"/>
    <p:sldLayoutId id="2147485413" r:id="rId6"/>
    <p:sldLayoutId id="2147485414" r:id="rId7"/>
    <p:sldLayoutId id="2147485415" r:id="rId8"/>
    <p:sldLayoutId id="2147485416" r:id="rId9"/>
    <p:sldLayoutId id="2147485417" r:id="rId10"/>
    <p:sldLayoutId id="2147485418" r:id="rId11"/>
    <p:sldLayoutId id="2147485419" r:id="rId12"/>
    <p:sldLayoutId id="2147485420" r:id="rId13"/>
    <p:sldLayoutId id="2147485421" r:id="rId14"/>
    <p:sldLayoutId id="2147485422" r:id="rId15"/>
    <p:sldLayoutId id="2147485423" r:id="rId16"/>
    <p:sldLayoutId id="2147485424" r:id="rId17"/>
    <p:sldLayoutId id="2147485425" r:id="rId18"/>
    <p:sldLayoutId id="2147485426" r:id="rId19"/>
    <p:sldLayoutId id="2147485371" r:id="rId20"/>
    <p:sldLayoutId id="2147485372" r:id="rId21"/>
    <p:sldLayoutId id="2147485406" r:id="rId2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CBAF51B-789D-FA9C-3843-9FB3BF1CFD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DCA8B66-DEA8-434F-06B4-3892C24C47E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A9F68B1-35FE-5460-EC39-13AB013594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A90AEA8-1E6A-4188-ACDD-66C5F9D49CD0}" type="datetimeFigureOut">
              <a:rPr lang="en-US" smtClean="0"/>
              <a:t>8/20/2025</a:t>
            </a:fld>
            <a:endParaRPr lang="en-US"/>
          </a:p>
        </p:txBody>
      </p:sp>
      <p:sp>
        <p:nvSpPr>
          <p:cNvPr id="5" name="Footer Placeholder 4">
            <a:extLst>
              <a:ext uri="{FF2B5EF4-FFF2-40B4-BE49-F238E27FC236}">
                <a16:creationId xmlns:a16="http://schemas.microsoft.com/office/drawing/2014/main" id="{A63FEBC5-85A1-9FEE-AF9E-604D928A3A9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F024AE0-590E-7357-BF6C-C1186FAA94B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1E4284-3C4F-477C-924C-EBEC78941B26}" type="slidenum">
              <a:rPr lang="en-US" smtClean="0"/>
              <a:t>‹#›</a:t>
            </a:fld>
            <a:endParaRPr lang="en-US"/>
          </a:p>
        </p:txBody>
      </p:sp>
    </p:spTree>
    <p:extLst>
      <p:ext uri="{BB962C8B-B14F-4D97-AF65-F5344CB8AC3E}">
        <p14:creationId xmlns:p14="http://schemas.microsoft.com/office/powerpoint/2010/main" val="3569312858"/>
      </p:ext>
    </p:extLst>
  </p:cSld>
  <p:clrMap bg1="lt1" tx1="dk1" bg2="lt2" tx2="dk2" accent1="accent1" accent2="accent2" accent3="accent3" accent4="accent4" accent5="accent5" accent6="accent6" hlink="hlink" folHlink="folHlink"/>
  <p:sldLayoutIdLst>
    <p:sldLayoutId id="2147485428" r:id="rId1"/>
    <p:sldLayoutId id="2147485429" r:id="rId2"/>
    <p:sldLayoutId id="2147485430" r:id="rId3"/>
    <p:sldLayoutId id="2147485431" r:id="rId4"/>
    <p:sldLayoutId id="2147485432" r:id="rId5"/>
    <p:sldLayoutId id="2147485433" r:id="rId6"/>
    <p:sldLayoutId id="2147485434" r:id="rId7"/>
    <p:sldLayoutId id="2147485435" r:id="rId8"/>
    <p:sldLayoutId id="2147485436" r:id="rId9"/>
    <p:sldLayoutId id="2147485437" r:id="rId10"/>
    <p:sldLayoutId id="214748543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7CFF35-E913-4E84-737F-CD8BF52D250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0ADE110-6B41-998F-3ECC-AB4F164F103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C159461-5F23-8A14-FDA2-09A452CE5BC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F6BBA9E-6BB0-40C8-88A8-4B174873533C}" type="datetimeFigureOut">
              <a:rPr lang="en-US" smtClean="0"/>
              <a:t>8/20/2025</a:t>
            </a:fld>
            <a:endParaRPr lang="en-US"/>
          </a:p>
        </p:txBody>
      </p:sp>
      <p:sp>
        <p:nvSpPr>
          <p:cNvPr id="5" name="Footer Placeholder 4">
            <a:extLst>
              <a:ext uri="{FF2B5EF4-FFF2-40B4-BE49-F238E27FC236}">
                <a16:creationId xmlns:a16="http://schemas.microsoft.com/office/drawing/2014/main" id="{9309649B-DE7B-3E90-0826-750F4C7471A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E4E2320-2D3E-EB2F-2CB1-1DDF3F3161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AB48FB-2FA9-42BE-A897-97D658289A29}" type="slidenum">
              <a:rPr lang="en-US" smtClean="0"/>
              <a:t>‹#›</a:t>
            </a:fld>
            <a:endParaRPr lang="en-US"/>
          </a:p>
        </p:txBody>
      </p:sp>
    </p:spTree>
    <p:extLst>
      <p:ext uri="{BB962C8B-B14F-4D97-AF65-F5344CB8AC3E}">
        <p14:creationId xmlns:p14="http://schemas.microsoft.com/office/powerpoint/2010/main" val="449113434"/>
      </p:ext>
    </p:extLst>
  </p:cSld>
  <p:clrMap bg1="lt1" tx1="dk1" bg2="lt2" tx2="dk2" accent1="accent1" accent2="accent2" accent3="accent3" accent4="accent4" accent5="accent5" accent6="accent6" hlink="hlink" folHlink="folHlink"/>
  <p:sldLayoutIdLst>
    <p:sldLayoutId id="2147485454" r:id="rId1"/>
    <p:sldLayoutId id="2147485455" r:id="rId2"/>
    <p:sldLayoutId id="2147485456" r:id="rId3"/>
    <p:sldLayoutId id="2147485457" r:id="rId4"/>
    <p:sldLayoutId id="2147485458" r:id="rId5"/>
    <p:sldLayoutId id="2147485459" r:id="rId6"/>
    <p:sldLayoutId id="2147485460" r:id="rId7"/>
    <p:sldLayoutId id="2147485461" r:id="rId8"/>
    <p:sldLayoutId id="2147485462" r:id="rId9"/>
    <p:sldLayoutId id="2147485463" r:id="rId10"/>
    <p:sldLayoutId id="2147485464" r:id="rId11"/>
    <p:sldLayoutId id="2147485465" r:id="rId12"/>
    <p:sldLayoutId id="2147485466" r:id="rId13"/>
    <p:sldLayoutId id="2147485467" r:id="rId14"/>
    <p:sldLayoutId id="2147485468" r:id="rId15"/>
    <p:sldLayoutId id="2147485469" r:id="rId16"/>
    <p:sldLayoutId id="2147485470" r:id="rId17"/>
    <p:sldLayoutId id="2147485471" r:id="rId18"/>
    <p:sldLayoutId id="2147485472" r:id="rId1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CBAF51B-789D-FA9C-3843-9FB3BF1CFD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DCA8B66-DEA8-434F-06B4-3892C24C47E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A9F68B1-35FE-5460-EC39-13AB013594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A90AEA8-1E6A-4188-ACDD-66C5F9D49CD0}" type="datetimeFigureOut">
              <a:rPr lang="en-US" smtClean="0"/>
              <a:t>8/20/2025</a:t>
            </a:fld>
            <a:endParaRPr lang="en-US"/>
          </a:p>
        </p:txBody>
      </p:sp>
      <p:sp>
        <p:nvSpPr>
          <p:cNvPr id="5" name="Footer Placeholder 4">
            <a:extLst>
              <a:ext uri="{FF2B5EF4-FFF2-40B4-BE49-F238E27FC236}">
                <a16:creationId xmlns:a16="http://schemas.microsoft.com/office/drawing/2014/main" id="{A63FEBC5-85A1-9FEE-AF9E-604D928A3A9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F024AE0-590E-7357-BF6C-C1186FAA94B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1E4284-3C4F-477C-924C-EBEC78941B26}" type="slidenum">
              <a:rPr lang="en-US" smtClean="0"/>
              <a:t>‹#›</a:t>
            </a:fld>
            <a:endParaRPr lang="en-US"/>
          </a:p>
        </p:txBody>
      </p:sp>
    </p:spTree>
    <p:extLst>
      <p:ext uri="{BB962C8B-B14F-4D97-AF65-F5344CB8AC3E}">
        <p14:creationId xmlns:p14="http://schemas.microsoft.com/office/powerpoint/2010/main" val="743412557"/>
      </p:ext>
    </p:extLst>
  </p:cSld>
  <p:clrMap bg1="lt1" tx1="dk1" bg2="lt2" tx2="dk2" accent1="accent1" accent2="accent2" accent3="accent3" accent4="accent4" accent5="accent5" accent6="accent6" hlink="hlink" folHlink="folHlink"/>
  <p:sldLayoutIdLst>
    <p:sldLayoutId id="2147485474" r:id="rId1"/>
    <p:sldLayoutId id="2147485475" r:id="rId2"/>
    <p:sldLayoutId id="2147485476" r:id="rId3"/>
    <p:sldLayoutId id="2147485477" r:id="rId4"/>
    <p:sldLayoutId id="2147485478" r:id="rId5"/>
    <p:sldLayoutId id="2147485479" r:id="rId6"/>
    <p:sldLayoutId id="2147485480" r:id="rId7"/>
    <p:sldLayoutId id="2147485481" r:id="rId8"/>
    <p:sldLayoutId id="2147485482" r:id="rId9"/>
    <p:sldLayoutId id="2147485483" r:id="rId10"/>
    <p:sldLayoutId id="214748548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10889129" y="282574"/>
            <a:ext cx="914400" cy="1600200"/>
          </a:xfrm>
          <a:prstGeom prst="rect">
            <a:avLst/>
          </a:prstGeom>
          <a:solidFill>
            <a:srgbClr val="006F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buClrTx/>
              <a:buSzTx/>
              <a:buFontTx/>
              <a:buNone/>
            </a:pPr>
            <a:endParaRPr sz="1400">
              <a:solidFill>
                <a:prstClr val="white"/>
              </a:solidFill>
            </a:endParaRPr>
          </a:p>
        </p:txBody>
      </p:sp>
      <p:sp>
        <p:nvSpPr>
          <p:cNvPr id="2" name="Title Placeholder 1"/>
          <p:cNvSpPr>
            <a:spLocks noGrp="1"/>
          </p:cNvSpPr>
          <p:nvPr>
            <p:ph type="title"/>
          </p:nvPr>
        </p:nvSpPr>
        <p:spPr>
          <a:xfrm>
            <a:off x="664635" y="484094"/>
            <a:ext cx="10075084" cy="1116106"/>
          </a:xfrm>
          <a:prstGeom prst="rect">
            <a:avLst/>
          </a:prstGeom>
        </p:spPr>
        <p:txBody>
          <a:bodyPr vert="horz" lIns="91440" tIns="45720" rIns="91440" bIns="45720" rtlCol="0" anchor="t" anchorCtr="0">
            <a:noAutofit/>
          </a:bodyPr>
          <a:lstStyle/>
          <a:p>
            <a:r>
              <a:rPr lang="en-US"/>
              <a:t>Click to edit Master title style</a:t>
            </a:r>
            <a:endParaRPr/>
          </a:p>
        </p:txBody>
      </p:sp>
      <p:sp>
        <p:nvSpPr>
          <p:cNvPr id="3" name="Text Placeholder 2"/>
          <p:cNvSpPr>
            <a:spLocks noGrp="1"/>
          </p:cNvSpPr>
          <p:nvPr>
            <p:ph type="body" idx="1"/>
          </p:nvPr>
        </p:nvSpPr>
        <p:spPr>
          <a:xfrm>
            <a:off x="664635" y="1981207"/>
            <a:ext cx="10075084" cy="4144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pic>
        <p:nvPicPr>
          <p:cNvPr id="8" name="Picture 7" descr="TNM_green_1line_L.pdf"/>
          <p:cNvPicPr>
            <a:picLocks noChangeAspect="1"/>
          </p:cNvPicPr>
          <p:nvPr/>
        </p:nvPicPr>
        <mc:AlternateContent xmlns:mc="http://schemas.openxmlformats.org/markup-compatibility/2006">
          <mc:Choice xmlns="" xmlns:ma="http://schemas.microsoft.com/office/mac/drawingml/2008/main" xmlns:mv="urn:schemas-microsoft-com:mac:vml" Requires="ma">
            <p:blipFill>
              <a:blip r:embed="rId15"/>
              <a:stretch>
                <a:fillRect/>
              </a:stretch>
            </p:blipFill>
          </mc:Choice>
          <mc:Fallback>
            <p:blipFill>
              <a:blip r:embed="rId16"/>
              <a:stretch>
                <a:fillRect/>
              </a:stretch>
            </p:blipFill>
          </mc:Fallback>
        </mc:AlternateContent>
        <p:spPr>
          <a:xfrm>
            <a:off x="1660479" y="6312811"/>
            <a:ext cx="2546775" cy="1785554"/>
          </a:xfrm>
          <a:prstGeom prst="rect">
            <a:avLst/>
          </a:prstGeom>
        </p:spPr>
      </p:pic>
      <p:sp>
        <p:nvSpPr>
          <p:cNvPr id="10" name="TextBox 9"/>
          <p:cNvSpPr txBox="1"/>
          <p:nvPr/>
        </p:nvSpPr>
        <p:spPr>
          <a:xfrm>
            <a:off x="297585" y="228600"/>
            <a:ext cx="347879" cy="415498"/>
          </a:xfrm>
          <a:prstGeom prst="rect">
            <a:avLst/>
          </a:prstGeom>
          <a:noFill/>
        </p:spPr>
        <p:txBody>
          <a:bodyPr wrap="square" lIns="0" tIns="0" rIns="0" bIns="0" rtlCol="0">
            <a:spAutoFit/>
          </a:bodyPr>
          <a:lstStyle/>
          <a:p>
            <a:pPr fontAlgn="auto">
              <a:spcBef>
                <a:spcPts val="0"/>
              </a:spcBef>
              <a:spcAft>
                <a:spcPts val="0"/>
              </a:spcAft>
              <a:buClrTx/>
              <a:buSzTx/>
              <a:buFontTx/>
              <a:buNone/>
            </a:pPr>
            <a:r>
              <a:rPr lang="en-US" sz="2700" b="1">
                <a:solidFill>
                  <a:prstClr val="black">
                    <a:lumMod val="50000"/>
                    <a:lumOff val="50000"/>
                  </a:prstClr>
                </a:solidFill>
                <a:latin typeface="Times New Roman"/>
              </a:rPr>
              <a:t>+</a:t>
            </a:r>
          </a:p>
        </p:txBody>
      </p:sp>
      <p:sp>
        <p:nvSpPr>
          <p:cNvPr id="11" name="TextBox 10"/>
          <p:cNvSpPr txBox="1"/>
          <p:nvPr/>
        </p:nvSpPr>
        <p:spPr>
          <a:xfrm>
            <a:off x="10889129" y="282576"/>
            <a:ext cx="914400" cy="307777"/>
          </a:xfrm>
          <a:prstGeom prst="rect">
            <a:avLst/>
          </a:prstGeom>
          <a:noFill/>
        </p:spPr>
        <p:txBody>
          <a:bodyPr wrap="square" rtlCol="0">
            <a:spAutoFit/>
          </a:bodyPr>
          <a:lstStyle/>
          <a:p>
            <a:pPr algn="ctr" fontAlgn="auto">
              <a:spcBef>
                <a:spcPts val="0"/>
              </a:spcBef>
              <a:spcAft>
                <a:spcPts val="0"/>
              </a:spcAft>
              <a:buClrTx/>
              <a:buSzTx/>
              <a:buFontTx/>
              <a:buNone/>
            </a:pPr>
            <a:fld id="{D3DCFC8B-A080-8843-95A7-25512C0D1D12}" type="slidenum">
              <a:rPr lang="en-US" sz="1400" smtClean="0">
                <a:solidFill>
                  <a:srgbClr val="FFFFFF"/>
                </a:solidFill>
                <a:latin typeface="Arial"/>
              </a:rPr>
              <a:pPr algn="ctr" fontAlgn="auto">
                <a:spcBef>
                  <a:spcPts val="0"/>
                </a:spcBef>
                <a:spcAft>
                  <a:spcPts val="0"/>
                </a:spcAft>
                <a:buClrTx/>
                <a:buSzTx/>
                <a:buFontTx/>
                <a:buNone/>
              </a:pPr>
              <a:t>‹#›</a:t>
            </a:fld>
            <a:endParaRPr lang="en-US" sz="1400">
              <a:solidFill>
                <a:srgbClr val="FFFFFF"/>
              </a:solidFill>
              <a:latin typeface="Arial"/>
            </a:endParaRPr>
          </a:p>
        </p:txBody>
      </p:sp>
      <p:pic>
        <p:nvPicPr>
          <p:cNvPr id="1026" name="Picture 2"/>
          <p:cNvPicPr>
            <a:picLocks noChangeAspect="1" noChangeArrowheads="1"/>
          </p:cNvPicPr>
          <p:nvPr/>
        </p:nvPicPr>
        <p:blipFill>
          <a:blip r:embed="rId17"/>
          <a:srcRect/>
          <a:stretch/>
        </p:blipFill>
        <p:spPr bwMode="auto">
          <a:xfrm>
            <a:off x="365553" y="6368748"/>
            <a:ext cx="1070219" cy="3072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53741097"/>
      </p:ext>
    </p:extLst>
  </p:cSld>
  <p:clrMap bg1="lt1" tx1="dk1" bg2="lt2" tx2="dk2" accent1="accent1" accent2="accent2" accent3="accent3" accent4="accent4" accent5="accent5" accent6="accent6" hlink="hlink" folHlink="folHlink"/>
  <p:sldLayoutIdLst>
    <p:sldLayoutId id="2147485486" r:id="rId1"/>
    <p:sldLayoutId id="2147485487" r:id="rId2"/>
    <p:sldLayoutId id="2147485488" r:id="rId3"/>
    <p:sldLayoutId id="2147485489" r:id="rId4"/>
    <p:sldLayoutId id="2147485490" r:id="rId5"/>
    <p:sldLayoutId id="2147485491" r:id="rId6"/>
    <p:sldLayoutId id="2147485492" r:id="rId7"/>
    <p:sldLayoutId id="2147485493" r:id="rId8"/>
    <p:sldLayoutId id="2147485494" r:id="rId9"/>
    <p:sldLayoutId id="2147485497" r:id="rId10"/>
    <p:sldLayoutId id="2147485498" r:id="rId11"/>
    <p:sldLayoutId id="2147485499" r:id="rId12"/>
    <p:sldLayoutId id="2147485500" r:id="rId13"/>
  </p:sldLayoutIdLst>
  <p:txStyles>
    <p:titleStyle>
      <a:lvl1pPr algn="l" defTabSz="685783" rtl="0" eaLnBrk="1" latinLnBrk="0" hangingPunct="1">
        <a:spcBef>
          <a:spcPct val="0"/>
        </a:spcBef>
        <a:buNone/>
        <a:defRPr sz="2700" b="0" kern="1200">
          <a:solidFill>
            <a:srgbClr val="006F4B"/>
          </a:solidFill>
          <a:latin typeface="+mj-lt"/>
          <a:ea typeface="+mj-ea"/>
          <a:cs typeface="+mj-cs"/>
        </a:defRPr>
      </a:lvl1pPr>
    </p:titleStyle>
    <p:bodyStyle>
      <a:lvl1pPr marL="171446" indent="-171446" algn="l" defTabSz="685783" rtl="0" eaLnBrk="1" latinLnBrk="0" hangingPunct="1">
        <a:spcBef>
          <a:spcPts val="1500"/>
        </a:spcBef>
        <a:buClr>
          <a:srgbClr val="493A13"/>
        </a:buClr>
        <a:buSzPct val="75000"/>
        <a:buFont typeface="Wingdings" pitchFamily="2" charset="2"/>
        <a:buChar char="n"/>
        <a:defRPr sz="1500" kern="1200">
          <a:solidFill>
            <a:schemeClr val="tx1">
              <a:lumMod val="65000"/>
              <a:lumOff val="35000"/>
            </a:schemeClr>
          </a:solidFill>
          <a:latin typeface="+mj-lt"/>
          <a:ea typeface="+mn-ea"/>
          <a:cs typeface="+mn-cs"/>
        </a:defRPr>
      </a:lvl1pPr>
      <a:lvl2pPr marL="342891" indent="-171446" algn="l" defTabSz="685783" rtl="0" eaLnBrk="1" latinLnBrk="0" hangingPunct="1">
        <a:spcBef>
          <a:spcPts val="451"/>
        </a:spcBef>
        <a:buClr>
          <a:schemeClr val="accent4"/>
        </a:buClr>
        <a:buSzPct val="75000"/>
        <a:buFont typeface="Wingdings" pitchFamily="2" charset="2"/>
        <a:buChar char="n"/>
        <a:defRPr sz="1400" kern="1200">
          <a:solidFill>
            <a:schemeClr val="tx1">
              <a:lumMod val="65000"/>
              <a:lumOff val="35000"/>
            </a:schemeClr>
          </a:solidFill>
          <a:latin typeface="+mj-lt"/>
          <a:ea typeface="+mn-ea"/>
          <a:cs typeface="+mn-cs"/>
        </a:defRPr>
      </a:lvl2pPr>
      <a:lvl3pPr marL="514338" indent="-171446" algn="l" defTabSz="685783" rtl="0" eaLnBrk="1" latinLnBrk="0" hangingPunct="1">
        <a:spcBef>
          <a:spcPts val="451"/>
        </a:spcBef>
        <a:buClr>
          <a:srgbClr val="493A13"/>
        </a:buClr>
        <a:buSzPct val="75000"/>
        <a:buFont typeface="Wingdings" pitchFamily="2" charset="2"/>
        <a:buChar char="n"/>
        <a:defRPr sz="1400" kern="1200">
          <a:solidFill>
            <a:schemeClr val="tx1">
              <a:lumMod val="65000"/>
              <a:lumOff val="35000"/>
            </a:schemeClr>
          </a:solidFill>
          <a:latin typeface="+mj-lt"/>
          <a:ea typeface="+mn-ea"/>
          <a:cs typeface="+mn-cs"/>
        </a:defRPr>
      </a:lvl3pPr>
      <a:lvl4pPr marL="685783" indent="-171446" algn="l" defTabSz="685783" rtl="0" eaLnBrk="1" latinLnBrk="0" hangingPunct="1">
        <a:spcBef>
          <a:spcPts val="451"/>
        </a:spcBef>
        <a:buClr>
          <a:schemeClr val="accent4"/>
        </a:buClr>
        <a:buSzPct val="75000"/>
        <a:buFont typeface="Wingdings" pitchFamily="2" charset="2"/>
        <a:buChar char="n"/>
        <a:defRPr sz="1400" kern="1200">
          <a:solidFill>
            <a:schemeClr val="tx1">
              <a:lumMod val="65000"/>
              <a:lumOff val="35000"/>
            </a:schemeClr>
          </a:solidFill>
          <a:latin typeface="+mj-lt"/>
          <a:ea typeface="+mn-ea"/>
          <a:cs typeface="+mn-cs"/>
        </a:defRPr>
      </a:lvl4pPr>
      <a:lvl5pPr marL="857229" indent="-171446" algn="l" defTabSz="685783" rtl="0" eaLnBrk="1" latinLnBrk="0" hangingPunct="1">
        <a:spcBef>
          <a:spcPts val="451"/>
        </a:spcBef>
        <a:buClr>
          <a:srgbClr val="493A13"/>
        </a:buClr>
        <a:buSzPct val="75000"/>
        <a:buFont typeface="Wingdings" pitchFamily="2" charset="2"/>
        <a:buChar char="n"/>
        <a:defRPr sz="1400" kern="1200">
          <a:solidFill>
            <a:schemeClr val="tx1">
              <a:lumMod val="65000"/>
              <a:lumOff val="35000"/>
            </a:schemeClr>
          </a:solidFill>
          <a:latin typeface="+mj-lt"/>
          <a:ea typeface="+mn-ea"/>
          <a:cs typeface="+mn-cs"/>
        </a:defRPr>
      </a:lvl5pPr>
      <a:lvl6pPr marL="1885904" indent="-171446" algn="l" defTabSz="685783"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795" indent="-171446" algn="l" defTabSz="685783"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686" indent="-171446" algn="l" defTabSz="685783"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578" indent="-171446" algn="l" defTabSz="685783"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a:defPPr>
      <a:lvl1pPr marL="0" algn="l" defTabSz="685783" rtl="0" eaLnBrk="1" latinLnBrk="0" hangingPunct="1">
        <a:defRPr sz="1400" kern="1200">
          <a:solidFill>
            <a:schemeClr val="tx1"/>
          </a:solidFill>
          <a:latin typeface="+mn-lt"/>
          <a:ea typeface="+mn-ea"/>
          <a:cs typeface="+mn-cs"/>
        </a:defRPr>
      </a:lvl1pPr>
      <a:lvl2pPr marL="342891" algn="l" defTabSz="685783" rtl="0" eaLnBrk="1" latinLnBrk="0" hangingPunct="1">
        <a:defRPr sz="1400" kern="1200">
          <a:solidFill>
            <a:schemeClr val="tx1"/>
          </a:solidFill>
          <a:latin typeface="+mn-lt"/>
          <a:ea typeface="+mn-ea"/>
          <a:cs typeface="+mn-cs"/>
        </a:defRPr>
      </a:lvl2pPr>
      <a:lvl3pPr marL="685783" algn="l" defTabSz="685783" rtl="0" eaLnBrk="1" latinLnBrk="0" hangingPunct="1">
        <a:defRPr sz="1400" kern="1200">
          <a:solidFill>
            <a:schemeClr val="tx1"/>
          </a:solidFill>
          <a:latin typeface="+mn-lt"/>
          <a:ea typeface="+mn-ea"/>
          <a:cs typeface="+mn-cs"/>
        </a:defRPr>
      </a:lvl3pPr>
      <a:lvl4pPr marL="1028674" algn="l" defTabSz="685783" rtl="0" eaLnBrk="1" latinLnBrk="0" hangingPunct="1">
        <a:defRPr sz="1400" kern="1200">
          <a:solidFill>
            <a:schemeClr val="tx1"/>
          </a:solidFill>
          <a:latin typeface="+mn-lt"/>
          <a:ea typeface="+mn-ea"/>
          <a:cs typeface="+mn-cs"/>
        </a:defRPr>
      </a:lvl4pPr>
      <a:lvl5pPr marL="1371566" algn="l" defTabSz="685783" rtl="0" eaLnBrk="1" latinLnBrk="0" hangingPunct="1">
        <a:defRPr sz="1400" kern="1200">
          <a:solidFill>
            <a:schemeClr val="tx1"/>
          </a:solidFill>
          <a:latin typeface="+mn-lt"/>
          <a:ea typeface="+mn-ea"/>
          <a:cs typeface="+mn-cs"/>
        </a:defRPr>
      </a:lvl5pPr>
      <a:lvl6pPr marL="1714457" algn="l" defTabSz="685783" rtl="0" eaLnBrk="1" latinLnBrk="0" hangingPunct="1">
        <a:defRPr sz="1400" kern="1200">
          <a:solidFill>
            <a:schemeClr val="tx1"/>
          </a:solidFill>
          <a:latin typeface="+mn-lt"/>
          <a:ea typeface="+mn-ea"/>
          <a:cs typeface="+mn-cs"/>
        </a:defRPr>
      </a:lvl6pPr>
      <a:lvl7pPr marL="2057349" algn="l" defTabSz="685783" rtl="0" eaLnBrk="1" latinLnBrk="0" hangingPunct="1">
        <a:defRPr sz="1400" kern="1200">
          <a:solidFill>
            <a:schemeClr val="tx1"/>
          </a:solidFill>
          <a:latin typeface="+mn-lt"/>
          <a:ea typeface="+mn-ea"/>
          <a:cs typeface="+mn-cs"/>
        </a:defRPr>
      </a:lvl7pPr>
      <a:lvl8pPr marL="2400240" algn="l" defTabSz="685783" rtl="0" eaLnBrk="1" latinLnBrk="0" hangingPunct="1">
        <a:defRPr sz="1400" kern="1200">
          <a:solidFill>
            <a:schemeClr val="tx1"/>
          </a:solidFill>
          <a:latin typeface="+mn-lt"/>
          <a:ea typeface="+mn-ea"/>
          <a:cs typeface="+mn-cs"/>
        </a:defRPr>
      </a:lvl8pPr>
      <a:lvl9pPr marL="2743131" algn="l" defTabSz="685783" rtl="0" eaLnBrk="1" latinLnBrk="0" hangingPunct="1">
        <a:defRPr sz="1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4.xml"/></Relationships>
</file>

<file path=ppt/slides/_rels/slide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73.xml"/></Relationships>
</file>

<file path=ppt/slides/_rels/slide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3.xml"/><Relationship Id="rId1" Type="http://schemas.openxmlformats.org/officeDocument/2006/relationships/slideLayout" Target="../slideLayouts/slideLayout73.xml"/></Relationships>
</file>

<file path=ppt/slides/_rels/slide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4.xml"/><Relationship Id="rId1" Type="http://schemas.openxmlformats.org/officeDocument/2006/relationships/slideLayout" Target="../slideLayouts/slideLayout73.xml"/></Relationships>
</file>

<file path=ppt/slides/_rels/slide5.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7.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notesSlide" Target="../notesSlides/notesSlide5.xml"/><Relationship Id="rId1" Type="http://schemas.openxmlformats.org/officeDocument/2006/relationships/slideLayout" Target="../slideLayouts/slideLayout70.xml"/><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microsoft.com/office/2007/relationships/hdphoto" Target="../media/hdphoto2.wdp"/><Relationship Id="rId9" Type="http://schemas.openxmlformats.org/officeDocument/2006/relationships/image" Target="../media/image22.png"/></Relationships>
</file>

<file path=ppt/slides/_rels/slide6.xml.rels><?xml version="1.0" encoding="UTF-8" standalone="yes"?>
<Relationships xmlns="http://schemas.openxmlformats.org/package/2006/relationships"><Relationship Id="rId8" Type="http://schemas.openxmlformats.org/officeDocument/2006/relationships/image" Target="../media/image29.svg"/><Relationship Id="rId13" Type="http://schemas.openxmlformats.org/officeDocument/2006/relationships/image" Target="../media/image34.png"/><Relationship Id="rId3" Type="http://schemas.openxmlformats.org/officeDocument/2006/relationships/image" Target="../media/image17.png"/><Relationship Id="rId7" Type="http://schemas.openxmlformats.org/officeDocument/2006/relationships/image" Target="../media/image28.png"/><Relationship Id="rId12" Type="http://schemas.openxmlformats.org/officeDocument/2006/relationships/image" Target="../media/image33.svg"/><Relationship Id="rId2" Type="http://schemas.openxmlformats.org/officeDocument/2006/relationships/notesSlide" Target="../notesSlides/notesSlide6.xml"/><Relationship Id="rId16" Type="http://schemas.microsoft.com/office/2007/relationships/hdphoto" Target="../media/hdphoto1.wdp"/><Relationship Id="rId1" Type="http://schemas.openxmlformats.org/officeDocument/2006/relationships/slideLayout" Target="../slideLayouts/slideLayout70.xml"/><Relationship Id="rId6" Type="http://schemas.openxmlformats.org/officeDocument/2006/relationships/image" Target="../media/image27.svg"/><Relationship Id="rId11" Type="http://schemas.openxmlformats.org/officeDocument/2006/relationships/image" Target="../media/image32.png"/><Relationship Id="rId5" Type="http://schemas.openxmlformats.org/officeDocument/2006/relationships/image" Target="../media/image26.png"/><Relationship Id="rId15" Type="http://schemas.openxmlformats.org/officeDocument/2006/relationships/image" Target="../media/image36.png"/><Relationship Id="rId10" Type="http://schemas.openxmlformats.org/officeDocument/2006/relationships/image" Target="../media/image31.svg"/><Relationship Id="rId4" Type="http://schemas.microsoft.com/office/2007/relationships/hdphoto" Target="../media/hdphoto2.wdp"/><Relationship Id="rId9" Type="http://schemas.openxmlformats.org/officeDocument/2006/relationships/image" Target="../media/image30.png"/><Relationship Id="rId14" Type="http://schemas.openxmlformats.org/officeDocument/2006/relationships/image" Target="../media/image35.svg"/></Relationships>
</file>

<file path=ppt/slides/_rels/slide7.xml.rels><?xml version="1.0" encoding="UTF-8" standalone="yes"?>
<Relationships xmlns="http://schemas.openxmlformats.org/package/2006/relationships"><Relationship Id="rId3" Type="http://schemas.openxmlformats.org/officeDocument/2006/relationships/hyperlink" Target="https://edits.nationalmap.gov/apps/gaz-domestic/public/search/names" TargetMode="External"/><Relationship Id="rId2" Type="http://schemas.openxmlformats.org/officeDocument/2006/relationships/notesSlide" Target="../notesSlides/notesSlide7.xml"/><Relationship Id="rId1" Type="http://schemas.openxmlformats.org/officeDocument/2006/relationships/slideLayout" Target="../slideLayouts/slideLayout74.xml"/><Relationship Id="rId5" Type="http://schemas.openxmlformats.org/officeDocument/2006/relationships/image" Target="../media/image37.png"/><Relationship Id="rId4" Type="http://schemas.openxmlformats.org/officeDocument/2006/relationships/hyperlink" Target="https://www.usgs.gov/us-board-on-geographic-names/download-gnis-data"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8.xml"/><Relationship Id="rId1" Type="http://schemas.openxmlformats.org/officeDocument/2006/relationships/slideLayout" Target="../slideLayouts/slideLayout70.xml"/></Relationships>
</file>

<file path=ppt/slides/_rels/slide9.xml.rels><?xml version="1.0" encoding="UTF-8" standalone="yes"?>
<Relationships xmlns="http://schemas.openxmlformats.org/package/2006/relationships"><Relationship Id="rId3" Type="http://schemas.openxmlformats.org/officeDocument/2006/relationships/hyperlink" Target="https://edits.nationalmap.gov/apps/gaz-domestic/public/search/names" TargetMode="External"/><Relationship Id="rId2" Type="http://schemas.openxmlformats.org/officeDocument/2006/relationships/notesSlide" Target="../notesSlides/notesSlide9.xml"/><Relationship Id="rId1" Type="http://schemas.openxmlformats.org/officeDocument/2006/relationships/slideLayout" Target="../slideLayouts/slideLayout75.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hyperlink" Target="https://www.usgs.gov/media/videos/lesson-14a-searching-domestic-names-geographic-names-information-system"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0.xml"/><Relationship Id="rId1" Type="http://schemas.openxmlformats.org/officeDocument/2006/relationships/slideLayout" Target="../slideLayouts/slideLayout66.xml"/><Relationship Id="rId5" Type="http://schemas.openxmlformats.org/officeDocument/2006/relationships/image" Target="../media/image43.png"/><Relationship Id="rId4" Type="http://schemas.openxmlformats.org/officeDocument/2006/relationships/image" Target="../media/image42.png"/></Relationships>
</file>

<file path=ppt/slides/_rels/slide11.xml.rels><?xml version="1.0" encoding="UTF-8" standalone="yes"?>
<Relationships xmlns="http://schemas.openxmlformats.org/package/2006/relationships"><Relationship Id="rId8" Type="http://schemas.openxmlformats.org/officeDocument/2006/relationships/image" Target="../media/image49.jpeg"/><Relationship Id="rId3" Type="http://schemas.openxmlformats.org/officeDocument/2006/relationships/image" Target="../media/image44.jpeg"/><Relationship Id="rId7" Type="http://schemas.openxmlformats.org/officeDocument/2006/relationships/image" Target="../media/image48.png"/><Relationship Id="rId2" Type="http://schemas.openxmlformats.org/officeDocument/2006/relationships/notesSlide" Target="../notesSlides/notesSlide11.xml"/><Relationship Id="rId1" Type="http://schemas.openxmlformats.org/officeDocument/2006/relationships/slideLayout" Target="../slideLayouts/slideLayout66.xml"/><Relationship Id="rId6" Type="http://schemas.openxmlformats.org/officeDocument/2006/relationships/image" Target="../media/image47.jpeg"/><Relationship Id="rId5" Type="http://schemas.openxmlformats.org/officeDocument/2006/relationships/image" Target="../media/image46.jpeg"/><Relationship Id="rId4" Type="http://schemas.openxmlformats.org/officeDocument/2006/relationships/image" Target="../media/image45.jpeg"/><Relationship Id="rId9" Type="http://schemas.openxmlformats.org/officeDocument/2006/relationships/image" Target="../media/image50.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6.xml"/><Relationship Id="rId2" Type="http://schemas.microsoft.com/office/2007/relationships/media" Target="../media/media1.mp4"/><Relationship Id="rId1" Type="http://schemas.openxmlformats.org/officeDocument/2006/relationships/video" Target="NULL" TargetMode="External"/><Relationship Id="rId5" Type="http://schemas.openxmlformats.org/officeDocument/2006/relationships/image" Target="../media/image51.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3.xml"/><Relationship Id="rId1" Type="http://schemas.openxmlformats.org/officeDocument/2006/relationships/slideLayout" Target="../slideLayouts/slideLayout70.xml"/><Relationship Id="rId4" Type="http://schemas.openxmlformats.org/officeDocument/2006/relationships/image" Target="../media/image53.png"/></Relationships>
</file>

<file path=ppt/slides/_rels/slide1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4.xml"/><Relationship Id="rId1" Type="http://schemas.openxmlformats.org/officeDocument/2006/relationships/slideLayout" Target="../slideLayouts/slideLayout68.xml"/><Relationship Id="rId5" Type="http://schemas.openxmlformats.org/officeDocument/2006/relationships/image" Target="../media/image55.png"/><Relationship Id="rId4" Type="http://schemas.openxmlformats.org/officeDocument/2006/relationships/hyperlink" Target="https://topobuilder.nationalmap.gov/"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topobuilder.nationalmap.gov/" TargetMode="External"/><Relationship Id="rId2" Type="http://schemas.openxmlformats.org/officeDocument/2006/relationships/notesSlide" Target="../notesSlides/notesSlide15.xml"/><Relationship Id="rId1" Type="http://schemas.openxmlformats.org/officeDocument/2006/relationships/slideLayout" Target="../slideLayouts/slideLayout75.xml"/><Relationship Id="rId6" Type="http://schemas.openxmlformats.org/officeDocument/2006/relationships/image" Target="../media/image57.png"/><Relationship Id="rId5" Type="http://schemas.openxmlformats.org/officeDocument/2006/relationships/image" Target="../media/image56.png"/><Relationship Id="rId4" Type="http://schemas.openxmlformats.org/officeDocument/2006/relationships/hyperlink" Target="https://youtu.be/5q-6FTxk4yQ?si=kbfoceaU2xRLOuFT"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16.xml"/><Relationship Id="rId1" Type="http://schemas.openxmlformats.org/officeDocument/2006/relationships/slideLayout" Target="../slideLayouts/slideLayout66.xml"/><Relationship Id="rId6" Type="http://schemas.openxmlformats.org/officeDocument/2006/relationships/image" Target="../media/image61.png"/><Relationship Id="rId5" Type="http://schemas.openxmlformats.org/officeDocument/2006/relationships/image" Target="../media/image60.png"/><Relationship Id="rId4" Type="http://schemas.openxmlformats.org/officeDocument/2006/relationships/image" Target="../media/image59.png"/></Relationships>
</file>

<file path=ppt/slides/_rels/slide17.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17.xml"/><Relationship Id="rId1" Type="http://schemas.openxmlformats.org/officeDocument/2006/relationships/slideLayout" Target="../slideLayouts/slideLayout70.xml"/><Relationship Id="rId6" Type="http://schemas.openxmlformats.org/officeDocument/2006/relationships/image" Target="../media/image65.png"/><Relationship Id="rId5" Type="http://schemas.openxmlformats.org/officeDocument/2006/relationships/image" Target="../media/image64.png"/><Relationship Id="rId4" Type="http://schemas.openxmlformats.org/officeDocument/2006/relationships/image" Target="../media/image63.png"/></Relationships>
</file>

<file path=ppt/slides/_rels/slide18.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18.xml"/><Relationship Id="rId1" Type="http://schemas.openxmlformats.org/officeDocument/2006/relationships/slideLayout" Target="../slideLayouts/slideLayout75.xml"/><Relationship Id="rId6" Type="http://schemas.openxmlformats.org/officeDocument/2006/relationships/image" Target="../media/image67.png"/><Relationship Id="rId5" Type="http://schemas.openxmlformats.org/officeDocument/2006/relationships/hyperlink" Target="https://youtu.be/36cfnwFWzj4?si=6PFWTr4TSbxb78hq" TargetMode="External"/><Relationship Id="rId4" Type="http://schemas.openxmlformats.org/officeDocument/2006/relationships/hyperlink" Target="https://apps.nationalmap.gov/lidar-explorer/#/" TargetMode="External"/></Relationships>
</file>

<file path=ppt/slides/_rels/slide19.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image" Target="../media/image68.png"/><Relationship Id="rId7" Type="http://schemas.openxmlformats.org/officeDocument/2006/relationships/image" Target="../media/image72.png"/><Relationship Id="rId2" Type="http://schemas.openxmlformats.org/officeDocument/2006/relationships/notesSlide" Target="../notesSlides/notesSlide19.xml"/><Relationship Id="rId1" Type="http://schemas.openxmlformats.org/officeDocument/2006/relationships/slideLayout" Target="../slideLayouts/slideLayout74.xml"/><Relationship Id="rId6" Type="http://schemas.openxmlformats.org/officeDocument/2006/relationships/image" Target="../media/image71.png"/><Relationship Id="rId5" Type="http://schemas.openxmlformats.org/officeDocument/2006/relationships/image" Target="../media/image70.png"/><Relationship Id="rId4" Type="http://schemas.openxmlformats.org/officeDocument/2006/relationships/image" Target="../media/image69.jpeg"/><Relationship Id="rId9" Type="http://schemas.openxmlformats.org/officeDocument/2006/relationships/image" Target="../media/image73.png"/></Relationships>
</file>

<file path=ppt/slides/_rels/slide20.xml.rels><?xml version="1.0" encoding="UTF-8" standalone="yes"?>
<Relationships xmlns="http://schemas.openxmlformats.org/package/2006/relationships"><Relationship Id="rId3" Type="http://schemas.openxmlformats.org/officeDocument/2006/relationships/hyperlink" Target="https://3dhp.nationalmap.gov/" TargetMode="External"/><Relationship Id="rId2" Type="http://schemas.openxmlformats.org/officeDocument/2006/relationships/notesSlide" Target="../notesSlides/notesSlide20.xml"/><Relationship Id="rId1" Type="http://schemas.openxmlformats.org/officeDocument/2006/relationships/slideLayout" Target="../slideLayouts/slideLayout75.xml"/><Relationship Id="rId6" Type="http://schemas.openxmlformats.org/officeDocument/2006/relationships/image" Target="../media/image76.png"/><Relationship Id="rId5" Type="http://schemas.openxmlformats.org/officeDocument/2006/relationships/image" Target="../media/image75.png"/><Relationship Id="rId4" Type="http://schemas.openxmlformats.org/officeDocument/2006/relationships/image" Target="../media/image74.png"/></Relationships>
</file>

<file path=ppt/slides/_rels/slide21.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21.xml"/><Relationship Id="rId1" Type="http://schemas.openxmlformats.org/officeDocument/2006/relationships/slideLayout" Target="../slideLayouts/slideLayout70.xml"/><Relationship Id="rId6" Type="http://schemas.openxmlformats.org/officeDocument/2006/relationships/hyperlink" Target="https://apps.nationalmap.gov/viewer/" TargetMode="External"/><Relationship Id="rId5" Type="http://schemas.openxmlformats.org/officeDocument/2006/relationships/image" Target="../media/image79.png"/><Relationship Id="rId4" Type="http://schemas.openxmlformats.org/officeDocument/2006/relationships/image" Target="../media/image78.png"/></Relationships>
</file>

<file path=ppt/slides/_rels/slide22.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notesSlide" Target="../notesSlides/notesSlide22.xml"/><Relationship Id="rId1" Type="http://schemas.openxmlformats.org/officeDocument/2006/relationships/slideLayout" Target="../slideLayouts/slideLayout76.xml"/><Relationship Id="rId4" Type="http://schemas.openxmlformats.org/officeDocument/2006/relationships/image" Target="../media/image81.png"/></Relationships>
</file>

<file path=ppt/slides/_rels/slide23.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23.xml"/><Relationship Id="rId1" Type="http://schemas.openxmlformats.org/officeDocument/2006/relationships/slideLayout" Target="../slideLayouts/slideLayout66.xml"/><Relationship Id="rId4" Type="http://schemas.openxmlformats.org/officeDocument/2006/relationships/image" Target="../media/image83.jpeg"/></Relationships>
</file>

<file path=ppt/slides/_rels/slide24.xml.rels><?xml version="1.0" encoding="UTF-8" standalone="yes"?>
<Relationships xmlns="http://schemas.openxmlformats.org/package/2006/relationships"><Relationship Id="rId3" Type="http://schemas.openxmlformats.org/officeDocument/2006/relationships/hyperlink" Target="https://www.usgs.gov/ngp-user-engagement-office/" TargetMode="External"/><Relationship Id="rId2" Type="http://schemas.openxmlformats.org/officeDocument/2006/relationships/notesSlide" Target="../notesSlides/notesSlide24.xml"/><Relationship Id="rId1" Type="http://schemas.openxmlformats.org/officeDocument/2006/relationships/slideLayout" Target="../slideLayouts/slideLayout66.xml"/><Relationship Id="rId5" Type="http://schemas.openxmlformats.org/officeDocument/2006/relationships/image" Target="../media/image85.png"/><Relationship Id="rId4" Type="http://schemas.openxmlformats.org/officeDocument/2006/relationships/image" Target="../media/image84.png"/></Relationships>
</file>

<file path=ppt/slides/_rels/slide25.xml.rels><?xml version="1.0" encoding="UTF-8" standalone="yes"?>
<Relationships xmlns="http://schemas.openxmlformats.org/package/2006/relationships"><Relationship Id="rId3" Type="http://schemas.openxmlformats.org/officeDocument/2006/relationships/hyperlink" Target="https://www.usgs.gov/the-national-map-data-delivery" TargetMode="External"/><Relationship Id="rId2" Type="http://schemas.openxmlformats.org/officeDocument/2006/relationships/notesSlide" Target="../notesSlides/notesSlide25.xml"/><Relationship Id="rId1" Type="http://schemas.openxmlformats.org/officeDocument/2006/relationships/slideLayout" Target="../slideLayouts/slideLayout75.xml"/><Relationship Id="rId5" Type="http://schemas.openxmlformats.org/officeDocument/2006/relationships/image" Target="../media/image87.png"/><Relationship Id="rId4" Type="http://schemas.openxmlformats.org/officeDocument/2006/relationships/image" Target="../media/image86.png"/></Relationships>
</file>

<file path=ppt/slides/_rels/slide26.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26.xml"/><Relationship Id="rId1" Type="http://schemas.openxmlformats.org/officeDocument/2006/relationships/slideLayout" Target="../slideLayouts/slideLayout70.xml"/></Relationships>
</file>

<file path=ppt/slides/_rels/slide27.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27.xml"/><Relationship Id="rId1" Type="http://schemas.openxmlformats.org/officeDocument/2006/relationships/slideLayout" Target="../slideLayouts/slideLayout70.xml"/><Relationship Id="rId4" Type="http://schemas.openxmlformats.org/officeDocument/2006/relationships/hyperlink" Target="https://apps.nationalmap.gov/viewer/"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28.xml"/><Relationship Id="rId1" Type="http://schemas.openxmlformats.org/officeDocument/2006/relationships/slideLayout" Target="../slideLayouts/slideLayout70.xml"/><Relationship Id="rId4" Type="http://schemas.openxmlformats.org/officeDocument/2006/relationships/hyperlink" Target="https://www.sciencebase.gov/catalog/" TargetMode="External"/></Relationships>
</file>

<file path=ppt/slides/_rels/slide29.xml.rels><?xml version="1.0" encoding="UTF-8" standalone="yes"?>
<Relationships xmlns="http://schemas.openxmlformats.org/package/2006/relationships"><Relationship Id="rId8" Type="http://schemas.openxmlformats.org/officeDocument/2006/relationships/hyperlink" Target="https://apps.nationalmap.gov/lidar-explorer/" TargetMode="External"/><Relationship Id="rId13" Type="http://schemas.openxmlformats.org/officeDocument/2006/relationships/hyperlink" Target="https://www.usgs.gov/media/videos/lesson-171-intro-topobuilder" TargetMode="External"/><Relationship Id="rId3" Type="http://schemas.openxmlformats.org/officeDocument/2006/relationships/hyperlink" Target="https://www.sciencebase.gov/catalog/" TargetMode="External"/><Relationship Id="rId7" Type="http://schemas.openxmlformats.org/officeDocument/2006/relationships/hyperlink" Target="https://rockyweb.usgs.gov/vdelivery/Datasets/Staged/Elevation/" TargetMode="External"/><Relationship Id="rId12" Type="http://schemas.openxmlformats.org/officeDocument/2006/relationships/hyperlink" Target="https://topobuilder.nationalmap.gov/" TargetMode="External"/><Relationship Id="rId2" Type="http://schemas.openxmlformats.org/officeDocument/2006/relationships/notesSlide" Target="../notesSlides/notesSlide29.xml"/><Relationship Id="rId1" Type="http://schemas.openxmlformats.org/officeDocument/2006/relationships/slideLayout" Target="../slideLayouts/slideLayout66.xml"/><Relationship Id="rId6" Type="http://schemas.openxmlformats.org/officeDocument/2006/relationships/hyperlink" Target="https://apps.nationalmap.gov/downloader/" TargetMode="External"/><Relationship Id="rId11" Type="http://schemas.openxmlformats.org/officeDocument/2006/relationships/hyperlink" Target="https://www.usgs.gov/media/videos/lesson-11a-us-interagency-elevation-inventory-usiei" TargetMode="External"/><Relationship Id="rId5" Type="http://schemas.openxmlformats.org/officeDocument/2006/relationships/hyperlink" Target="https://apps.nationalmap.gov/services/" TargetMode="External"/><Relationship Id="rId10" Type="http://schemas.openxmlformats.org/officeDocument/2006/relationships/hyperlink" Target="https://coast.noaa.gov/inventory/" TargetMode="External"/><Relationship Id="rId4" Type="http://schemas.openxmlformats.org/officeDocument/2006/relationships/hyperlink" Target="https://apps.nationalmap.gov/viewer/" TargetMode="External"/><Relationship Id="rId9" Type="http://schemas.openxmlformats.org/officeDocument/2006/relationships/hyperlink" Target="https://www.usgs.gov/media/videos/lesson-10k1-using-lidarexplorer"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mailto:critmiller@usgs.gov" TargetMode="External"/><Relationship Id="rId2" Type="http://schemas.openxmlformats.org/officeDocument/2006/relationships/notesSlide" Target="../notesSlides/notesSlide30.xml"/><Relationship Id="rId1" Type="http://schemas.openxmlformats.org/officeDocument/2006/relationships/slideLayout" Target="../slideLayouts/slideLayout73.xml"/><Relationship Id="rId4" Type="http://schemas.openxmlformats.org/officeDocument/2006/relationships/image" Target="../media/image9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096002" y="5152380"/>
            <a:ext cx="5896130" cy="1626792"/>
          </a:xfrm>
        </p:spPr>
        <p:txBody>
          <a:bodyPr vert="horz" lIns="91440" tIns="45720" rIns="91440" bIns="45720" rtlCol="0" anchor="t">
            <a:normAutofit/>
          </a:bodyPr>
          <a:lstStyle/>
          <a:p>
            <a:endParaRPr lang="en-US" sz="1600" dirty="0"/>
          </a:p>
          <a:p>
            <a:endParaRPr lang="en-US" sz="1600" dirty="0"/>
          </a:p>
          <a:p>
            <a:endParaRPr lang="en-US" sz="1600" dirty="0"/>
          </a:p>
          <a:p>
            <a:pPr algn="r"/>
            <a:r>
              <a:rPr lang="en-US" sz="1600" dirty="0"/>
              <a:t>Cynthia Ritmiller</a:t>
            </a:r>
          </a:p>
          <a:p>
            <a:pPr algn="r"/>
            <a:r>
              <a:rPr lang="en-US" sz="1600" dirty="0"/>
              <a:t>National Map Liaison AZ, CO, NM, NV, UT, and WY</a:t>
            </a:r>
            <a:endParaRPr lang="en-US" sz="1600" dirty="0">
              <a:cs typeface="Arial"/>
            </a:endParaRPr>
          </a:p>
          <a:p>
            <a:endParaRPr lang="en-US" sz="1600" dirty="0"/>
          </a:p>
        </p:txBody>
      </p:sp>
      <p:sp>
        <p:nvSpPr>
          <p:cNvPr id="2" name="Title 1"/>
          <p:cNvSpPr>
            <a:spLocks noGrp="1"/>
          </p:cNvSpPr>
          <p:nvPr>
            <p:ph type="ctrTitle"/>
          </p:nvPr>
        </p:nvSpPr>
        <p:spPr>
          <a:xfrm>
            <a:off x="713433" y="1466729"/>
            <a:ext cx="5074971" cy="2641601"/>
          </a:xfrm>
        </p:spPr>
        <p:txBody>
          <a:bodyPr>
            <a:normAutofit/>
          </a:bodyPr>
          <a:lstStyle/>
          <a:p>
            <a:r>
              <a:rPr lang="en-US" sz="3200" dirty="0">
                <a:ea typeface="+mj-lt"/>
                <a:cs typeface="+mj-lt"/>
              </a:rPr>
              <a:t>Discovering </a:t>
            </a:r>
            <a:br>
              <a:rPr lang="en-US" sz="3200" dirty="0">
                <a:ea typeface="+mj-lt"/>
                <a:cs typeface="+mj-lt"/>
              </a:rPr>
            </a:br>
            <a:r>
              <a:rPr lang="en-US" sz="3200" dirty="0">
                <a:ea typeface="+mj-lt"/>
                <a:cs typeface="+mj-lt"/>
              </a:rPr>
              <a:t>The National Map </a:t>
            </a:r>
            <a:endParaRPr lang="en-US" dirty="0"/>
          </a:p>
        </p:txBody>
      </p:sp>
    </p:spTree>
    <p:extLst>
      <p:ext uri="{BB962C8B-B14F-4D97-AF65-F5344CB8AC3E}">
        <p14:creationId xmlns:p14="http://schemas.microsoft.com/office/powerpoint/2010/main" val="22121617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93F66134-FD71-9FDA-A380-DCE5857F1270}"/>
              </a:ext>
            </a:extLst>
          </p:cNvPr>
          <p:cNvGrpSpPr/>
          <p:nvPr/>
        </p:nvGrpSpPr>
        <p:grpSpPr>
          <a:xfrm>
            <a:off x="1355572" y="1014062"/>
            <a:ext cx="7490714" cy="5173729"/>
            <a:chOff x="1355572" y="1014062"/>
            <a:chExt cx="7490714" cy="5173729"/>
          </a:xfrm>
        </p:grpSpPr>
        <p:sp>
          <p:nvSpPr>
            <p:cNvPr id="2" name="TextBox 1"/>
            <p:cNvSpPr txBox="1"/>
            <p:nvPr/>
          </p:nvSpPr>
          <p:spPr>
            <a:xfrm>
              <a:off x="1355572" y="1166851"/>
              <a:ext cx="3709488" cy="307777"/>
            </a:xfrm>
            <a:prstGeom prst="rect">
              <a:avLst/>
            </a:prstGeom>
            <a:solidFill>
              <a:schemeClr val="accent6">
                <a:lumMod val="40000"/>
                <a:lumOff val="60000"/>
              </a:schemeClr>
            </a:solidFill>
          </p:spPr>
          <p:txBody>
            <a:bodyPr wrap="square" rtlCol="0">
              <a:spAutoFit/>
            </a:bodyPr>
            <a:lstStyle/>
            <a:p>
              <a:pPr fontAlgn="auto">
                <a:spcBef>
                  <a:spcPts val="0"/>
                </a:spcBef>
                <a:spcAft>
                  <a:spcPts val="0"/>
                </a:spcAft>
                <a:buClrTx/>
                <a:buSzTx/>
                <a:buNone/>
              </a:pPr>
              <a:endParaRPr lang="en-US" sz="1400" kern="0">
                <a:solidFill>
                  <a:srgbClr val="000000"/>
                </a:solidFill>
                <a:latin typeface="Arial"/>
                <a:cs typeface="Arial"/>
                <a:sym typeface="Arial"/>
              </a:endParaRPr>
            </a:p>
          </p:txBody>
        </p:sp>
        <p:sp>
          <p:nvSpPr>
            <p:cNvPr id="3" name="TextBox 2"/>
            <p:cNvSpPr txBox="1"/>
            <p:nvPr/>
          </p:nvSpPr>
          <p:spPr>
            <a:xfrm>
              <a:off x="1472092" y="1014062"/>
              <a:ext cx="7374194" cy="5173729"/>
            </a:xfrm>
            <a:prstGeom prst="rect">
              <a:avLst/>
            </a:prstGeom>
            <a:noFill/>
          </p:spPr>
          <p:txBody>
            <a:bodyPr wrap="square" rtlCol="0">
              <a:noAutofit/>
            </a:bodyPr>
            <a:lstStyle/>
            <a:p>
              <a:pPr marL="285750" indent="-285750" fontAlgn="auto">
                <a:lnSpc>
                  <a:spcPct val="150000"/>
                </a:lnSpc>
                <a:spcBef>
                  <a:spcPts val="0"/>
                </a:spcBef>
                <a:spcAft>
                  <a:spcPts val="0"/>
                </a:spcAft>
                <a:buClr>
                  <a:srgbClr val="006F4B"/>
                </a:buClr>
                <a:buSzTx/>
                <a:buFont typeface="Wingdings" panose="05000000000000000000" pitchFamily="2" charset="2"/>
                <a:buChar char="§"/>
              </a:pPr>
              <a:r>
                <a:rPr lang="en-US" sz="2000" kern="0" dirty="0">
                  <a:solidFill>
                    <a:srgbClr val="595959"/>
                  </a:solidFill>
                  <a:latin typeface="Univers" panose="020B0503020202020204" pitchFamily="34" charset="0"/>
                  <a:cs typeface="Arial"/>
                  <a:sym typeface="Arial"/>
                </a:rPr>
                <a:t>U.S. Geological Survey</a:t>
              </a:r>
            </a:p>
            <a:p>
              <a:pPr marL="285750" indent="-285750" fontAlgn="auto">
                <a:lnSpc>
                  <a:spcPct val="150000"/>
                </a:lnSpc>
                <a:spcBef>
                  <a:spcPts val="0"/>
                </a:spcBef>
                <a:spcAft>
                  <a:spcPts val="0"/>
                </a:spcAft>
                <a:buClr>
                  <a:srgbClr val="006F4B"/>
                </a:buClr>
                <a:buSzTx/>
                <a:buFont typeface="Wingdings" panose="05000000000000000000" pitchFamily="2" charset="2"/>
                <a:buChar char="§"/>
              </a:pPr>
              <a:r>
                <a:rPr lang="en-US" sz="2000" kern="0" dirty="0">
                  <a:solidFill>
                    <a:srgbClr val="595959"/>
                  </a:solidFill>
                  <a:latin typeface="Univers" panose="020B0503020202020204" pitchFamily="34" charset="0"/>
                  <a:cs typeface="Arial"/>
                  <a:sym typeface="Arial"/>
                </a:rPr>
                <a:t>Bureau of Indian Affairs</a:t>
              </a:r>
            </a:p>
            <a:p>
              <a:pPr marL="285750" indent="-285750" fontAlgn="auto">
                <a:lnSpc>
                  <a:spcPct val="150000"/>
                </a:lnSpc>
                <a:spcBef>
                  <a:spcPts val="0"/>
                </a:spcBef>
                <a:spcAft>
                  <a:spcPts val="0"/>
                </a:spcAft>
                <a:buClr>
                  <a:srgbClr val="006F4B"/>
                </a:buClr>
                <a:buSzTx/>
                <a:buFont typeface="Wingdings" panose="05000000000000000000" pitchFamily="2" charset="2"/>
                <a:buChar char="§"/>
              </a:pPr>
              <a:r>
                <a:rPr lang="en-US" sz="2000" kern="0" dirty="0">
                  <a:solidFill>
                    <a:srgbClr val="595959"/>
                  </a:solidFill>
                  <a:latin typeface="Univers" panose="020B0503020202020204" pitchFamily="34" charset="0"/>
                  <a:cs typeface="Arial"/>
                  <a:sym typeface="Arial"/>
                </a:rPr>
                <a:t>Bureau of Indian Education</a:t>
              </a:r>
            </a:p>
            <a:p>
              <a:pPr marL="285750" indent="-285750" fontAlgn="auto">
                <a:lnSpc>
                  <a:spcPct val="150000"/>
                </a:lnSpc>
                <a:spcBef>
                  <a:spcPts val="0"/>
                </a:spcBef>
                <a:spcAft>
                  <a:spcPts val="0"/>
                </a:spcAft>
                <a:buClr>
                  <a:srgbClr val="006F4B"/>
                </a:buClr>
                <a:buSzTx/>
                <a:buFont typeface="Wingdings" panose="05000000000000000000" pitchFamily="2" charset="2"/>
                <a:buChar char="§"/>
              </a:pPr>
              <a:r>
                <a:rPr lang="en-US" sz="2000" kern="0" dirty="0">
                  <a:solidFill>
                    <a:srgbClr val="595959"/>
                  </a:solidFill>
                  <a:latin typeface="Univers" panose="020B0503020202020204" pitchFamily="34" charset="0"/>
                  <a:cs typeface="Arial"/>
                  <a:sym typeface="Arial"/>
                </a:rPr>
                <a:t>Bureau of Land Management</a:t>
              </a:r>
            </a:p>
            <a:p>
              <a:pPr marL="285750" indent="-285750" fontAlgn="auto">
                <a:lnSpc>
                  <a:spcPct val="150000"/>
                </a:lnSpc>
                <a:spcBef>
                  <a:spcPts val="0"/>
                </a:spcBef>
                <a:spcAft>
                  <a:spcPts val="0"/>
                </a:spcAft>
                <a:buClr>
                  <a:srgbClr val="006F4B"/>
                </a:buClr>
                <a:buSzTx/>
                <a:buFont typeface="Wingdings" panose="05000000000000000000" pitchFamily="2" charset="2"/>
                <a:buChar char="§"/>
              </a:pPr>
              <a:r>
                <a:rPr lang="en-US" sz="2000" kern="0" dirty="0">
                  <a:solidFill>
                    <a:srgbClr val="595959"/>
                  </a:solidFill>
                  <a:latin typeface="Univers" panose="020B0503020202020204" pitchFamily="34" charset="0"/>
                  <a:cs typeface="Arial"/>
                  <a:sym typeface="Arial"/>
                </a:rPr>
                <a:t>Bureau of Ocean Energy Management</a:t>
              </a:r>
            </a:p>
            <a:p>
              <a:pPr marL="285750" indent="-285750" fontAlgn="auto">
                <a:lnSpc>
                  <a:spcPct val="150000"/>
                </a:lnSpc>
                <a:spcBef>
                  <a:spcPts val="0"/>
                </a:spcBef>
                <a:spcAft>
                  <a:spcPts val="0"/>
                </a:spcAft>
                <a:buClr>
                  <a:srgbClr val="006F4B"/>
                </a:buClr>
                <a:buSzTx/>
                <a:buFont typeface="Wingdings" panose="05000000000000000000" pitchFamily="2" charset="2"/>
                <a:buChar char="§"/>
              </a:pPr>
              <a:r>
                <a:rPr lang="en-US" sz="2000" kern="0" dirty="0">
                  <a:solidFill>
                    <a:srgbClr val="595959"/>
                  </a:solidFill>
                  <a:latin typeface="Univers" panose="020B0503020202020204" pitchFamily="34" charset="0"/>
                  <a:cs typeface="Arial"/>
                  <a:sym typeface="Arial"/>
                </a:rPr>
                <a:t>Bureau of Reclamation</a:t>
              </a:r>
            </a:p>
            <a:p>
              <a:pPr marL="285750" indent="-285750" fontAlgn="auto">
                <a:lnSpc>
                  <a:spcPct val="150000"/>
                </a:lnSpc>
                <a:spcBef>
                  <a:spcPts val="0"/>
                </a:spcBef>
                <a:spcAft>
                  <a:spcPts val="0"/>
                </a:spcAft>
                <a:buClr>
                  <a:srgbClr val="006F4B"/>
                </a:buClr>
                <a:buSzTx/>
                <a:buFont typeface="Wingdings" panose="05000000000000000000" pitchFamily="2" charset="2"/>
                <a:buChar char="§"/>
              </a:pPr>
              <a:r>
                <a:rPr lang="en-US" sz="2000" kern="0" dirty="0">
                  <a:solidFill>
                    <a:srgbClr val="595959"/>
                  </a:solidFill>
                  <a:latin typeface="Univers" panose="020B0503020202020204" pitchFamily="34" charset="0"/>
                  <a:cs typeface="Arial"/>
                  <a:sym typeface="Arial"/>
                </a:rPr>
                <a:t>Bureau of Safety and Environmental Enforcement</a:t>
              </a:r>
            </a:p>
            <a:p>
              <a:pPr marL="285750" indent="-285750" fontAlgn="auto">
                <a:lnSpc>
                  <a:spcPct val="150000"/>
                </a:lnSpc>
                <a:spcBef>
                  <a:spcPts val="0"/>
                </a:spcBef>
                <a:spcAft>
                  <a:spcPts val="0"/>
                </a:spcAft>
                <a:buClr>
                  <a:srgbClr val="006F4B"/>
                </a:buClr>
                <a:buSzTx/>
                <a:buFont typeface="Wingdings" panose="05000000000000000000" pitchFamily="2" charset="2"/>
                <a:buChar char="§"/>
              </a:pPr>
              <a:r>
                <a:rPr lang="en-US" sz="2000" kern="0" dirty="0">
                  <a:solidFill>
                    <a:srgbClr val="595959"/>
                  </a:solidFill>
                  <a:latin typeface="Univers" panose="020B0503020202020204" pitchFamily="34" charset="0"/>
                  <a:cs typeface="Arial"/>
                  <a:sym typeface="Arial"/>
                </a:rPr>
                <a:t>Bureau of Trust Funds Administration</a:t>
              </a:r>
            </a:p>
            <a:p>
              <a:pPr marL="285750" indent="-285750" fontAlgn="auto">
                <a:lnSpc>
                  <a:spcPct val="150000"/>
                </a:lnSpc>
                <a:spcBef>
                  <a:spcPts val="0"/>
                </a:spcBef>
                <a:spcAft>
                  <a:spcPts val="0"/>
                </a:spcAft>
                <a:buClr>
                  <a:srgbClr val="006F4B"/>
                </a:buClr>
                <a:buSzTx/>
                <a:buFont typeface="Wingdings" panose="05000000000000000000" pitchFamily="2" charset="2"/>
                <a:buChar char="§"/>
              </a:pPr>
              <a:r>
                <a:rPr lang="en-US" sz="2000" kern="0" dirty="0">
                  <a:solidFill>
                    <a:srgbClr val="595959"/>
                  </a:solidFill>
                  <a:latin typeface="Univers" panose="020B0503020202020204" pitchFamily="34" charset="0"/>
                  <a:cs typeface="Arial"/>
                  <a:sym typeface="Arial"/>
                </a:rPr>
                <a:t>National Park Service</a:t>
              </a:r>
            </a:p>
            <a:p>
              <a:pPr marL="285750" indent="-285750" fontAlgn="auto">
                <a:lnSpc>
                  <a:spcPct val="150000"/>
                </a:lnSpc>
                <a:spcBef>
                  <a:spcPts val="0"/>
                </a:spcBef>
                <a:spcAft>
                  <a:spcPts val="0"/>
                </a:spcAft>
                <a:buClr>
                  <a:srgbClr val="006F4B"/>
                </a:buClr>
                <a:buSzTx/>
                <a:buFont typeface="Wingdings" panose="05000000000000000000" pitchFamily="2" charset="2"/>
                <a:buChar char="§"/>
              </a:pPr>
              <a:r>
                <a:rPr lang="en-US" sz="2000" kern="0" dirty="0">
                  <a:solidFill>
                    <a:srgbClr val="595959"/>
                  </a:solidFill>
                  <a:latin typeface="Univers" panose="020B0503020202020204" pitchFamily="34" charset="0"/>
                  <a:cs typeface="Arial"/>
                  <a:sym typeface="Arial"/>
                </a:rPr>
                <a:t>Office of Surface Mining Reclamation and Enforcement</a:t>
              </a:r>
            </a:p>
            <a:p>
              <a:pPr marL="285750" indent="-285750" fontAlgn="auto">
                <a:lnSpc>
                  <a:spcPct val="150000"/>
                </a:lnSpc>
                <a:spcBef>
                  <a:spcPts val="0"/>
                </a:spcBef>
                <a:spcAft>
                  <a:spcPts val="0"/>
                </a:spcAft>
                <a:buClr>
                  <a:srgbClr val="006F4B"/>
                </a:buClr>
                <a:buSzTx/>
                <a:buFont typeface="Wingdings" panose="05000000000000000000" pitchFamily="2" charset="2"/>
                <a:buChar char="§"/>
              </a:pPr>
              <a:r>
                <a:rPr lang="en-US" sz="2000" kern="0" dirty="0">
                  <a:solidFill>
                    <a:srgbClr val="595959"/>
                  </a:solidFill>
                  <a:latin typeface="Univers" panose="020B0503020202020204" pitchFamily="34" charset="0"/>
                  <a:cs typeface="Arial"/>
                  <a:sym typeface="Arial"/>
                </a:rPr>
                <a:t>U.S. Fish and Wildlife Service</a:t>
              </a:r>
            </a:p>
          </p:txBody>
        </p:sp>
      </p:grpSp>
      <p:sp>
        <p:nvSpPr>
          <p:cNvPr id="4" name="Rectangle 3"/>
          <p:cNvSpPr/>
          <p:nvPr/>
        </p:nvSpPr>
        <p:spPr>
          <a:xfrm>
            <a:off x="532111" y="375499"/>
            <a:ext cx="7363968" cy="584775"/>
          </a:xfrm>
          <a:prstGeom prst="rect">
            <a:avLst/>
          </a:prstGeom>
        </p:spPr>
        <p:txBody>
          <a:bodyPr wrap="square">
            <a:spAutoFit/>
          </a:bodyPr>
          <a:lstStyle/>
          <a:p>
            <a:pPr fontAlgn="auto">
              <a:spcBef>
                <a:spcPts val="0"/>
              </a:spcBef>
              <a:spcAft>
                <a:spcPts val="0"/>
              </a:spcAft>
              <a:buClrTx/>
              <a:buSzTx/>
              <a:buNone/>
            </a:pPr>
            <a:r>
              <a:rPr lang="en-US" sz="3200" dirty="0">
                <a:solidFill>
                  <a:srgbClr val="006F4B"/>
                </a:solidFill>
                <a:latin typeface="Univers" panose="020B0503020202020204" pitchFamily="34" charset="0"/>
                <a:ea typeface="+mj-ea"/>
                <a:cs typeface="+mj-cs"/>
                <a:sym typeface="Arial"/>
              </a:rPr>
              <a:t>Department of the Interior</a:t>
            </a:r>
          </a:p>
        </p:txBody>
      </p:sp>
      <p:pic>
        <p:nvPicPr>
          <p:cNvPr id="1026" name="Picture 2" descr="Hom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96079" y="1474628"/>
            <a:ext cx="3205011" cy="32050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07572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489E3A2D-D20C-4E50-9D9C-6BEB4269793B}"/>
              </a:ext>
            </a:extLst>
          </p:cNvPr>
          <p:cNvSpPr txBox="1"/>
          <p:nvPr/>
        </p:nvSpPr>
        <p:spPr>
          <a:xfrm>
            <a:off x="7630285" y="0"/>
            <a:ext cx="2936638" cy="1226457"/>
          </a:xfrm>
          <a:prstGeom prst="rect">
            <a:avLst/>
          </a:prstGeom>
          <a:solidFill>
            <a:schemeClr val="accent6">
              <a:lumMod val="40000"/>
              <a:lumOff val="60000"/>
            </a:schemeClr>
          </a:solidFill>
        </p:spPr>
        <p:txBody>
          <a:bodyPr wrap="square" rtlCol="0">
            <a:spAutoFit/>
          </a:bodyPr>
          <a:lstStyle/>
          <a:p>
            <a:pPr fontAlgn="auto">
              <a:spcBef>
                <a:spcPts val="0"/>
              </a:spcBef>
              <a:spcAft>
                <a:spcPts val="0"/>
              </a:spcAft>
              <a:buClrTx/>
              <a:buSzTx/>
              <a:buNone/>
            </a:pPr>
            <a:endParaRPr lang="en-US" sz="1400" kern="0">
              <a:solidFill>
                <a:srgbClr val="000000"/>
              </a:solidFill>
              <a:latin typeface="Univers" panose="020B0503020202020204" pitchFamily="34" charset="0"/>
              <a:cs typeface="Arial"/>
              <a:sym typeface="Arial"/>
            </a:endParaRPr>
          </a:p>
        </p:txBody>
      </p:sp>
      <p:sp>
        <p:nvSpPr>
          <p:cNvPr id="3" name="TextBox 2"/>
          <p:cNvSpPr txBox="1"/>
          <p:nvPr/>
        </p:nvSpPr>
        <p:spPr>
          <a:xfrm>
            <a:off x="532110" y="1469571"/>
            <a:ext cx="6534995" cy="3392572"/>
          </a:xfrm>
          <a:prstGeom prst="rect">
            <a:avLst/>
          </a:prstGeom>
          <a:noFill/>
        </p:spPr>
        <p:txBody>
          <a:bodyPr wrap="square" lIns="91440" tIns="45720" rIns="91440" bIns="45720" rtlCol="0" anchor="t">
            <a:noAutofit/>
          </a:bodyPr>
          <a:lstStyle/>
          <a:p>
            <a:pPr fontAlgn="auto">
              <a:lnSpc>
                <a:spcPct val="150000"/>
              </a:lnSpc>
              <a:spcBef>
                <a:spcPts val="0"/>
              </a:spcBef>
              <a:spcAft>
                <a:spcPts val="0"/>
              </a:spcAft>
              <a:buClrTx/>
              <a:buSzTx/>
              <a:buNone/>
            </a:pPr>
            <a:r>
              <a:rPr lang="en-US" sz="2000" b="1" dirty="0">
                <a:solidFill>
                  <a:srgbClr val="595959"/>
                </a:solidFill>
                <a:latin typeface="Univers" panose="020B0503020202020204" pitchFamily="34" charset="0"/>
                <a:cs typeface="Arial"/>
              </a:rPr>
              <a:t>Mission</a:t>
            </a:r>
          </a:p>
          <a:p>
            <a:pPr fontAlgn="auto">
              <a:lnSpc>
                <a:spcPct val="150000"/>
              </a:lnSpc>
              <a:spcBef>
                <a:spcPts val="0"/>
              </a:spcBef>
              <a:spcAft>
                <a:spcPts val="0"/>
              </a:spcAft>
              <a:buClrTx/>
              <a:buSzTx/>
              <a:buNone/>
            </a:pPr>
            <a:r>
              <a:rPr lang="en-US" sz="2000" dirty="0">
                <a:solidFill>
                  <a:srgbClr val="595959"/>
                </a:solidFill>
                <a:latin typeface="Univers" panose="020B0503020202020204" pitchFamily="34" charset="0"/>
                <a:cs typeface="Arial"/>
              </a:rPr>
              <a:t>To m</a:t>
            </a:r>
            <a:r>
              <a:rPr kumimoji="1" lang="en-US" sz="2000" dirty="0">
                <a:solidFill>
                  <a:srgbClr val="595959"/>
                </a:solidFill>
                <a:latin typeface="Univers" panose="020B0503020202020204" pitchFamily="34" charset="0"/>
                <a:cs typeface="Arial"/>
              </a:rPr>
              <a:t>onitor, analyze, and predict current and evolving dynamics of complex human and natural Earth-system interactions and to deliver actionable information at scales and timeframes relevant to decision makers</a:t>
            </a:r>
            <a:r>
              <a:rPr lang="en-US" sz="2000" dirty="0">
                <a:solidFill>
                  <a:srgbClr val="595959"/>
                </a:solidFill>
                <a:latin typeface="Univers" panose="020B0503020202020204" pitchFamily="34" charset="0"/>
                <a:ea typeface="Tahoma"/>
                <a:cs typeface="Arial"/>
              </a:rPr>
              <a:t> and societal priorities.</a:t>
            </a:r>
          </a:p>
          <a:p>
            <a:pPr fontAlgn="auto">
              <a:lnSpc>
                <a:spcPct val="150000"/>
              </a:lnSpc>
              <a:spcBef>
                <a:spcPts val="0"/>
              </a:spcBef>
              <a:spcAft>
                <a:spcPts val="0"/>
              </a:spcAft>
              <a:buClrTx/>
              <a:buSzTx/>
              <a:buNone/>
            </a:pPr>
            <a:endParaRPr lang="en-US" sz="2000" dirty="0">
              <a:solidFill>
                <a:srgbClr val="595959"/>
              </a:solidFill>
              <a:latin typeface="Univers" panose="020B0503020202020204" pitchFamily="34" charset="0"/>
              <a:ea typeface="Tahoma"/>
              <a:cs typeface="Arial"/>
            </a:endParaRPr>
          </a:p>
          <a:p>
            <a:pPr fontAlgn="auto">
              <a:lnSpc>
                <a:spcPct val="150000"/>
              </a:lnSpc>
              <a:spcBef>
                <a:spcPts val="0"/>
              </a:spcBef>
              <a:spcAft>
                <a:spcPts val="0"/>
              </a:spcAft>
              <a:buClrTx/>
              <a:buSzTx/>
              <a:buNone/>
            </a:pPr>
            <a:endParaRPr lang="en-US" sz="2000" dirty="0">
              <a:solidFill>
                <a:srgbClr val="595959"/>
              </a:solidFill>
              <a:latin typeface="Univers" panose="020B0503020202020204" pitchFamily="34" charset="0"/>
              <a:ea typeface="Tahoma"/>
              <a:cs typeface="Arial"/>
            </a:endParaRPr>
          </a:p>
        </p:txBody>
      </p:sp>
      <p:sp>
        <p:nvSpPr>
          <p:cNvPr id="4" name="Rectangle 3"/>
          <p:cNvSpPr/>
          <p:nvPr/>
        </p:nvSpPr>
        <p:spPr>
          <a:xfrm>
            <a:off x="532111" y="375499"/>
            <a:ext cx="7363968" cy="584775"/>
          </a:xfrm>
          <a:prstGeom prst="rect">
            <a:avLst/>
          </a:prstGeom>
        </p:spPr>
        <p:txBody>
          <a:bodyPr wrap="square">
            <a:spAutoFit/>
          </a:bodyPr>
          <a:lstStyle/>
          <a:p>
            <a:r>
              <a:rPr lang="en-US" sz="3200" dirty="0">
                <a:solidFill>
                  <a:srgbClr val="006F4B"/>
                </a:solidFill>
                <a:latin typeface="Univers" panose="020B0503020202020204" pitchFamily="34" charset="0"/>
                <a:ea typeface="+mj-ea"/>
                <a:cs typeface="+mj-cs"/>
                <a:sym typeface="Arial"/>
              </a:rPr>
              <a:t>U.S. Geological Survey </a:t>
            </a:r>
          </a:p>
        </p:txBody>
      </p:sp>
      <p:sp>
        <p:nvSpPr>
          <p:cNvPr id="10" name="Text Placeholder 3">
            <a:extLst>
              <a:ext uri="{FF2B5EF4-FFF2-40B4-BE49-F238E27FC236}">
                <a16:creationId xmlns:a16="http://schemas.microsoft.com/office/drawing/2014/main" id="{307DC8EA-1A90-4BEB-B1E4-12C64CF5A8EB}"/>
              </a:ext>
            </a:extLst>
          </p:cNvPr>
          <p:cNvSpPr txBox="1">
            <a:spLocks/>
          </p:cNvSpPr>
          <p:nvPr/>
        </p:nvSpPr>
        <p:spPr>
          <a:xfrm rot="16200000">
            <a:off x="3816032" y="3139063"/>
            <a:ext cx="6866984" cy="57089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a:lstStyle>
          <a:p>
            <a:pPr algn="ctr" fontAlgn="auto">
              <a:buClrTx/>
              <a:buSzTx/>
              <a:buFontTx/>
            </a:pPr>
            <a:r>
              <a:rPr lang="en-US" sz="2800" b="1" kern="0">
                <a:solidFill>
                  <a:srgbClr val="006F4B"/>
                </a:solidFill>
              </a:rPr>
              <a:t>Mission Areas</a:t>
            </a:r>
          </a:p>
        </p:txBody>
      </p:sp>
      <p:sp>
        <p:nvSpPr>
          <p:cNvPr id="14" name="TextBox 13">
            <a:extLst>
              <a:ext uri="{FF2B5EF4-FFF2-40B4-BE49-F238E27FC236}">
                <a16:creationId xmlns:a16="http://schemas.microsoft.com/office/drawing/2014/main" id="{2793BA39-60C9-4B4C-A98A-10583C5EBB71}"/>
              </a:ext>
            </a:extLst>
          </p:cNvPr>
          <p:cNvSpPr txBox="1"/>
          <p:nvPr/>
        </p:nvSpPr>
        <p:spPr>
          <a:xfrm>
            <a:off x="8867714" y="271190"/>
            <a:ext cx="1981200" cy="646331"/>
          </a:xfrm>
          <a:prstGeom prst="rect">
            <a:avLst/>
          </a:prstGeom>
          <a:noFill/>
        </p:spPr>
        <p:txBody>
          <a:bodyPr wrap="square" rtlCol="0">
            <a:spAutoFit/>
          </a:bodyPr>
          <a:lstStyle/>
          <a:p>
            <a:pPr fontAlgn="auto">
              <a:spcBef>
                <a:spcPts val="0"/>
              </a:spcBef>
              <a:spcAft>
                <a:spcPts val="0"/>
              </a:spcAft>
              <a:buClrTx/>
              <a:buSzTx/>
              <a:buNone/>
            </a:pPr>
            <a:r>
              <a:rPr lang="en-US" sz="1800" kern="0">
                <a:solidFill>
                  <a:srgbClr val="000000"/>
                </a:solidFill>
                <a:latin typeface="Univers" panose="020B0503020202020204" pitchFamily="34" charset="0"/>
                <a:cs typeface="Arial"/>
                <a:sym typeface="Arial"/>
              </a:rPr>
              <a:t>Core Science Systems</a:t>
            </a:r>
          </a:p>
        </p:txBody>
      </p:sp>
      <p:sp>
        <p:nvSpPr>
          <p:cNvPr id="15" name="TextBox 14">
            <a:extLst>
              <a:ext uri="{FF2B5EF4-FFF2-40B4-BE49-F238E27FC236}">
                <a16:creationId xmlns:a16="http://schemas.microsoft.com/office/drawing/2014/main" id="{DDF51A7A-BED8-4B5A-9DC7-D9EBBCE2EBFA}"/>
              </a:ext>
            </a:extLst>
          </p:cNvPr>
          <p:cNvSpPr txBox="1"/>
          <p:nvPr/>
        </p:nvSpPr>
        <p:spPr>
          <a:xfrm>
            <a:off x="8876472" y="4646962"/>
            <a:ext cx="1981200" cy="369332"/>
          </a:xfrm>
          <a:prstGeom prst="rect">
            <a:avLst/>
          </a:prstGeom>
          <a:noFill/>
        </p:spPr>
        <p:txBody>
          <a:bodyPr wrap="square" rtlCol="0">
            <a:spAutoFit/>
          </a:bodyPr>
          <a:lstStyle/>
          <a:p>
            <a:pPr fontAlgn="auto">
              <a:spcBef>
                <a:spcPts val="0"/>
              </a:spcBef>
              <a:spcAft>
                <a:spcPts val="0"/>
              </a:spcAft>
              <a:buClrTx/>
              <a:buSzTx/>
              <a:buNone/>
            </a:pPr>
            <a:r>
              <a:rPr lang="en-US" sz="1800" kern="0">
                <a:solidFill>
                  <a:srgbClr val="000000"/>
                </a:solidFill>
                <a:latin typeface="Univers" panose="020B0503020202020204" pitchFamily="34" charset="0"/>
                <a:cs typeface="Arial"/>
                <a:sym typeface="Arial"/>
              </a:rPr>
              <a:t>Natural Hazards</a:t>
            </a:r>
          </a:p>
        </p:txBody>
      </p:sp>
      <p:sp>
        <p:nvSpPr>
          <p:cNvPr id="16" name="TextBox 15">
            <a:extLst>
              <a:ext uri="{FF2B5EF4-FFF2-40B4-BE49-F238E27FC236}">
                <a16:creationId xmlns:a16="http://schemas.microsoft.com/office/drawing/2014/main" id="{686E1A52-8F3E-479A-AC88-38A78C66348B}"/>
              </a:ext>
            </a:extLst>
          </p:cNvPr>
          <p:cNvSpPr txBox="1"/>
          <p:nvPr/>
        </p:nvSpPr>
        <p:spPr>
          <a:xfrm>
            <a:off x="8863766" y="3079521"/>
            <a:ext cx="1981200" cy="646331"/>
          </a:xfrm>
          <a:prstGeom prst="rect">
            <a:avLst/>
          </a:prstGeom>
          <a:noFill/>
        </p:spPr>
        <p:txBody>
          <a:bodyPr wrap="square" rtlCol="0">
            <a:spAutoFit/>
          </a:bodyPr>
          <a:lstStyle/>
          <a:p>
            <a:pPr fontAlgn="auto">
              <a:spcBef>
                <a:spcPts val="0"/>
              </a:spcBef>
              <a:spcAft>
                <a:spcPts val="0"/>
              </a:spcAft>
              <a:buClrTx/>
              <a:buSzTx/>
              <a:buNone/>
            </a:pPr>
            <a:r>
              <a:rPr lang="en-US" sz="1800" kern="0">
                <a:solidFill>
                  <a:srgbClr val="000000"/>
                </a:solidFill>
                <a:latin typeface="Univers" panose="020B0503020202020204" pitchFamily="34" charset="0"/>
                <a:cs typeface="Arial"/>
                <a:sym typeface="Arial"/>
              </a:rPr>
              <a:t>Energy and Minerals</a:t>
            </a:r>
          </a:p>
        </p:txBody>
      </p:sp>
      <p:sp>
        <p:nvSpPr>
          <p:cNvPr id="18" name="TextBox 17">
            <a:extLst>
              <a:ext uri="{FF2B5EF4-FFF2-40B4-BE49-F238E27FC236}">
                <a16:creationId xmlns:a16="http://schemas.microsoft.com/office/drawing/2014/main" id="{797DBEA5-92B9-442C-A017-4F15BE663D32}"/>
              </a:ext>
            </a:extLst>
          </p:cNvPr>
          <p:cNvSpPr txBox="1"/>
          <p:nvPr/>
        </p:nvSpPr>
        <p:spPr>
          <a:xfrm>
            <a:off x="8876472" y="1785613"/>
            <a:ext cx="1981200" cy="369332"/>
          </a:xfrm>
          <a:prstGeom prst="rect">
            <a:avLst/>
          </a:prstGeom>
          <a:noFill/>
        </p:spPr>
        <p:txBody>
          <a:bodyPr wrap="square" rtlCol="0">
            <a:spAutoFit/>
          </a:bodyPr>
          <a:lstStyle/>
          <a:p>
            <a:pPr fontAlgn="auto">
              <a:spcBef>
                <a:spcPts val="0"/>
              </a:spcBef>
              <a:spcAft>
                <a:spcPts val="0"/>
              </a:spcAft>
              <a:buClrTx/>
              <a:buSzTx/>
              <a:buNone/>
            </a:pPr>
            <a:r>
              <a:rPr lang="en-US" sz="1800" kern="0">
                <a:solidFill>
                  <a:srgbClr val="000000"/>
                </a:solidFill>
                <a:latin typeface="Univers" panose="020B0503020202020204" pitchFamily="34" charset="0"/>
                <a:cs typeface="Arial"/>
                <a:sym typeface="Arial"/>
              </a:rPr>
              <a:t>Ecosystems</a:t>
            </a:r>
          </a:p>
        </p:txBody>
      </p:sp>
      <p:sp>
        <p:nvSpPr>
          <p:cNvPr id="19" name="TextBox 18">
            <a:extLst>
              <a:ext uri="{FF2B5EF4-FFF2-40B4-BE49-F238E27FC236}">
                <a16:creationId xmlns:a16="http://schemas.microsoft.com/office/drawing/2014/main" id="{8079DD3D-70EF-46A4-AF91-B5D4AB0ED78D}"/>
              </a:ext>
            </a:extLst>
          </p:cNvPr>
          <p:cNvSpPr txBox="1"/>
          <p:nvPr/>
        </p:nvSpPr>
        <p:spPr>
          <a:xfrm>
            <a:off x="8819065" y="6033203"/>
            <a:ext cx="1981200" cy="646331"/>
          </a:xfrm>
          <a:prstGeom prst="rect">
            <a:avLst/>
          </a:prstGeom>
          <a:noFill/>
        </p:spPr>
        <p:txBody>
          <a:bodyPr wrap="square" rtlCol="0">
            <a:spAutoFit/>
          </a:bodyPr>
          <a:lstStyle/>
          <a:p>
            <a:pPr fontAlgn="auto">
              <a:spcBef>
                <a:spcPts val="0"/>
              </a:spcBef>
              <a:spcAft>
                <a:spcPts val="0"/>
              </a:spcAft>
              <a:buClrTx/>
              <a:buSzTx/>
              <a:buNone/>
            </a:pPr>
            <a:r>
              <a:rPr lang="en-US" sz="1800" kern="0">
                <a:solidFill>
                  <a:srgbClr val="000000"/>
                </a:solidFill>
                <a:latin typeface="Univers" panose="020B0503020202020204" pitchFamily="34" charset="0"/>
                <a:cs typeface="Arial"/>
                <a:sym typeface="Arial"/>
              </a:rPr>
              <a:t>Water Resources</a:t>
            </a:r>
          </a:p>
        </p:txBody>
      </p:sp>
      <p:pic>
        <p:nvPicPr>
          <p:cNvPr id="5" name="Picture 2">
            <a:extLst>
              <a:ext uri="{FF2B5EF4-FFF2-40B4-BE49-F238E27FC236}">
                <a16:creationId xmlns:a16="http://schemas.microsoft.com/office/drawing/2014/main" id="{AC7B3D6D-6FCD-4EE6-AB55-503C59EA31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30285" y="3716"/>
            <a:ext cx="124618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99527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DC7DC7-0943-9937-74AE-FEC1B7D89BFD}"/>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CB773E88-0323-629B-1F34-16980A9E3AB7}"/>
              </a:ext>
            </a:extLst>
          </p:cNvPr>
          <p:cNvSpPr txBox="1"/>
          <p:nvPr/>
        </p:nvSpPr>
        <p:spPr>
          <a:xfrm>
            <a:off x="7687820" y="0"/>
            <a:ext cx="2936638" cy="1226457"/>
          </a:xfrm>
          <a:prstGeom prst="rect">
            <a:avLst/>
          </a:prstGeom>
          <a:solidFill>
            <a:schemeClr val="accent6">
              <a:lumMod val="40000"/>
              <a:lumOff val="60000"/>
            </a:schemeClr>
          </a:solidFill>
        </p:spPr>
        <p:txBody>
          <a:bodyPr wrap="square" rtlCol="0">
            <a:spAutoFit/>
          </a:bodyPr>
          <a:lstStyle/>
          <a:p>
            <a:pPr fontAlgn="auto">
              <a:spcBef>
                <a:spcPts val="0"/>
              </a:spcBef>
              <a:spcAft>
                <a:spcPts val="0"/>
              </a:spcAft>
              <a:buClrTx/>
              <a:buSzTx/>
              <a:buNone/>
            </a:pPr>
            <a:endParaRPr lang="en-US" sz="1400" kern="0">
              <a:solidFill>
                <a:srgbClr val="000000"/>
              </a:solidFill>
              <a:latin typeface="Univers" panose="020B0503020202020204" pitchFamily="34" charset="0"/>
              <a:cs typeface="Arial"/>
              <a:sym typeface="Arial"/>
            </a:endParaRPr>
          </a:p>
        </p:txBody>
      </p:sp>
      <p:sp>
        <p:nvSpPr>
          <p:cNvPr id="3" name="TextBox 2">
            <a:extLst>
              <a:ext uri="{FF2B5EF4-FFF2-40B4-BE49-F238E27FC236}">
                <a16:creationId xmlns:a16="http://schemas.microsoft.com/office/drawing/2014/main" id="{89951914-556A-2D81-7C53-BF0EF93A7999}"/>
              </a:ext>
            </a:extLst>
          </p:cNvPr>
          <p:cNvSpPr txBox="1"/>
          <p:nvPr/>
        </p:nvSpPr>
        <p:spPr>
          <a:xfrm>
            <a:off x="532110" y="1376212"/>
            <a:ext cx="6447409" cy="3375055"/>
          </a:xfrm>
          <a:prstGeom prst="rect">
            <a:avLst/>
          </a:prstGeom>
          <a:noFill/>
        </p:spPr>
        <p:txBody>
          <a:bodyPr wrap="square" lIns="91440" tIns="45720" rIns="91440" bIns="45720" rtlCol="0" anchor="t">
            <a:noAutofit/>
          </a:bodyPr>
          <a:lstStyle/>
          <a:p>
            <a:pPr>
              <a:lnSpc>
                <a:spcPct val="150000"/>
              </a:lnSpc>
              <a:spcBef>
                <a:spcPts val="0"/>
              </a:spcBef>
              <a:spcAft>
                <a:spcPts val="0"/>
              </a:spcAft>
              <a:buClrTx/>
              <a:buSzTx/>
              <a:buNone/>
            </a:pPr>
            <a:r>
              <a:rPr lang="en-US" sz="2000" dirty="0">
                <a:solidFill>
                  <a:srgbClr val="595959"/>
                </a:solidFill>
                <a:latin typeface="Univers"/>
                <a:ea typeface="Tahoma"/>
                <a:cs typeface="Tahoma"/>
              </a:rPr>
              <a:t>Focus on:</a:t>
            </a:r>
            <a:endParaRPr lang="en-US" sz="2000" dirty="0">
              <a:solidFill>
                <a:srgbClr val="595959"/>
              </a:solidFill>
              <a:latin typeface="Univers"/>
            </a:endParaRPr>
          </a:p>
          <a:p>
            <a:pPr marL="342900" indent="-342900">
              <a:lnSpc>
                <a:spcPct val="150000"/>
              </a:lnSpc>
              <a:spcBef>
                <a:spcPts val="0"/>
              </a:spcBef>
              <a:spcAft>
                <a:spcPts val="0"/>
              </a:spcAft>
              <a:buClr>
                <a:srgbClr val="006F4B"/>
              </a:buClr>
              <a:buSzTx/>
              <a:buFont typeface="Wingdings" panose="05000000000000000000" pitchFamily="2" charset="2"/>
              <a:buChar char="§"/>
            </a:pPr>
            <a:r>
              <a:rPr lang="en-US" sz="2000" dirty="0">
                <a:solidFill>
                  <a:srgbClr val="595959"/>
                </a:solidFill>
                <a:latin typeface="Univers"/>
                <a:ea typeface="Tahoma"/>
                <a:cs typeface="Tahoma"/>
              </a:rPr>
              <a:t>Conducting research</a:t>
            </a:r>
            <a:endParaRPr lang="en-US" sz="2000" dirty="0">
              <a:solidFill>
                <a:srgbClr val="595959"/>
              </a:solidFill>
              <a:latin typeface="Univers"/>
              <a:ea typeface="Tahoma" panose="020B0604030504040204" pitchFamily="34" charset="0"/>
              <a:cs typeface="Tahoma" panose="020B0604030504040204" pitchFamily="34" charset="0"/>
            </a:endParaRPr>
          </a:p>
          <a:p>
            <a:pPr marL="342900" indent="-342900">
              <a:lnSpc>
                <a:spcPct val="150000"/>
              </a:lnSpc>
              <a:spcBef>
                <a:spcPts val="0"/>
              </a:spcBef>
              <a:spcAft>
                <a:spcPts val="0"/>
              </a:spcAft>
              <a:buClr>
                <a:srgbClr val="006F4B"/>
              </a:buClr>
              <a:buSzTx/>
              <a:buFont typeface="Wingdings" panose="05000000000000000000" pitchFamily="2" charset="2"/>
              <a:buChar char="§"/>
            </a:pPr>
            <a:r>
              <a:rPr lang="en-US" sz="2000" dirty="0">
                <a:solidFill>
                  <a:srgbClr val="595959"/>
                </a:solidFill>
                <a:latin typeface="Univers"/>
                <a:ea typeface="Tahoma"/>
                <a:cs typeface="Tahoma"/>
              </a:rPr>
              <a:t>Gathering information</a:t>
            </a:r>
          </a:p>
          <a:p>
            <a:pPr marL="342900" indent="-342900">
              <a:lnSpc>
                <a:spcPct val="150000"/>
              </a:lnSpc>
              <a:spcBef>
                <a:spcPts val="0"/>
              </a:spcBef>
              <a:spcAft>
                <a:spcPts val="0"/>
              </a:spcAft>
              <a:buClr>
                <a:srgbClr val="006F4B"/>
              </a:buClr>
              <a:buSzTx/>
              <a:buFont typeface="Wingdings" panose="05000000000000000000" pitchFamily="2" charset="2"/>
              <a:buChar char="§"/>
            </a:pPr>
            <a:r>
              <a:rPr lang="en-US" sz="2000" dirty="0">
                <a:solidFill>
                  <a:srgbClr val="595959"/>
                </a:solidFill>
                <a:latin typeface="Univers"/>
                <a:ea typeface="Tahoma"/>
                <a:cs typeface="Tahoma"/>
              </a:rPr>
              <a:t>Providing technical expertise</a:t>
            </a:r>
          </a:p>
          <a:p>
            <a:pPr marL="342900" indent="-342900">
              <a:lnSpc>
                <a:spcPct val="150000"/>
              </a:lnSpc>
              <a:spcBef>
                <a:spcPts val="0"/>
              </a:spcBef>
              <a:spcAft>
                <a:spcPts val="0"/>
              </a:spcAft>
              <a:buClr>
                <a:srgbClr val="006F4B"/>
              </a:buClr>
              <a:buSzTx/>
              <a:buFont typeface="Wingdings" panose="05000000000000000000" pitchFamily="2" charset="2"/>
              <a:buChar char="§"/>
            </a:pPr>
            <a:r>
              <a:rPr lang="en-US" sz="2000" dirty="0">
                <a:solidFill>
                  <a:srgbClr val="595959"/>
                </a:solidFill>
                <a:latin typeface="Univers"/>
                <a:ea typeface="Tahoma"/>
                <a:cs typeface="Tahoma"/>
              </a:rPr>
              <a:t>Building and facilitating partnerships</a:t>
            </a:r>
          </a:p>
          <a:p>
            <a:pPr marL="342900" indent="-342900">
              <a:lnSpc>
                <a:spcPct val="150000"/>
              </a:lnSpc>
              <a:spcBef>
                <a:spcPts val="0"/>
              </a:spcBef>
              <a:spcAft>
                <a:spcPts val="0"/>
              </a:spcAft>
              <a:buClr>
                <a:srgbClr val="006F4B"/>
              </a:buClr>
              <a:buSzTx/>
              <a:buFont typeface="Wingdings" panose="05000000000000000000" pitchFamily="2" charset="2"/>
              <a:buChar char="§"/>
            </a:pPr>
            <a:r>
              <a:rPr lang="en-US" sz="2000" b="1" dirty="0">
                <a:solidFill>
                  <a:srgbClr val="595959"/>
                </a:solidFill>
                <a:latin typeface="Univers"/>
                <a:ea typeface="Tahoma"/>
                <a:cs typeface="Tahoma"/>
              </a:rPr>
              <a:t>Creating new geospatially enabled data</a:t>
            </a:r>
          </a:p>
          <a:p>
            <a:pPr marL="342900" indent="-342900">
              <a:lnSpc>
                <a:spcPct val="150000"/>
              </a:lnSpc>
              <a:spcBef>
                <a:spcPts val="0"/>
              </a:spcBef>
              <a:spcAft>
                <a:spcPts val="0"/>
              </a:spcAft>
              <a:buClr>
                <a:srgbClr val="006F4B"/>
              </a:buClr>
              <a:buSzTx/>
              <a:buFont typeface="Wingdings" panose="05000000000000000000" pitchFamily="2" charset="2"/>
              <a:buChar char="§"/>
            </a:pPr>
            <a:r>
              <a:rPr lang="en-US" sz="2000" b="1" dirty="0">
                <a:solidFill>
                  <a:srgbClr val="595959"/>
                </a:solidFill>
                <a:latin typeface="Univers"/>
                <a:ea typeface="Tahoma"/>
                <a:cs typeface="Tahoma"/>
              </a:rPr>
              <a:t>Providing a framework for the data to be shared</a:t>
            </a:r>
            <a:r>
              <a:rPr lang="en-US" sz="2000" dirty="0">
                <a:solidFill>
                  <a:srgbClr val="595959"/>
                </a:solidFill>
                <a:latin typeface="Univers"/>
                <a:ea typeface="Tahoma"/>
                <a:cs typeface="Tahoma"/>
              </a:rPr>
              <a:t> </a:t>
            </a:r>
          </a:p>
        </p:txBody>
      </p:sp>
      <p:sp>
        <p:nvSpPr>
          <p:cNvPr id="4" name="Rectangle 3">
            <a:extLst>
              <a:ext uri="{FF2B5EF4-FFF2-40B4-BE49-F238E27FC236}">
                <a16:creationId xmlns:a16="http://schemas.microsoft.com/office/drawing/2014/main" id="{22B339E3-F3F3-44EB-C27C-9D38D245EE74}"/>
              </a:ext>
            </a:extLst>
          </p:cNvPr>
          <p:cNvSpPr/>
          <p:nvPr/>
        </p:nvSpPr>
        <p:spPr>
          <a:xfrm>
            <a:off x="532111" y="375499"/>
            <a:ext cx="7363968" cy="584775"/>
          </a:xfrm>
          <a:prstGeom prst="rect">
            <a:avLst/>
          </a:prstGeom>
        </p:spPr>
        <p:txBody>
          <a:bodyPr wrap="square" lIns="91440" tIns="45720" rIns="91440" bIns="45720" anchor="t">
            <a:spAutoFit/>
          </a:bodyPr>
          <a:lstStyle/>
          <a:p>
            <a:pPr fontAlgn="auto">
              <a:spcBef>
                <a:spcPts val="0"/>
              </a:spcBef>
              <a:spcAft>
                <a:spcPts val="0"/>
              </a:spcAft>
              <a:buClrTx/>
              <a:buSzTx/>
              <a:buNone/>
            </a:pPr>
            <a:r>
              <a:rPr lang="en-US" sz="3200" dirty="0">
                <a:solidFill>
                  <a:srgbClr val="006F4B"/>
                </a:solidFill>
                <a:latin typeface="Univers" panose="020B0503020202020204" pitchFamily="34" charset="0"/>
                <a:ea typeface="+mj-ea"/>
                <a:cs typeface="+mj-cs"/>
                <a:sym typeface="Arial"/>
              </a:rPr>
              <a:t>Core Science Systems</a:t>
            </a:r>
          </a:p>
        </p:txBody>
      </p:sp>
      <p:sp>
        <p:nvSpPr>
          <p:cNvPr id="10" name="Text Placeholder 3">
            <a:extLst>
              <a:ext uri="{FF2B5EF4-FFF2-40B4-BE49-F238E27FC236}">
                <a16:creationId xmlns:a16="http://schemas.microsoft.com/office/drawing/2014/main" id="{C170C025-E9D4-A824-3C49-6A0AC90B7896}"/>
              </a:ext>
            </a:extLst>
          </p:cNvPr>
          <p:cNvSpPr txBox="1">
            <a:spLocks/>
          </p:cNvSpPr>
          <p:nvPr/>
        </p:nvSpPr>
        <p:spPr>
          <a:xfrm rot="16200000">
            <a:off x="3816032" y="3139063"/>
            <a:ext cx="6866984" cy="57089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a:lstStyle>
          <a:p>
            <a:pPr algn="ctr" fontAlgn="auto">
              <a:buClrTx/>
              <a:buSzTx/>
              <a:buFontTx/>
            </a:pPr>
            <a:r>
              <a:rPr lang="en-US" sz="2800" b="1" kern="0">
                <a:solidFill>
                  <a:srgbClr val="006F4B"/>
                </a:solidFill>
              </a:rPr>
              <a:t>Mission Areas</a:t>
            </a:r>
          </a:p>
        </p:txBody>
      </p:sp>
      <p:sp>
        <p:nvSpPr>
          <p:cNvPr id="14" name="TextBox 13">
            <a:extLst>
              <a:ext uri="{FF2B5EF4-FFF2-40B4-BE49-F238E27FC236}">
                <a16:creationId xmlns:a16="http://schemas.microsoft.com/office/drawing/2014/main" id="{2AD6A9C0-556A-D8A1-3D64-BB2EF235A70D}"/>
              </a:ext>
            </a:extLst>
          </p:cNvPr>
          <p:cNvSpPr txBox="1"/>
          <p:nvPr/>
        </p:nvSpPr>
        <p:spPr>
          <a:xfrm>
            <a:off x="8867714" y="271190"/>
            <a:ext cx="1981200" cy="646331"/>
          </a:xfrm>
          <a:prstGeom prst="rect">
            <a:avLst/>
          </a:prstGeom>
          <a:noFill/>
        </p:spPr>
        <p:txBody>
          <a:bodyPr wrap="square" rtlCol="0">
            <a:spAutoFit/>
          </a:bodyPr>
          <a:lstStyle/>
          <a:p>
            <a:pPr fontAlgn="auto">
              <a:spcBef>
                <a:spcPts val="0"/>
              </a:spcBef>
              <a:spcAft>
                <a:spcPts val="0"/>
              </a:spcAft>
              <a:buClrTx/>
              <a:buSzTx/>
              <a:buNone/>
            </a:pPr>
            <a:r>
              <a:rPr lang="en-US" sz="1800" kern="0" dirty="0">
                <a:solidFill>
                  <a:srgbClr val="000000"/>
                </a:solidFill>
                <a:latin typeface="Univers" panose="020B0503020202020204" pitchFamily="34" charset="0"/>
                <a:cs typeface="Arial"/>
                <a:sym typeface="Arial"/>
              </a:rPr>
              <a:t>Core Science Systems</a:t>
            </a:r>
          </a:p>
        </p:txBody>
      </p:sp>
      <p:sp>
        <p:nvSpPr>
          <p:cNvPr id="15" name="TextBox 14">
            <a:extLst>
              <a:ext uri="{FF2B5EF4-FFF2-40B4-BE49-F238E27FC236}">
                <a16:creationId xmlns:a16="http://schemas.microsoft.com/office/drawing/2014/main" id="{2500B0DA-DDFD-7469-6899-5F7377E4A232}"/>
              </a:ext>
            </a:extLst>
          </p:cNvPr>
          <p:cNvSpPr txBox="1"/>
          <p:nvPr/>
        </p:nvSpPr>
        <p:spPr>
          <a:xfrm>
            <a:off x="8876472" y="4646962"/>
            <a:ext cx="1981200" cy="369332"/>
          </a:xfrm>
          <a:prstGeom prst="rect">
            <a:avLst/>
          </a:prstGeom>
          <a:noFill/>
        </p:spPr>
        <p:txBody>
          <a:bodyPr wrap="square" rtlCol="0">
            <a:spAutoFit/>
          </a:bodyPr>
          <a:lstStyle/>
          <a:p>
            <a:pPr fontAlgn="auto">
              <a:spcBef>
                <a:spcPts val="0"/>
              </a:spcBef>
              <a:spcAft>
                <a:spcPts val="0"/>
              </a:spcAft>
              <a:buClrTx/>
              <a:buSzTx/>
              <a:buNone/>
            </a:pPr>
            <a:r>
              <a:rPr lang="en-US" sz="1800" kern="0">
                <a:solidFill>
                  <a:srgbClr val="000000"/>
                </a:solidFill>
                <a:latin typeface="Univers" panose="020B0503020202020204" pitchFamily="34" charset="0"/>
                <a:cs typeface="Arial"/>
                <a:sym typeface="Arial"/>
              </a:rPr>
              <a:t>Natural Hazards</a:t>
            </a:r>
          </a:p>
        </p:txBody>
      </p:sp>
      <p:sp>
        <p:nvSpPr>
          <p:cNvPr id="16" name="TextBox 15">
            <a:extLst>
              <a:ext uri="{FF2B5EF4-FFF2-40B4-BE49-F238E27FC236}">
                <a16:creationId xmlns:a16="http://schemas.microsoft.com/office/drawing/2014/main" id="{1B1DA3C6-4F0E-0728-D6D2-FDAFBAE759A2}"/>
              </a:ext>
            </a:extLst>
          </p:cNvPr>
          <p:cNvSpPr txBox="1"/>
          <p:nvPr/>
        </p:nvSpPr>
        <p:spPr>
          <a:xfrm>
            <a:off x="8863766" y="3079521"/>
            <a:ext cx="1981200" cy="646331"/>
          </a:xfrm>
          <a:prstGeom prst="rect">
            <a:avLst/>
          </a:prstGeom>
          <a:noFill/>
        </p:spPr>
        <p:txBody>
          <a:bodyPr wrap="square" rtlCol="0">
            <a:spAutoFit/>
          </a:bodyPr>
          <a:lstStyle/>
          <a:p>
            <a:pPr fontAlgn="auto">
              <a:spcBef>
                <a:spcPts val="0"/>
              </a:spcBef>
              <a:spcAft>
                <a:spcPts val="0"/>
              </a:spcAft>
              <a:buClrTx/>
              <a:buSzTx/>
              <a:buNone/>
            </a:pPr>
            <a:r>
              <a:rPr lang="en-US" sz="1800" kern="0">
                <a:solidFill>
                  <a:srgbClr val="000000"/>
                </a:solidFill>
                <a:latin typeface="Univers" panose="020B0503020202020204" pitchFamily="34" charset="0"/>
                <a:cs typeface="Arial"/>
                <a:sym typeface="Arial"/>
              </a:rPr>
              <a:t>Energy and Minerals</a:t>
            </a:r>
          </a:p>
        </p:txBody>
      </p:sp>
      <p:sp>
        <p:nvSpPr>
          <p:cNvPr id="18" name="TextBox 17">
            <a:extLst>
              <a:ext uri="{FF2B5EF4-FFF2-40B4-BE49-F238E27FC236}">
                <a16:creationId xmlns:a16="http://schemas.microsoft.com/office/drawing/2014/main" id="{4056DF8C-8078-9DEC-8791-0DBF1983AD85}"/>
              </a:ext>
            </a:extLst>
          </p:cNvPr>
          <p:cNvSpPr txBox="1"/>
          <p:nvPr/>
        </p:nvSpPr>
        <p:spPr>
          <a:xfrm>
            <a:off x="8876472" y="1785613"/>
            <a:ext cx="1981200" cy="369332"/>
          </a:xfrm>
          <a:prstGeom prst="rect">
            <a:avLst/>
          </a:prstGeom>
          <a:noFill/>
        </p:spPr>
        <p:txBody>
          <a:bodyPr wrap="square" rtlCol="0">
            <a:spAutoFit/>
          </a:bodyPr>
          <a:lstStyle/>
          <a:p>
            <a:pPr fontAlgn="auto">
              <a:spcBef>
                <a:spcPts val="0"/>
              </a:spcBef>
              <a:spcAft>
                <a:spcPts val="0"/>
              </a:spcAft>
              <a:buClrTx/>
              <a:buSzTx/>
              <a:buNone/>
            </a:pPr>
            <a:r>
              <a:rPr lang="en-US" sz="1800" kern="0">
                <a:solidFill>
                  <a:srgbClr val="000000"/>
                </a:solidFill>
                <a:latin typeface="Univers" panose="020B0503020202020204" pitchFamily="34" charset="0"/>
                <a:cs typeface="Arial"/>
                <a:sym typeface="Arial"/>
              </a:rPr>
              <a:t>Ecosystems</a:t>
            </a:r>
          </a:p>
        </p:txBody>
      </p:sp>
      <p:sp>
        <p:nvSpPr>
          <p:cNvPr id="19" name="TextBox 18">
            <a:extLst>
              <a:ext uri="{FF2B5EF4-FFF2-40B4-BE49-F238E27FC236}">
                <a16:creationId xmlns:a16="http://schemas.microsoft.com/office/drawing/2014/main" id="{51228E20-5583-7693-8616-9B4436F7D79F}"/>
              </a:ext>
            </a:extLst>
          </p:cNvPr>
          <p:cNvSpPr txBox="1"/>
          <p:nvPr/>
        </p:nvSpPr>
        <p:spPr>
          <a:xfrm>
            <a:off x="8819065" y="6033203"/>
            <a:ext cx="1981200" cy="646331"/>
          </a:xfrm>
          <a:prstGeom prst="rect">
            <a:avLst/>
          </a:prstGeom>
          <a:noFill/>
        </p:spPr>
        <p:txBody>
          <a:bodyPr wrap="square" rtlCol="0">
            <a:spAutoFit/>
          </a:bodyPr>
          <a:lstStyle/>
          <a:p>
            <a:pPr fontAlgn="auto">
              <a:spcBef>
                <a:spcPts val="0"/>
              </a:spcBef>
              <a:spcAft>
                <a:spcPts val="0"/>
              </a:spcAft>
              <a:buClrTx/>
              <a:buSzTx/>
              <a:buNone/>
            </a:pPr>
            <a:r>
              <a:rPr lang="en-US" sz="1800" kern="0">
                <a:solidFill>
                  <a:srgbClr val="000000"/>
                </a:solidFill>
                <a:latin typeface="Univers" panose="020B0503020202020204" pitchFamily="34" charset="0"/>
                <a:cs typeface="Arial"/>
                <a:sym typeface="Arial"/>
              </a:rPr>
              <a:t>Water Resources</a:t>
            </a:r>
          </a:p>
        </p:txBody>
      </p:sp>
      <p:pic>
        <p:nvPicPr>
          <p:cNvPr id="5" name="Picture 2">
            <a:extLst>
              <a:ext uri="{FF2B5EF4-FFF2-40B4-BE49-F238E27FC236}">
                <a16:creationId xmlns:a16="http://schemas.microsoft.com/office/drawing/2014/main" id="{A2F5F8D5-C88A-CBAE-BC80-E804FBEABC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30285" y="3716"/>
            <a:ext cx="124618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4203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236B011C-C48C-F739-86E8-F20B46635903}"/>
              </a:ext>
            </a:extLst>
          </p:cNvPr>
          <p:cNvSpPr txBox="1">
            <a:spLocks/>
          </p:cNvSpPr>
          <p:nvPr/>
        </p:nvSpPr>
        <p:spPr>
          <a:xfrm>
            <a:off x="782319" y="1118242"/>
            <a:ext cx="10365102" cy="796602"/>
          </a:xfrm>
          <a:prstGeom prst="rect">
            <a:avLst/>
          </a:prstGeom>
          <a:noFill/>
        </p:spPr>
        <p:txBody>
          <a:bodyPr vert="horz" lIns="68580" tIns="34291" rIns="68580" bIns="34291" rtlCol="0" anchor="ctr">
            <a:noAutofit/>
          </a:bodyPr>
          <a:lstStyle>
            <a:lvl1pPr marL="228600" indent="-228600" algn="l" defTabSz="914400" rtl="0" eaLnBrk="1" latinLnBrk="0" hangingPunct="1">
              <a:spcBef>
                <a:spcPts val="2000"/>
              </a:spcBef>
              <a:buClr>
                <a:srgbClr val="493A13"/>
              </a:buClr>
              <a:buSzPct val="75000"/>
              <a:buFont typeface="Wingdings" pitchFamily="2" charset="2"/>
              <a:buChar char="n"/>
              <a:defRPr sz="2000" kern="1200">
                <a:solidFill>
                  <a:schemeClr val="tx1">
                    <a:lumMod val="65000"/>
                    <a:lumOff val="35000"/>
                  </a:schemeClr>
                </a:solidFill>
                <a:latin typeface="+mn-lt"/>
                <a:ea typeface="+mn-ea"/>
                <a:cs typeface="+mn-cs"/>
              </a:defRPr>
            </a:lvl1pPr>
            <a:lvl2pPr marL="457200" indent="-228600" algn="l" defTabSz="914400" rtl="0" eaLnBrk="1" latinLnBrk="0" hangingPunct="1">
              <a:spcBef>
                <a:spcPts val="600"/>
              </a:spcBef>
              <a:buClr>
                <a:srgbClr val="5395BE"/>
              </a:buClr>
              <a:buSzPct val="75000"/>
              <a:buFont typeface="Wingdings" pitchFamily="2" charset="2"/>
              <a:buChar char="n"/>
              <a:defRPr sz="1800" kern="1200">
                <a:solidFill>
                  <a:schemeClr val="tx1">
                    <a:lumMod val="65000"/>
                    <a:lumOff val="35000"/>
                  </a:schemeClr>
                </a:solidFill>
                <a:latin typeface="+mn-lt"/>
                <a:ea typeface="+mn-ea"/>
                <a:cs typeface="+mn-cs"/>
              </a:defRPr>
            </a:lvl2pPr>
            <a:lvl3pPr marL="685800" indent="-228600" algn="l" defTabSz="914400" rtl="0" eaLnBrk="1" latinLnBrk="0" hangingPunct="1">
              <a:spcBef>
                <a:spcPts val="600"/>
              </a:spcBef>
              <a:buClr>
                <a:srgbClr val="493A13"/>
              </a:buClr>
              <a:buSzPct val="75000"/>
              <a:buFont typeface="Wingdings" pitchFamily="2" charset="2"/>
              <a:buChar char="n"/>
              <a:defRPr sz="1800" kern="1200">
                <a:solidFill>
                  <a:schemeClr val="tx1">
                    <a:lumMod val="65000"/>
                    <a:lumOff val="35000"/>
                  </a:schemeClr>
                </a:solidFill>
                <a:latin typeface="+mn-lt"/>
                <a:ea typeface="+mn-ea"/>
                <a:cs typeface="+mn-cs"/>
              </a:defRPr>
            </a:lvl3pPr>
            <a:lvl4pPr marL="914400" indent="-228600" algn="l" defTabSz="914400" rtl="0" eaLnBrk="1" latinLnBrk="0" hangingPunct="1">
              <a:spcBef>
                <a:spcPts val="600"/>
              </a:spcBef>
              <a:buClr>
                <a:srgbClr val="5395BE"/>
              </a:buClr>
              <a:buSzPct val="75000"/>
              <a:buFont typeface="Wingdings" pitchFamily="2" charset="2"/>
              <a:buChar char="n"/>
              <a:defRPr sz="1800" kern="1200">
                <a:solidFill>
                  <a:schemeClr val="tx1">
                    <a:lumMod val="65000"/>
                    <a:lumOff val="35000"/>
                  </a:schemeClr>
                </a:solidFill>
                <a:latin typeface="+mn-lt"/>
                <a:ea typeface="+mn-ea"/>
                <a:cs typeface="+mn-cs"/>
              </a:defRPr>
            </a:lvl4pPr>
            <a:lvl5pPr marL="1143000" indent="-228600" algn="l" defTabSz="914400" rtl="0" eaLnBrk="1" latinLnBrk="0" hangingPunct="1">
              <a:spcBef>
                <a:spcPts val="600"/>
              </a:spcBef>
              <a:buClr>
                <a:srgbClr val="493A13"/>
              </a:buClr>
              <a:buSzPct val="75000"/>
              <a:buFont typeface="Wingdings" pitchFamily="2" charset="2"/>
              <a:buChar char="n"/>
              <a:defRPr sz="1800" kern="1200">
                <a:solidFill>
                  <a:schemeClr val="tx1">
                    <a:lumMod val="65000"/>
                    <a:lumOff val="3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defTabSz="685783" rtl="0" eaLnBrk="1" fontAlgn="auto" latinLnBrk="0" hangingPunct="1">
              <a:lnSpc>
                <a:spcPct val="120000"/>
              </a:lnSpc>
              <a:spcBef>
                <a:spcPts val="900"/>
              </a:spcBef>
              <a:spcAft>
                <a:spcPts val="0"/>
              </a:spcAft>
              <a:buClr>
                <a:srgbClr val="006600"/>
              </a:buClr>
              <a:buSzPct val="75000"/>
              <a:buFont typeface="Wingdings" pitchFamily="2" charset="2"/>
              <a:buNone/>
              <a:tabLst/>
              <a:defRPr/>
            </a:pPr>
            <a:r>
              <a:rPr kumimoji="0" lang="en-US" sz="3200" b="0" i="1" u="none" strike="noStrike" kern="1200" cap="none" spc="0" normalizeH="0" baseline="0" noProof="0" dirty="0">
                <a:ln>
                  <a:noFill/>
                </a:ln>
                <a:solidFill>
                  <a:srgbClr val="595959"/>
                </a:solidFill>
                <a:effectLst/>
                <a:uLnTx/>
                <a:uFillTx/>
                <a:latin typeface="Univers" panose="020B0503020202020204" pitchFamily="34" charset="0"/>
                <a:cs typeface="Segoe UI Semilight" panose="020B0402040204020203" pitchFamily="34" charset="0"/>
                <a:sym typeface="Arial"/>
              </a:rPr>
              <a:t>Provide Topographic Information for the Nation</a:t>
            </a:r>
          </a:p>
        </p:txBody>
      </p:sp>
      <p:sp>
        <p:nvSpPr>
          <p:cNvPr id="18" name="Rectangle 17">
            <a:extLst>
              <a:ext uri="{FF2B5EF4-FFF2-40B4-BE49-F238E27FC236}">
                <a16:creationId xmlns:a16="http://schemas.microsoft.com/office/drawing/2014/main" id="{99717EB0-B684-F489-15AB-5D440CEC1709}"/>
              </a:ext>
            </a:extLst>
          </p:cNvPr>
          <p:cNvSpPr/>
          <p:nvPr/>
        </p:nvSpPr>
        <p:spPr>
          <a:xfrm>
            <a:off x="0" y="2578828"/>
            <a:ext cx="12192000" cy="3602232"/>
          </a:xfrm>
          <a:prstGeom prst="rect">
            <a:avLst/>
          </a:prstGeom>
          <a:gradFill>
            <a:gsLst>
              <a:gs pos="100000">
                <a:srgbClr val="27572E"/>
              </a:gs>
              <a:gs pos="29000">
                <a:srgbClr val="132F1B"/>
              </a:gs>
            </a:gsLst>
            <a:lin ang="5400000" scaled="0"/>
          </a:gra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5E3C5014-C202-3CF4-686C-E2568904152B}"/>
              </a:ext>
              <a:ext uri="{C183D7F6-B498-43B3-948B-1728B52AA6E4}">
                <adec:decorative xmlns:adec="http://schemas.microsoft.com/office/drawing/2017/decorative" val="1"/>
              </a:ext>
            </a:extLst>
          </p:cNvPr>
          <p:cNvPicPr>
            <a:picLocks noChangeAspect="1"/>
          </p:cNvPicPr>
          <p:nvPr/>
        </p:nvPicPr>
        <p:blipFill rotWithShape="1">
          <a:blip r:embed="rId3">
            <a:alphaModFix amt="14000"/>
            <a:extLst>
              <a:ext uri="{BEBA8EAE-BF5A-486C-A8C5-ECC9F3942E4B}">
                <a14:imgProps xmlns:a14="http://schemas.microsoft.com/office/drawing/2010/main">
                  <a14:imgLayer r:embed="rId4">
                    <a14:imgEffect>
                      <a14:brightnessContrast contrast="-40000"/>
                    </a14:imgEffect>
                  </a14:imgLayer>
                </a14:imgProps>
              </a:ext>
              <a:ext uri="{28A0092B-C50C-407E-A947-70E740481C1C}">
                <a14:useLocalDpi xmlns:a14="http://schemas.microsoft.com/office/drawing/2010/main" val="0"/>
              </a:ext>
            </a:extLst>
          </a:blip>
          <a:srcRect t="-1" b="36914"/>
          <a:stretch/>
        </p:blipFill>
        <p:spPr>
          <a:xfrm>
            <a:off x="-1" y="2578828"/>
            <a:ext cx="12192000" cy="3602233"/>
          </a:xfrm>
          <a:prstGeom prst="rect">
            <a:avLst/>
          </a:prstGeom>
          <a:noFill/>
          <a:effectLst/>
        </p:spPr>
      </p:pic>
      <p:sp>
        <p:nvSpPr>
          <p:cNvPr id="5" name="Title 2">
            <a:extLst>
              <a:ext uri="{FF2B5EF4-FFF2-40B4-BE49-F238E27FC236}">
                <a16:creationId xmlns:a16="http://schemas.microsoft.com/office/drawing/2014/main" id="{CDEF8AEC-1B05-3877-7399-2A2DFC697EA2}"/>
              </a:ext>
            </a:extLst>
          </p:cNvPr>
          <p:cNvSpPr txBox="1">
            <a:spLocks/>
          </p:cNvSpPr>
          <p:nvPr/>
        </p:nvSpPr>
        <p:spPr>
          <a:xfrm>
            <a:off x="913449" y="591423"/>
            <a:ext cx="10365102" cy="611447"/>
          </a:xfrm>
          <a:prstGeom prst="rect">
            <a:avLst/>
          </a:prstGeom>
        </p:spPr>
        <p:txBody>
          <a:bodyPr/>
          <a:lstStyle>
            <a:lvl1pPr algn="l" defTabSz="685783" rtl="0" eaLnBrk="1" latinLnBrk="0" hangingPunct="1">
              <a:spcBef>
                <a:spcPct val="0"/>
              </a:spcBef>
              <a:buNone/>
              <a:defRPr sz="2700" b="0" kern="1200">
                <a:solidFill>
                  <a:srgbClr val="006F4B"/>
                </a:solidFill>
                <a:latin typeface="Univers" panose="020B0503020202020204" pitchFamily="34" charset="0"/>
                <a:ea typeface="+mj-ea"/>
                <a:cs typeface="+mj-cs"/>
              </a:defRPr>
            </a:lvl1pPr>
          </a:lstStyle>
          <a:p>
            <a:pPr algn="ctr" fontAlgn="auto">
              <a:spcAft>
                <a:spcPts val="0"/>
              </a:spcAft>
              <a:buClrTx/>
              <a:buSzTx/>
              <a:buFontTx/>
            </a:pPr>
            <a:endParaRPr lang="en-US">
              <a:solidFill>
                <a:srgbClr val="595959"/>
              </a:solidFill>
            </a:endParaRPr>
          </a:p>
        </p:txBody>
      </p:sp>
      <p:grpSp>
        <p:nvGrpSpPr>
          <p:cNvPr id="6" name="Group 5">
            <a:extLst>
              <a:ext uri="{FF2B5EF4-FFF2-40B4-BE49-F238E27FC236}">
                <a16:creationId xmlns:a16="http://schemas.microsoft.com/office/drawing/2014/main" id="{CDA7B6AA-68E7-3DB6-200E-16D8C208573E}"/>
              </a:ext>
            </a:extLst>
          </p:cNvPr>
          <p:cNvGrpSpPr/>
          <p:nvPr/>
        </p:nvGrpSpPr>
        <p:grpSpPr>
          <a:xfrm>
            <a:off x="3976772" y="4590604"/>
            <a:ext cx="4524970" cy="582570"/>
            <a:chOff x="3498030" y="4273273"/>
            <a:chExt cx="4948838" cy="582570"/>
          </a:xfrm>
        </p:grpSpPr>
        <p:pic>
          <p:nvPicPr>
            <p:cNvPr id="7" name="Graphic 6" descr="Lights On with solid fill">
              <a:extLst>
                <a:ext uri="{FF2B5EF4-FFF2-40B4-BE49-F238E27FC236}">
                  <a16:creationId xmlns:a16="http://schemas.microsoft.com/office/drawing/2014/main" id="{BD880C27-2896-ABFF-39AC-475FE360135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498030" y="4273273"/>
              <a:ext cx="582570" cy="582570"/>
            </a:xfrm>
            <a:prstGeom prst="rect">
              <a:avLst/>
            </a:prstGeom>
          </p:spPr>
        </p:pic>
        <p:sp>
          <p:nvSpPr>
            <p:cNvPr id="8" name="TextBox 7">
              <a:extLst>
                <a:ext uri="{FF2B5EF4-FFF2-40B4-BE49-F238E27FC236}">
                  <a16:creationId xmlns:a16="http://schemas.microsoft.com/office/drawing/2014/main" id="{E690BA5D-FE0A-0A1E-8CFD-690696E3E3E8}"/>
                </a:ext>
              </a:extLst>
            </p:cNvPr>
            <p:cNvSpPr txBox="1"/>
            <p:nvPr/>
          </p:nvSpPr>
          <p:spPr>
            <a:xfrm>
              <a:off x="4262063" y="4302948"/>
              <a:ext cx="4184805" cy="46166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Univers" panose="020B0503020202020204" pitchFamily="34" charset="0"/>
                </a:rPr>
                <a:t>enlighten citizens</a:t>
              </a:r>
            </a:p>
          </p:txBody>
        </p:sp>
      </p:grpSp>
      <p:grpSp>
        <p:nvGrpSpPr>
          <p:cNvPr id="9" name="Group 8">
            <a:extLst>
              <a:ext uri="{FF2B5EF4-FFF2-40B4-BE49-F238E27FC236}">
                <a16:creationId xmlns:a16="http://schemas.microsoft.com/office/drawing/2014/main" id="{83FAE333-5DB2-7107-0F5C-5EEF7B5BC7B8}"/>
              </a:ext>
            </a:extLst>
          </p:cNvPr>
          <p:cNvGrpSpPr/>
          <p:nvPr/>
        </p:nvGrpSpPr>
        <p:grpSpPr>
          <a:xfrm>
            <a:off x="3976772" y="3688225"/>
            <a:ext cx="4524970" cy="582569"/>
            <a:chOff x="3498030" y="3256981"/>
            <a:chExt cx="4948838" cy="582569"/>
          </a:xfrm>
        </p:grpSpPr>
        <p:pic>
          <p:nvPicPr>
            <p:cNvPr id="10" name="Graphic 9" descr="Greek Temple with solid fill">
              <a:extLst>
                <a:ext uri="{FF2B5EF4-FFF2-40B4-BE49-F238E27FC236}">
                  <a16:creationId xmlns:a16="http://schemas.microsoft.com/office/drawing/2014/main" id="{40E4F814-2041-DE37-9E96-C617B3D29002}"/>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498030" y="3256981"/>
              <a:ext cx="582569" cy="582569"/>
            </a:xfrm>
            <a:prstGeom prst="rect">
              <a:avLst/>
            </a:prstGeom>
          </p:spPr>
        </p:pic>
        <p:sp>
          <p:nvSpPr>
            <p:cNvPr id="11" name="TextBox 10">
              <a:extLst>
                <a:ext uri="{FF2B5EF4-FFF2-40B4-BE49-F238E27FC236}">
                  <a16:creationId xmlns:a16="http://schemas.microsoft.com/office/drawing/2014/main" id="{37B07CE8-4191-3B0A-D098-ABD995C6B7EB}"/>
                </a:ext>
              </a:extLst>
            </p:cNvPr>
            <p:cNvSpPr txBox="1"/>
            <p:nvPr/>
          </p:nvSpPr>
          <p:spPr>
            <a:xfrm>
              <a:off x="4262063" y="3286655"/>
              <a:ext cx="4184805" cy="46166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chemeClr val="bg1"/>
                  </a:solidFill>
                  <a:effectLst/>
                  <a:uLnTx/>
                  <a:uFillTx/>
                  <a:latin typeface="Univers" panose="020B0503020202020204" pitchFamily="34" charset="0"/>
                </a:rPr>
                <a:t>support government</a:t>
              </a:r>
            </a:p>
          </p:txBody>
        </p:sp>
      </p:grpSp>
      <p:grpSp>
        <p:nvGrpSpPr>
          <p:cNvPr id="12" name="Group 11">
            <a:extLst>
              <a:ext uri="{FF2B5EF4-FFF2-40B4-BE49-F238E27FC236}">
                <a16:creationId xmlns:a16="http://schemas.microsoft.com/office/drawing/2014/main" id="{87F037B5-6645-B9FC-1F06-EC9206C82A5C}"/>
              </a:ext>
            </a:extLst>
          </p:cNvPr>
          <p:cNvGrpSpPr/>
          <p:nvPr/>
        </p:nvGrpSpPr>
        <p:grpSpPr>
          <a:xfrm>
            <a:off x="3976773" y="2752964"/>
            <a:ext cx="4524969" cy="615450"/>
            <a:chOff x="3498031" y="2363839"/>
            <a:chExt cx="4948837" cy="615450"/>
          </a:xfrm>
        </p:grpSpPr>
        <p:pic>
          <p:nvPicPr>
            <p:cNvPr id="13" name="Graphic 12" descr="Earth globe: Americas with solid fill">
              <a:extLst>
                <a:ext uri="{FF2B5EF4-FFF2-40B4-BE49-F238E27FC236}">
                  <a16:creationId xmlns:a16="http://schemas.microsoft.com/office/drawing/2014/main" id="{DFAFEFBF-9939-FF1A-7661-6E5D4EB46E8E}"/>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3498031" y="2363839"/>
              <a:ext cx="615450" cy="615450"/>
            </a:xfrm>
            <a:prstGeom prst="rect">
              <a:avLst/>
            </a:prstGeom>
          </p:spPr>
        </p:pic>
        <p:sp>
          <p:nvSpPr>
            <p:cNvPr id="14" name="TextBox 13">
              <a:extLst>
                <a:ext uri="{FF2B5EF4-FFF2-40B4-BE49-F238E27FC236}">
                  <a16:creationId xmlns:a16="http://schemas.microsoft.com/office/drawing/2014/main" id="{B7A212BC-B239-9D91-A973-A212A29A62C1}"/>
                </a:ext>
              </a:extLst>
            </p:cNvPr>
            <p:cNvSpPr txBox="1"/>
            <p:nvPr/>
          </p:nvSpPr>
          <p:spPr>
            <a:xfrm>
              <a:off x="4262064" y="2409954"/>
              <a:ext cx="4184804" cy="46166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Univers" panose="020B0503020202020204" pitchFamily="34" charset="0"/>
                </a:rPr>
                <a:t>advance science</a:t>
              </a:r>
            </a:p>
          </p:txBody>
        </p:sp>
      </p:grpSp>
      <p:grpSp>
        <p:nvGrpSpPr>
          <p:cNvPr id="15" name="Group 14">
            <a:extLst>
              <a:ext uri="{FF2B5EF4-FFF2-40B4-BE49-F238E27FC236}">
                <a16:creationId xmlns:a16="http://schemas.microsoft.com/office/drawing/2014/main" id="{8E5CB369-CB16-8946-DAEE-0FEFBEB38633}"/>
              </a:ext>
            </a:extLst>
          </p:cNvPr>
          <p:cNvGrpSpPr/>
          <p:nvPr/>
        </p:nvGrpSpPr>
        <p:grpSpPr>
          <a:xfrm>
            <a:off x="3976772" y="5492985"/>
            <a:ext cx="4524970" cy="615450"/>
            <a:chOff x="3498030" y="5226619"/>
            <a:chExt cx="4948838" cy="615450"/>
          </a:xfrm>
        </p:grpSpPr>
        <p:pic>
          <p:nvPicPr>
            <p:cNvPr id="16" name="Graphic 15" descr="Artificial Intelligence with solid fill">
              <a:extLst>
                <a:ext uri="{FF2B5EF4-FFF2-40B4-BE49-F238E27FC236}">
                  <a16:creationId xmlns:a16="http://schemas.microsoft.com/office/drawing/2014/main" id="{2FC81BEA-94BB-F12C-76B4-0DC5C97FD8FE}"/>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3498030" y="5226619"/>
              <a:ext cx="615450" cy="615450"/>
            </a:xfrm>
            <a:prstGeom prst="rect">
              <a:avLst/>
            </a:prstGeom>
          </p:spPr>
        </p:pic>
        <p:sp>
          <p:nvSpPr>
            <p:cNvPr id="17" name="TextBox 16">
              <a:extLst>
                <a:ext uri="{FF2B5EF4-FFF2-40B4-BE49-F238E27FC236}">
                  <a16:creationId xmlns:a16="http://schemas.microsoft.com/office/drawing/2014/main" id="{29CCDCFB-755F-FDCA-B2DC-1D802CE835F4}"/>
                </a:ext>
              </a:extLst>
            </p:cNvPr>
            <p:cNvSpPr txBox="1"/>
            <p:nvPr/>
          </p:nvSpPr>
          <p:spPr>
            <a:xfrm>
              <a:off x="4262063" y="5272734"/>
              <a:ext cx="4184805" cy="46166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Univers" panose="020B0503020202020204" pitchFamily="34" charset="0"/>
                </a:rPr>
                <a:t>enable decision making</a:t>
              </a:r>
            </a:p>
          </p:txBody>
        </p:sp>
      </p:grpSp>
      <p:sp>
        <p:nvSpPr>
          <p:cNvPr id="19" name="Rectangle 2">
            <a:extLst>
              <a:ext uri="{FF2B5EF4-FFF2-40B4-BE49-F238E27FC236}">
                <a16:creationId xmlns:a16="http://schemas.microsoft.com/office/drawing/2014/main" id="{E0A658E6-E827-C996-2836-E77E79ED697B}"/>
              </a:ext>
            </a:extLst>
          </p:cNvPr>
          <p:cNvSpPr txBox="1">
            <a:spLocks noChangeArrowheads="1"/>
          </p:cNvSpPr>
          <p:nvPr/>
        </p:nvSpPr>
        <p:spPr>
          <a:xfrm>
            <a:off x="782320" y="318950"/>
            <a:ext cx="10020359" cy="883920"/>
          </a:xfrm>
          <a:prstGeom prst="rect">
            <a:avLst/>
          </a:prstGeom>
        </p:spPr>
        <p:txBody>
          <a:bodyPr/>
          <a:lstStyle>
            <a:lvl1pPr algn="l" defTabSz="685783" rtl="0" eaLnBrk="1" latinLnBrk="0" hangingPunct="1">
              <a:spcBef>
                <a:spcPct val="0"/>
              </a:spcBef>
              <a:buNone/>
              <a:defRPr sz="2700" b="0" kern="1200">
                <a:solidFill>
                  <a:srgbClr val="006F4B"/>
                </a:solidFill>
                <a:latin typeface="Univers" panose="020B0503020202020204" pitchFamily="34" charset="0"/>
                <a:ea typeface="+mj-ea"/>
                <a:cs typeface="+mj-cs"/>
              </a:defRPr>
            </a:lvl1pPr>
          </a:lstStyle>
          <a:p>
            <a:pPr fontAlgn="auto">
              <a:spcAft>
                <a:spcPts val="0"/>
              </a:spcAft>
              <a:buClrTx/>
              <a:buSzTx/>
              <a:buFontTx/>
            </a:pPr>
            <a:r>
              <a:rPr lang="en-US" sz="3200" dirty="0"/>
              <a:t>The Mission of the National Geospatial Program</a:t>
            </a:r>
          </a:p>
        </p:txBody>
      </p:sp>
    </p:spTree>
    <p:extLst>
      <p:ext uri="{BB962C8B-B14F-4D97-AF65-F5344CB8AC3E}">
        <p14:creationId xmlns:p14="http://schemas.microsoft.com/office/powerpoint/2010/main" val="38122463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92DE4A76-DFC2-035C-7FE4-B6930DF70D5B}"/>
              </a:ext>
            </a:extLst>
          </p:cNvPr>
          <p:cNvSpPr/>
          <p:nvPr/>
        </p:nvSpPr>
        <p:spPr>
          <a:xfrm>
            <a:off x="6094918" y="211990"/>
            <a:ext cx="5946716" cy="6559919"/>
          </a:xfrm>
          <a:prstGeom prst="rect">
            <a:avLst/>
          </a:prstGeom>
          <a:solidFill>
            <a:schemeClr val="bg1"/>
          </a:solidFill>
          <a:ln>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34" name="Group 33">
            <a:extLst>
              <a:ext uri="{FF2B5EF4-FFF2-40B4-BE49-F238E27FC236}">
                <a16:creationId xmlns:a16="http://schemas.microsoft.com/office/drawing/2014/main" id="{1635B0E9-3C60-7973-B0CE-70C9628CF52C}"/>
              </a:ext>
            </a:extLst>
          </p:cNvPr>
          <p:cNvGrpSpPr/>
          <p:nvPr/>
        </p:nvGrpSpPr>
        <p:grpSpPr>
          <a:xfrm>
            <a:off x="0" y="403312"/>
            <a:ext cx="5946716" cy="4000861"/>
            <a:chOff x="-1" y="591423"/>
            <a:chExt cx="12192001" cy="5589637"/>
          </a:xfrm>
        </p:grpSpPr>
        <p:sp>
          <p:nvSpPr>
            <p:cNvPr id="35" name="Rectangle 34">
              <a:extLst>
                <a:ext uri="{FF2B5EF4-FFF2-40B4-BE49-F238E27FC236}">
                  <a16:creationId xmlns:a16="http://schemas.microsoft.com/office/drawing/2014/main" id="{E2454839-6DC3-5514-300F-289A14AE6817}"/>
                </a:ext>
              </a:extLst>
            </p:cNvPr>
            <p:cNvSpPr/>
            <p:nvPr/>
          </p:nvSpPr>
          <p:spPr>
            <a:xfrm>
              <a:off x="-1" y="2578828"/>
              <a:ext cx="12192001" cy="3602232"/>
            </a:xfrm>
            <a:prstGeom prst="rect">
              <a:avLst/>
            </a:prstGeom>
            <a:gradFill>
              <a:gsLst>
                <a:gs pos="100000">
                  <a:srgbClr val="27572E"/>
                </a:gs>
                <a:gs pos="29000">
                  <a:srgbClr val="132F1B"/>
                </a:gs>
              </a:gsLst>
              <a:lin ang="5400000" scaled="0"/>
            </a:gra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36" name="Picture 35">
              <a:extLst>
                <a:ext uri="{FF2B5EF4-FFF2-40B4-BE49-F238E27FC236}">
                  <a16:creationId xmlns:a16="http://schemas.microsoft.com/office/drawing/2014/main" id="{8E7CC808-5A3A-3E12-687D-A0C31135C293}"/>
                </a:ext>
                <a:ext uri="{C183D7F6-B498-43B3-948B-1728B52AA6E4}">
                  <adec:decorative xmlns:adec="http://schemas.microsoft.com/office/drawing/2017/decorative" val="1"/>
                </a:ext>
              </a:extLst>
            </p:cNvPr>
            <p:cNvPicPr>
              <a:picLocks noChangeAspect="1"/>
            </p:cNvPicPr>
            <p:nvPr/>
          </p:nvPicPr>
          <p:blipFill rotWithShape="1">
            <a:blip r:embed="rId3" cstate="print">
              <a:alphaModFix amt="14000"/>
              <a:extLst>
                <a:ext uri="{BEBA8EAE-BF5A-486C-A8C5-ECC9F3942E4B}">
                  <a14:imgProps xmlns:a14="http://schemas.microsoft.com/office/drawing/2010/main">
                    <a14:imgLayer r:embed="rId4">
                      <a14:imgEffect>
                        <a14:brightnessContrast contrast="-40000"/>
                      </a14:imgEffect>
                    </a14:imgLayer>
                  </a14:imgProps>
                </a:ext>
                <a:ext uri="{28A0092B-C50C-407E-A947-70E740481C1C}">
                  <a14:useLocalDpi xmlns:a14="http://schemas.microsoft.com/office/drawing/2010/main" val="0"/>
                </a:ext>
              </a:extLst>
            </a:blip>
            <a:srcRect t="-1" b="36914"/>
            <a:stretch/>
          </p:blipFill>
          <p:spPr>
            <a:xfrm>
              <a:off x="-1" y="2578828"/>
              <a:ext cx="12192001" cy="3602232"/>
            </a:xfrm>
            <a:prstGeom prst="rect">
              <a:avLst/>
            </a:prstGeom>
            <a:noFill/>
            <a:effectLst/>
          </p:spPr>
        </p:pic>
        <p:sp>
          <p:nvSpPr>
            <p:cNvPr id="37" name="Title 2">
              <a:extLst>
                <a:ext uri="{FF2B5EF4-FFF2-40B4-BE49-F238E27FC236}">
                  <a16:creationId xmlns:a16="http://schemas.microsoft.com/office/drawing/2014/main" id="{9870EDFE-8314-BE4C-5F43-AF4F79607FEB}"/>
                </a:ext>
              </a:extLst>
            </p:cNvPr>
            <p:cNvSpPr txBox="1">
              <a:spLocks/>
            </p:cNvSpPr>
            <p:nvPr/>
          </p:nvSpPr>
          <p:spPr>
            <a:xfrm>
              <a:off x="913449" y="591423"/>
              <a:ext cx="10365101" cy="611447"/>
            </a:xfrm>
            <a:prstGeom prst="rect">
              <a:avLst/>
            </a:prstGeom>
          </p:spPr>
          <p:txBody>
            <a:bodyPr/>
            <a:lstStyle>
              <a:lvl1pPr algn="l" defTabSz="685783" rtl="0" eaLnBrk="1" latinLnBrk="0" hangingPunct="1">
                <a:spcBef>
                  <a:spcPct val="0"/>
                </a:spcBef>
                <a:buNone/>
                <a:defRPr sz="2700" b="0" kern="1200">
                  <a:solidFill>
                    <a:srgbClr val="006F4B"/>
                  </a:solidFill>
                  <a:latin typeface="Univers" panose="020B0503020202020204" pitchFamily="34" charset="0"/>
                  <a:ea typeface="+mj-ea"/>
                  <a:cs typeface="+mj-cs"/>
                </a:defRPr>
              </a:lvl1pPr>
            </a:lstStyle>
            <a:p>
              <a:pPr algn="ctr" fontAlgn="auto">
                <a:spcAft>
                  <a:spcPts val="0"/>
                </a:spcAft>
                <a:buClrTx/>
                <a:buSzTx/>
                <a:buFontTx/>
              </a:pPr>
              <a:endParaRPr lang="en-US">
                <a:solidFill>
                  <a:srgbClr val="595959"/>
                </a:solidFill>
              </a:endParaRPr>
            </a:p>
          </p:txBody>
        </p:sp>
      </p:grpSp>
      <p:sp>
        <p:nvSpPr>
          <p:cNvPr id="18" name="Title 5">
            <a:extLst>
              <a:ext uri="{FF2B5EF4-FFF2-40B4-BE49-F238E27FC236}">
                <a16:creationId xmlns:a16="http://schemas.microsoft.com/office/drawing/2014/main" id="{0C245080-0D3F-5D47-DE8E-70FD3AB2B0BF}"/>
              </a:ext>
            </a:extLst>
          </p:cNvPr>
          <p:cNvSpPr txBox="1">
            <a:spLocks/>
          </p:cNvSpPr>
          <p:nvPr/>
        </p:nvSpPr>
        <p:spPr>
          <a:xfrm>
            <a:off x="540080" y="1906058"/>
            <a:ext cx="4000389" cy="1330788"/>
          </a:xfrm>
          <a:prstGeom prst="rect">
            <a:avLst/>
          </a:prstGeom>
        </p:spPr>
        <p:txBody>
          <a:bodyPr vert="horz" lIns="91440" tIns="45720" rIns="91440" bIns="45720" rtlCol="0" anchor="t" anchorCtr="0">
            <a:noAutofit/>
          </a:bodyPr>
          <a:lstStyle>
            <a:lvl1pPr algn="l" defTabSz="914400" rtl="0" eaLnBrk="1" latinLnBrk="0" hangingPunct="1">
              <a:spcBef>
                <a:spcPct val="0"/>
              </a:spcBef>
              <a:buNone/>
              <a:defRPr sz="3600" b="1" kern="1200">
                <a:solidFill>
                  <a:schemeClr val="bg1"/>
                </a:solidFill>
                <a:latin typeface="Univers" panose="020B0503020202020204" pitchFamily="34" charset="0"/>
                <a:ea typeface="+mj-ea"/>
                <a:cs typeface="Arial" panose="020B0604020202020204" pitchFamily="34" charset="0"/>
              </a:defRPr>
            </a:lvl1pPr>
          </a:lstStyle>
          <a:p>
            <a:pPr marL="0" marR="0" lvl="0" indent="0" algn="l" defTabSz="914400" rtl="0" eaLnBrk="1" fontAlgn="auto" latinLnBrk="0" hangingPunct="1">
              <a:lnSpc>
                <a:spcPct val="162184"/>
              </a:lnSpc>
              <a:spcBef>
                <a:spcPct val="0"/>
              </a:spcBef>
              <a:spcAft>
                <a:spcPts val="0"/>
              </a:spcAft>
              <a:buClrTx/>
              <a:buSzTx/>
              <a:buFontTx/>
              <a:buNone/>
              <a:tabLst/>
              <a:defRPr/>
            </a:pPr>
            <a:r>
              <a:rPr kumimoji="0" lang="en-US" sz="3600" b="1" i="0" u="none" strike="noStrike" kern="1200" cap="none" spc="0" normalizeH="0" baseline="0" noProof="0" dirty="0">
                <a:ln>
                  <a:noFill/>
                </a:ln>
                <a:effectLst/>
                <a:uLnTx/>
                <a:uFillTx/>
                <a:latin typeface="Univers" panose="020B0503020202020204" pitchFamily="34" charset="0"/>
                <a:ea typeface="+mj-ea"/>
                <a:cs typeface="Arial" panose="020B0604020202020204" pitchFamily="34" charset="0"/>
              </a:rPr>
              <a:t>NGP has a   Broad Portfolio</a:t>
            </a:r>
          </a:p>
        </p:txBody>
      </p:sp>
      <p:grpSp>
        <p:nvGrpSpPr>
          <p:cNvPr id="38" name="Group 37">
            <a:extLst>
              <a:ext uri="{FF2B5EF4-FFF2-40B4-BE49-F238E27FC236}">
                <a16:creationId xmlns:a16="http://schemas.microsoft.com/office/drawing/2014/main" id="{A6DDAFE4-468A-6231-430B-1FA5819C7EF3}"/>
              </a:ext>
            </a:extLst>
          </p:cNvPr>
          <p:cNvGrpSpPr/>
          <p:nvPr/>
        </p:nvGrpSpPr>
        <p:grpSpPr>
          <a:xfrm>
            <a:off x="6097081" y="86091"/>
            <a:ext cx="5944553" cy="6593255"/>
            <a:chOff x="5806460" y="86091"/>
            <a:chExt cx="5944553" cy="6593255"/>
          </a:xfrm>
        </p:grpSpPr>
        <p:pic>
          <p:nvPicPr>
            <p:cNvPr id="20" name="Graphic 19" descr="Tornado with solid fill">
              <a:extLst>
                <a:ext uri="{FF2B5EF4-FFF2-40B4-BE49-F238E27FC236}">
                  <a16:creationId xmlns:a16="http://schemas.microsoft.com/office/drawing/2014/main" id="{0433AACA-E33A-8B4D-6283-9C0C83A95DF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554510" y="1224661"/>
              <a:ext cx="1006963" cy="1006963"/>
            </a:xfrm>
            <a:prstGeom prst="rect">
              <a:avLst/>
            </a:prstGeom>
          </p:spPr>
        </p:pic>
        <p:sp>
          <p:nvSpPr>
            <p:cNvPr id="21" name="Freeform: Shape 20">
              <a:extLst>
                <a:ext uri="{FF2B5EF4-FFF2-40B4-BE49-F238E27FC236}">
                  <a16:creationId xmlns:a16="http://schemas.microsoft.com/office/drawing/2014/main" id="{5B2D6B95-B95D-109C-3E19-9E9F5F8F0E1B}"/>
                </a:ext>
              </a:extLst>
            </p:cNvPr>
            <p:cNvSpPr/>
            <p:nvPr/>
          </p:nvSpPr>
          <p:spPr>
            <a:xfrm>
              <a:off x="5806461" y="4659984"/>
              <a:ext cx="4744290" cy="907251"/>
            </a:xfrm>
            <a:custGeom>
              <a:avLst/>
              <a:gdLst>
                <a:gd name="connsiteX0" fmla="*/ 0 w 2097071"/>
                <a:gd name="connsiteY0" fmla="*/ 0 h 948471"/>
                <a:gd name="connsiteX1" fmla="*/ 2097071 w 2097071"/>
                <a:gd name="connsiteY1" fmla="*/ 0 h 948471"/>
                <a:gd name="connsiteX2" fmla="*/ 2097071 w 2097071"/>
                <a:gd name="connsiteY2" fmla="*/ 948471 h 948471"/>
                <a:gd name="connsiteX3" fmla="*/ 0 w 2097071"/>
                <a:gd name="connsiteY3" fmla="*/ 948471 h 948471"/>
                <a:gd name="connsiteX4" fmla="*/ 0 w 2097071"/>
                <a:gd name="connsiteY4" fmla="*/ 0 h 9484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7071" h="948471">
                  <a:moveTo>
                    <a:pt x="0" y="0"/>
                  </a:moveTo>
                  <a:lnTo>
                    <a:pt x="2097071" y="0"/>
                  </a:lnTo>
                  <a:lnTo>
                    <a:pt x="2097071" y="948471"/>
                  </a:lnTo>
                  <a:lnTo>
                    <a:pt x="0" y="948471"/>
                  </a:lnTo>
                  <a:lnTo>
                    <a:pt x="0" y="0"/>
                  </a:lnTo>
                  <a:close/>
                </a:path>
              </a:pathLst>
            </a:custGeom>
            <a:solidFill>
              <a:srgbClr val="ED7D31">
                <a:hueOff val="6166534"/>
                <a:satOff val="-4298"/>
                <a:lumOff val="-27292"/>
                <a:alphaOff val="0"/>
              </a:srgbClr>
            </a:solidFill>
            <a:ln w="38100" cap="flat" cmpd="sng" algn="ctr">
              <a:solidFill>
                <a:sysClr val="window" lastClr="FFFFFF">
                  <a:hueOff val="0"/>
                  <a:satOff val="0"/>
                  <a:lumOff val="0"/>
                  <a:alphaOff val="0"/>
                </a:sysClr>
              </a:solidFill>
              <a:prstDash val="solid"/>
            </a:ln>
            <a:effectLst/>
          </p:spPr>
          <p:txBody>
            <a:bodyPr spcFirstLastPara="0" vert="horz" wrap="square" lIns="64770" tIns="64770" rIns="64770" bIns="64770" numCol="1" spcCol="1270" anchor="ctr" anchorCtr="0">
              <a:noAutofit/>
            </a:bodyPr>
            <a:lstStyle/>
            <a:p>
              <a:pPr marL="0" marR="0" lvl="0" indent="0" algn="ctr" defTabSz="755650" eaLnBrk="1" fontAlgn="auto" latinLnBrk="0" hangingPunct="1">
                <a:lnSpc>
                  <a:spcPct val="90000"/>
                </a:lnSpc>
                <a:spcBef>
                  <a:spcPct val="0"/>
                </a:spcBef>
                <a:spcAft>
                  <a:spcPct val="35000"/>
                </a:spcAft>
                <a:buClrTx/>
                <a:buSzTx/>
                <a:buFontTx/>
                <a:buNone/>
                <a:tabLst/>
                <a:defRPr/>
              </a:pPr>
              <a:r>
                <a:rPr kumimoji="0" lang="en-US" sz="1800" b="0" i="0" u="none" strike="noStrike" kern="0" cap="none" spc="0" normalizeH="0" baseline="0" noProof="0">
                  <a:ln>
                    <a:noFill/>
                  </a:ln>
                  <a:solidFill>
                    <a:schemeClr val="bg1"/>
                  </a:solidFill>
                  <a:effectLst/>
                  <a:uLnTx/>
                  <a:uFillTx/>
                  <a:latin typeface="Univers" panose="020B0503020202020204" pitchFamily="34" charset="0"/>
                  <a:ea typeface="+mn-ea"/>
                  <a:cs typeface="Segoe UI Semibold" panose="020B0702040204020203" pitchFamily="34" charset="0"/>
                </a:rPr>
                <a:t>3D Hydrography Program</a:t>
              </a:r>
              <a:endParaRPr kumimoji="0" lang="en-US" sz="1700" b="0" i="0" u="none" strike="noStrike" kern="0" cap="none" spc="0" normalizeH="0" baseline="0" noProof="0">
                <a:ln>
                  <a:noFill/>
                </a:ln>
                <a:solidFill>
                  <a:schemeClr val="bg1"/>
                </a:solidFill>
                <a:effectLst/>
                <a:uLnTx/>
                <a:uFillTx/>
                <a:latin typeface="Univers" panose="020B0503020202020204" pitchFamily="34" charset="0"/>
                <a:ea typeface="+mn-ea"/>
                <a:cs typeface="Segoe UI Semibold" panose="020B0702040204020203" pitchFamily="34" charset="0"/>
              </a:endParaRPr>
            </a:p>
          </p:txBody>
        </p:sp>
        <p:sp>
          <p:nvSpPr>
            <p:cNvPr id="22" name="Freeform: Shape 21">
              <a:extLst>
                <a:ext uri="{FF2B5EF4-FFF2-40B4-BE49-F238E27FC236}">
                  <a16:creationId xmlns:a16="http://schemas.microsoft.com/office/drawing/2014/main" id="{5FD7D77D-A869-6AD1-7295-AD29E1484BBC}"/>
                </a:ext>
              </a:extLst>
            </p:cNvPr>
            <p:cNvSpPr/>
            <p:nvPr/>
          </p:nvSpPr>
          <p:spPr>
            <a:xfrm>
              <a:off x="5806461" y="3518912"/>
              <a:ext cx="4744291" cy="907251"/>
            </a:xfrm>
            <a:custGeom>
              <a:avLst/>
              <a:gdLst>
                <a:gd name="connsiteX0" fmla="*/ 0 w 2097071"/>
                <a:gd name="connsiteY0" fmla="*/ 0 h 948471"/>
                <a:gd name="connsiteX1" fmla="*/ 2097071 w 2097071"/>
                <a:gd name="connsiteY1" fmla="*/ 0 h 948471"/>
                <a:gd name="connsiteX2" fmla="*/ 2097071 w 2097071"/>
                <a:gd name="connsiteY2" fmla="*/ 948471 h 948471"/>
                <a:gd name="connsiteX3" fmla="*/ 0 w 2097071"/>
                <a:gd name="connsiteY3" fmla="*/ 948471 h 948471"/>
                <a:gd name="connsiteX4" fmla="*/ 0 w 2097071"/>
                <a:gd name="connsiteY4" fmla="*/ 0 h 9484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7071" h="948471">
                  <a:moveTo>
                    <a:pt x="0" y="0"/>
                  </a:moveTo>
                  <a:lnTo>
                    <a:pt x="2097071" y="0"/>
                  </a:lnTo>
                  <a:lnTo>
                    <a:pt x="2097071" y="948471"/>
                  </a:lnTo>
                  <a:lnTo>
                    <a:pt x="0" y="948471"/>
                  </a:lnTo>
                  <a:lnTo>
                    <a:pt x="0" y="0"/>
                  </a:lnTo>
                  <a:close/>
                </a:path>
              </a:pathLst>
            </a:custGeom>
            <a:solidFill>
              <a:srgbClr val="ED7D31">
                <a:hueOff val="4624900"/>
                <a:satOff val="-3224"/>
                <a:lumOff val="-20469"/>
                <a:alphaOff val="0"/>
              </a:srgbClr>
            </a:solidFill>
            <a:ln w="38100" cap="flat" cmpd="sng" algn="ctr">
              <a:solidFill>
                <a:sysClr val="window" lastClr="FFFFFF">
                  <a:hueOff val="0"/>
                  <a:satOff val="0"/>
                  <a:lumOff val="0"/>
                  <a:alphaOff val="0"/>
                </a:sysClr>
              </a:solidFill>
              <a:prstDash val="solid"/>
            </a:ln>
            <a:effectLst/>
          </p:spPr>
          <p:txBody>
            <a:bodyPr spcFirstLastPara="0" vert="horz" wrap="square" lIns="64770" tIns="64770" rIns="64770" bIns="64770" numCol="1" spcCol="1270" anchor="ctr" anchorCtr="0">
              <a:noAutofit/>
            </a:bodyPr>
            <a:lstStyle/>
            <a:p>
              <a:pPr marL="0" marR="0" lvl="0" indent="0" algn="ctr" defTabSz="755650" eaLnBrk="1" fontAlgn="auto" latinLnBrk="0" hangingPunct="1">
                <a:lnSpc>
                  <a:spcPct val="90000"/>
                </a:lnSpc>
                <a:spcBef>
                  <a:spcPct val="0"/>
                </a:spcBef>
                <a:spcAft>
                  <a:spcPct val="35000"/>
                </a:spcAft>
                <a:buClrTx/>
                <a:buSzTx/>
                <a:buFontTx/>
                <a:buNone/>
                <a:tabLst/>
                <a:defRPr/>
              </a:pPr>
              <a:r>
                <a:rPr kumimoji="0" lang="en-US" sz="1800" b="0" i="0" u="none" strike="noStrike" kern="0" cap="none" spc="0" normalizeH="0" baseline="0" noProof="0">
                  <a:ln>
                    <a:noFill/>
                  </a:ln>
                  <a:solidFill>
                    <a:schemeClr val="bg1"/>
                  </a:solidFill>
                  <a:effectLst/>
                  <a:uLnTx/>
                  <a:uFillTx/>
                  <a:latin typeface="Univers" panose="020B0503020202020204" pitchFamily="34" charset="0"/>
                  <a:ea typeface="+mn-ea"/>
                  <a:cs typeface="Segoe UI Semibold" panose="020B0702040204020203" pitchFamily="34" charset="0"/>
                </a:rPr>
                <a:t>3D Elevation Program</a:t>
              </a:r>
            </a:p>
          </p:txBody>
        </p:sp>
        <p:sp>
          <p:nvSpPr>
            <p:cNvPr id="23" name="Freeform: Shape 22">
              <a:extLst>
                <a:ext uri="{FF2B5EF4-FFF2-40B4-BE49-F238E27FC236}">
                  <a16:creationId xmlns:a16="http://schemas.microsoft.com/office/drawing/2014/main" id="{EB0B4910-3F0A-8F25-DED1-A5B57BA2184B}"/>
                </a:ext>
              </a:extLst>
            </p:cNvPr>
            <p:cNvSpPr/>
            <p:nvPr/>
          </p:nvSpPr>
          <p:spPr>
            <a:xfrm>
              <a:off x="5806462" y="201589"/>
              <a:ext cx="4744291" cy="907251"/>
            </a:xfrm>
            <a:custGeom>
              <a:avLst/>
              <a:gdLst>
                <a:gd name="connsiteX0" fmla="*/ 0 w 2097071"/>
                <a:gd name="connsiteY0" fmla="*/ 0 h 948471"/>
                <a:gd name="connsiteX1" fmla="*/ 2097071 w 2097071"/>
                <a:gd name="connsiteY1" fmla="*/ 0 h 948471"/>
                <a:gd name="connsiteX2" fmla="*/ 2097071 w 2097071"/>
                <a:gd name="connsiteY2" fmla="*/ 948471 h 948471"/>
                <a:gd name="connsiteX3" fmla="*/ 0 w 2097071"/>
                <a:gd name="connsiteY3" fmla="*/ 948471 h 948471"/>
                <a:gd name="connsiteX4" fmla="*/ 0 w 2097071"/>
                <a:gd name="connsiteY4" fmla="*/ 0 h 9484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7071" h="948471">
                  <a:moveTo>
                    <a:pt x="0" y="0"/>
                  </a:moveTo>
                  <a:lnTo>
                    <a:pt x="2097071" y="0"/>
                  </a:lnTo>
                  <a:lnTo>
                    <a:pt x="2097071" y="948471"/>
                  </a:lnTo>
                  <a:lnTo>
                    <a:pt x="0" y="948471"/>
                  </a:lnTo>
                  <a:lnTo>
                    <a:pt x="0" y="0"/>
                  </a:lnTo>
                  <a:close/>
                </a:path>
              </a:pathLst>
            </a:custGeom>
            <a:solidFill>
              <a:srgbClr val="ED7D31">
                <a:hueOff val="0"/>
                <a:satOff val="0"/>
                <a:lumOff val="0"/>
                <a:alphaOff val="0"/>
              </a:srgbClr>
            </a:solidFill>
            <a:ln w="38100" cap="flat" cmpd="sng" algn="ctr">
              <a:solidFill>
                <a:sysClr val="window" lastClr="FFFFFF">
                  <a:hueOff val="0"/>
                  <a:satOff val="0"/>
                  <a:lumOff val="0"/>
                  <a:alphaOff val="0"/>
                </a:sysClr>
              </a:solidFill>
              <a:prstDash val="solid"/>
            </a:ln>
            <a:effectLst/>
          </p:spPr>
          <p:txBody>
            <a:bodyPr spcFirstLastPara="0" vert="horz" wrap="square" lIns="64770" tIns="64770" rIns="64770" bIns="64770" numCol="1" spcCol="1270" anchor="ctr" anchorCtr="0">
              <a:noAutofit/>
            </a:bodyPr>
            <a:lstStyle/>
            <a:p>
              <a:pPr marL="0" marR="0" lvl="0" indent="0" algn="ctr" defTabSz="755650" eaLnBrk="1" fontAlgn="auto" latinLnBrk="0" hangingPunct="1">
                <a:lnSpc>
                  <a:spcPct val="90000"/>
                </a:lnSpc>
                <a:spcBef>
                  <a:spcPct val="0"/>
                </a:spcBef>
                <a:spcAft>
                  <a:spcPct val="35000"/>
                </a:spcAft>
                <a:buClrTx/>
                <a:buSzTx/>
                <a:buFontTx/>
                <a:buNone/>
                <a:tabLst/>
                <a:defRPr/>
              </a:pPr>
              <a:r>
                <a:rPr kumimoji="0" lang="en-US" sz="1800" b="0" i="0" u="none" strike="noStrike" kern="0" cap="none" spc="0" normalizeH="0" baseline="0" noProof="0" dirty="0">
                  <a:ln>
                    <a:noFill/>
                  </a:ln>
                  <a:solidFill>
                    <a:schemeClr val="bg1"/>
                  </a:solidFill>
                  <a:effectLst/>
                  <a:uLnTx/>
                  <a:uFillTx/>
                  <a:latin typeface="Univers" panose="020B0503020202020204" pitchFamily="34" charset="0"/>
                  <a:ea typeface="+mn-ea"/>
                  <a:cs typeface="Segoe UI Semibold" panose="020B0702040204020203" pitchFamily="34" charset="0"/>
                </a:rPr>
                <a:t>Board on Geographic Names</a:t>
              </a:r>
            </a:p>
          </p:txBody>
        </p:sp>
        <p:sp>
          <p:nvSpPr>
            <p:cNvPr id="24" name="Freeform: Shape 23">
              <a:extLst>
                <a:ext uri="{FF2B5EF4-FFF2-40B4-BE49-F238E27FC236}">
                  <a16:creationId xmlns:a16="http://schemas.microsoft.com/office/drawing/2014/main" id="{B9F31959-217F-F751-3D70-0BFC2796883C}"/>
                </a:ext>
              </a:extLst>
            </p:cNvPr>
            <p:cNvSpPr/>
            <p:nvPr/>
          </p:nvSpPr>
          <p:spPr>
            <a:xfrm>
              <a:off x="5806461" y="1269537"/>
              <a:ext cx="4744291" cy="907251"/>
            </a:xfrm>
            <a:custGeom>
              <a:avLst/>
              <a:gdLst>
                <a:gd name="connsiteX0" fmla="*/ 0 w 2097071"/>
                <a:gd name="connsiteY0" fmla="*/ 0 h 948471"/>
                <a:gd name="connsiteX1" fmla="*/ 2097071 w 2097071"/>
                <a:gd name="connsiteY1" fmla="*/ 0 h 948471"/>
                <a:gd name="connsiteX2" fmla="*/ 2097071 w 2097071"/>
                <a:gd name="connsiteY2" fmla="*/ 948471 h 948471"/>
                <a:gd name="connsiteX3" fmla="*/ 0 w 2097071"/>
                <a:gd name="connsiteY3" fmla="*/ 948471 h 948471"/>
                <a:gd name="connsiteX4" fmla="*/ 0 w 2097071"/>
                <a:gd name="connsiteY4" fmla="*/ 0 h 9484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7071" h="948471">
                  <a:moveTo>
                    <a:pt x="0" y="0"/>
                  </a:moveTo>
                  <a:lnTo>
                    <a:pt x="2097071" y="0"/>
                  </a:lnTo>
                  <a:lnTo>
                    <a:pt x="2097071" y="948471"/>
                  </a:lnTo>
                  <a:lnTo>
                    <a:pt x="0" y="948471"/>
                  </a:lnTo>
                  <a:lnTo>
                    <a:pt x="0" y="0"/>
                  </a:lnTo>
                  <a:close/>
                </a:path>
              </a:pathLst>
            </a:custGeom>
            <a:solidFill>
              <a:srgbClr val="ED7D31">
                <a:hueOff val="1541633"/>
                <a:satOff val="-1075"/>
                <a:lumOff val="-6823"/>
                <a:alphaOff val="0"/>
              </a:srgbClr>
            </a:solidFill>
            <a:ln w="38100" cap="flat" cmpd="sng" algn="ctr">
              <a:solidFill>
                <a:sysClr val="window" lastClr="FFFFFF">
                  <a:hueOff val="0"/>
                  <a:satOff val="0"/>
                  <a:lumOff val="0"/>
                  <a:alphaOff val="0"/>
                </a:sysClr>
              </a:solidFill>
              <a:prstDash val="solid"/>
            </a:ln>
            <a:effectLst/>
          </p:spPr>
          <p:txBody>
            <a:bodyPr spcFirstLastPara="0" vert="horz" wrap="square" lIns="64770" tIns="64770" rIns="64770" bIns="64770" numCol="1" spcCol="1270" anchor="ctr" anchorCtr="0">
              <a:noAutofit/>
            </a:bodyPr>
            <a:lstStyle/>
            <a:p>
              <a:pPr marL="0" marR="0" lvl="0" indent="0" algn="ctr" defTabSz="755650" eaLnBrk="1" fontAlgn="auto" latinLnBrk="0" hangingPunct="1">
                <a:lnSpc>
                  <a:spcPct val="90000"/>
                </a:lnSpc>
                <a:spcBef>
                  <a:spcPct val="0"/>
                </a:spcBef>
                <a:spcAft>
                  <a:spcPct val="35000"/>
                </a:spcAft>
                <a:buClrTx/>
                <a:buSzTx/>
                <a:buFontTx/>
                <a:buNone/>
                <a:tabLst/>
                <a:defRPr/>
              </a:pPr>
              <a:r>
                <a:rPr kumimoji="0" lang="en-US" sz="1800" b="0" i="0" u="none" strike="noStrike" kern="0" cap="none" spc="0" normalizeH="0" baseline="0" noProof="0" dirty="0">
                  <a:ln>
                    <a:noFill/>
                  </a:ln>
                  <a:solidFill>
                    <a:schemeClr val="bg1"/>
                  </a:solidFill>
                  <a:effectLst/>
                  <a:uLnTx/>
                  <a:uFillTx/>
                  <a:latin typeface="Univers" panose="020B0503020202020204" pitchFamily="34" charset="0"/>
                  <a:ea typeface="+mn-ea"/>
                  <a:cs typeface="Segoe UI Semibold" panose="020B0702040204020203" pitchFamily="34" charset="0"/>
                </a:rPr>
                <a:t>Geospatial Information Response Team</a:t>
              </a:r>
            </a:p>
          </p:txBody>
        </p:sp>
        <p:sp>
          <p:nvSpPr>
            <p:cNvPr id="25" name="Freeform: Shape 24">
              <a:extLst>
                <a:ext uri="{FF2B5EF4-FFF2-40B4-BE49-F238E27FC236}">
                  <a16:creationId xmlns:a16="http://schemas.microsoft.com/office/drawing/2014/main" id="{57891062-FBAE-4538-E69F-0A79026FF4C5}"/>
                </a:ext>
              </a:extLst>
            </p:cNvPr>
            <p:cNvSpPr/>
            <p:nvPr/>
          </p:nvSpPr>
          <p:spPr>
            <a:xfrm>
              <a:off x="5806460" y="2403743"/>
              <a:ext cx="4744291" cy="907251"/>
            </a:xfrm>
            <a:custGeom>
              <a:avLst/>
              <a:gdLst>
                <a:gd name="connsiteX0" fmla="*/ 0 w 2097071"/>
                <a:gd name="connsiteY0" fmla="*/ 0 h 948471"/>
                <a:gd name="connsiteX1" fmla="*/ 2097071 w 2097071"/>
                <a:gd name="connsiteY1" fmla="*/ 0 h 948471"/>
                <a:gd name="connsiteX2" fmla="*/ 2097071 w 2097071"/>
                <a:gd name="connsiteY2" fmla="*/ 948471 h 948471"/>
                <a:gd name="connsiteX3" fmla="*/ 0 w 2097071"/>
                <a:gd name="connsiteY3" fmla="*/ 948471 h 948471"/>
                <a:gd name="connsiteX4" fmla="*/ 0 w 2097071"/>
                <a:gd name="connsiteY4" fmla="*/ 0 h 9484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7071" h="948471">
                  <a:moveTo>
                    <a:pt x="0" y="0"/>
                  </a:moveTo>
                  <a:lnTo>
                    <a:pt x="2097071" y="0"/>
                  </a:lnTo>
                  <a:lnTo>
                    <a:pt x="2097071" y="948471"/>
                  </a:lnTo>
                  <a:lnTo>
                    <a:pt x="0" y="948471"/>
                  </a:lnTo>
                  <a:lnTo>
                    <a:pt x="0" y="0"/>
                  </a:lnTo>
                  <a:close/>
                </a:path>
              </a:pathLst>
            </a:custGeom>
            <a:solidFill>
              <a:srgbClr val="ED7D31">
                <a:hueOff val="3083267"/>
                <a:satOff val="-2149"/>
                <a:lumOff val="-13646"/>
                <a:alphaOff val="0"/>
              </a:srgbClr>
            </a:solidFill>
            <a:ln w="38100" cap="flat" cmpd="sng" algn="ctr">
              <a:solidFill>
                <a:sysClr val="window" lastClr="FFFFFF">
                  <a:hueOff val="0"/>
                  <a:satOff val="0"/>
                  <a:lumOff val="0"/>
                  <a:alphaOff val="0"/>
                </a:sysClr>
              </a:solidFill>
              <a:prstDash val="solid"/>
            </a:ln>
            <a:effectLst/>
          </p:spPr>
          <p:txBody>
            <a:bodyPr spcFirstLastPara="0" vert="horz" wrap="square" lIns="64770" tIns="64770" rIns="64770" bIns="64770" numCol="1" spcCol="1270" anchor="ctr" anchorCtr="0">
              <a:noAutofit/>
            </a:bodyPr>
            <a:lstStyle/>
            <a:p>
              <a:pPr marL="0" marR="0" lvl="0" indent="0" algn="ctr" defTabSz="755650" eaLnBrk="1" fontAlgn="auto" latinLnBrk="0" hangingPunct="1">
                <a:lnSpc>
                  <a:spcPct val="90000"/>
                </a:lnSpc>
                <a:spcBef>
                  <a:spcPct val="0"/>
                </a:spcBef>
                <a:spcAft>
                  <a:spcPct val="35000"/>
                </a:spcAft>
                <a:buClrTx/>
                <a:buSzTx/>
                <a:buFontTx/>
                <a:buNone/>
                <a:tabLst/>
                <a:defRPr/>
              </a:pPr>
              <a:r>
                <a:rPr kumimoji="0" lang="en-US" sz="1800" b="0" i="0" u="none" strike="noStrike" kern="0" cap="none" spc="0" normalizeH="0" baseline="0" noProof="0" dirty="0">
                  <a:ln>
                    <a:noFill/>
                  </a:ln>
                  <a:solidFill>
                    <a:schemeClr val="bg1"/>
                  </a:solidFill>
                  <a:effectLst/>
                  <a:uLnTx/>
                  <a:uFillTx/>
                  <a:latin typeface="Univers" panose="020B0503020202020204" pitchFamily="34" charset="0"/>
                  <a:ea typeface="+mn-ea"/>
                  <a:cs typeface="Segoe UI Semibold" panose="020B0702040204020203" pitchFamily="34" charset="0"/>
                </a:rPr>
                <a:t>Center of Excellence for Geospatial Information Science</a:t>
              </a:r>
            </a:p>
          </p:txBody>
        </p:sp>
        <p:sp>
          <p:nvSpPr>
            <p:cNvPr id="26" name="Rectangle 25" descr="Person with idea with solid fill">
              <a:extLst>
                <a:ext uri="{FF2B5EF4-FFF2-40B4-BE49-F238E27FC236}">
                  <a16:creationId xmlns:a16="http://schemas.microsoft.com/office/drawing/2014/main" id="{05D383B6-B30D-2950-63D4-9D9B5CD86AA1}"/>
                </a:ext>
              </a:extLst>
            </p:cNvPr>
            <p:cNvSpPr/>
            <p:nvPr/>
          </p:nvSpPr>
          <p:spPr>
            <a:xfrm>
              <a:off x="10552242" y="2365595"/>
              <a:ext cx="1099678" cy="978188"/>
            </a:xfrm>
            <a:prstGeom prst="rect">
              <a:avLst/>
            </a:prstGeom>
            <a:blipFill>
              <a:blip r:embed="rId7">
                <a:extLst>
                  <a:ext uri="{96DAC541-7B7A-43D3-8B79-37D633B846F1}">
                    <asvg:svgBlip xmlns:asvg="http://schemas.microsoft.com/office/drawing/2016/SVG/main" r:embed="rId8"/>
                  </a:ext>
                </a:extLst>
              </a:blip>
              <a:srcRect/>
              <a:stretch>
                <a:fillRect l="-1000" r="-1000"/>
              </a:stretch>
            </a:blipFill>
            <a:ln w="38100" cap="flat" cmpd="sng" algn="ctr">
              <a:solidFill>
                <a:sysClr val="window" lastClr="FFFFFF">
                  <a:hueOff val="0"/>
                  <a:satOff val="0"/>
                  <a:lumOff val="0"/>
                  <a:alphaOff val="0"/>
                </a:sysClr>
              </a:solidFill>
              <a:prstDash val="solid"/>
            </a:ln>
            <a:effectLst/>
          </p:spPr>
          <p:txBody>
            <a:bodyPr/>
            <a:lstStyle/>
            <a:p>
              <a:pPr marL="0" marR="0" lvl="0" indent="0"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effectLst/>
                <a:uLnTx/>
                <a:uFillTx/>
                <a:latin typeface="Segoe UI Semilight"/>
                <a:ea typeface="+mn-ea"/>
                <a:cs typeface="+mn-cs"/>
              </a:endParaRPr>
            </a:p>
          </p:txBody>
        </p:sp>
        <p:sp>
          <p:nvSpPr>
            <p:cNvPr id="27" name="Freeform: Shape 26">
              <a:extLst>
                <a:ext uri="{FF2B5EF4-FFF2-40B4-BE49-F238E27FC236}">
                  <a16:creationId xmlns:a16="http://schemas.microsoft.com/office/drawing/2014/main" id="{2B2A70B9-CDCD-1CF3-0007-D077AB6FD553}"/>
                </a:ext>
              </a:extLst>
            </p:cNvPr>
            <p:cNvSpPr/>
            <p:nvPr/>
          </p:nvSpPr>
          <p:spPr>
            <a:xfrm>
              <a:off x="5806461" y="5738759"/>
              <a:ext cx="4744290" cy="907251"/>
            </a:xfrm>
            <a:custGeom>
              <a:avLst/>
              <a:gdLst>
                <a:gd name="connsiteX0" fmla="*/ 0 w 2097071"/>
                <a:gd name="connsiteY0" fmla="*/ 0 h 948471"/>
                <a:gd name="connsiteX1" fmla="*/ 2097071 w 2097071"/>
                <a:gd name="connsiteY1" fmla="*/ 0 h 948471"/>
                <a:gd name="connsiteX2" fmla="*/ 2097071 w 2097071"/>
                <a:gd name="connsiteY2" fmla="*/ 948471 h 948471"/>
                <a:gd name="connsiteX3" fmla="*/ 0 w 2097071"/>
                <a:gd name="connsiteY3" fmla="*/ 948471 h 948471"/>
                <a:gd name="connsiteX4" fmla="*/ 0 w 2097071"/>
                <a:gd name="connsiteY4" fmla="*/ 0 h 9484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7071" h="948471">
                  <a:moveTo>
                    <a:pt x="0" y="0"/>
                  </a:moveTo>
                  <a:lnTo>
                    <a:pt x="2097071" y="0"/>
                  </a:lnTo>
                  <a:lnTo>
                    <a:pt x="2097071" y="948471"/>
                  </a:lnTo>
                  <a:lnTo>
                    <a:pt x="0" y="948471"/>
                  </a:lnTo>
                  <a:lnTo>
                    <a:pt x="0" y="0"/>
                  </a:lnTo>
                  <a:close/>
                </a:path>
              </a:pathLst>
            </a:custGeom>
            <a:solidFill>
              <a:srgbClr val="0B5936"/>
            </a:solidFill>
            <a:ln w="38100" cap="flat" cmpd="sng" algn="ctr">
              <a:solidFill>
                <a:sysClr val="window" lastClr="FFFFFF">
                  <a:hueOff val="0"/>
                  <a:satOff val="0"/>
                  <a:lumOff val="0"/>
                  <a:alphaOff val="0"/>
                </a:sysClr>
              </a:solidFill>
              <a:prstDash val="solid"/>
            </a:ln>
            <a:effectLst/>
          </p:spPr>
          <p:txBody>
            <a:bodyPr spcFirstLastPara="0" vert="horz" wrap="square" lIns="64770" tIns="64770" rIns="64770" bIns="64770" numCol="1" spcCol="1270" anchor="ctr" anchorCtr="0">
              <a:noAutofit/>
            </a:bodyPr>
            <a:lstStyle/>
            <a:p>
              <a:pPr marL="0" marR="0" lvl="0" indent="0" algn="ctr" defTabSz="755650" eaLnBrk="1" fontAlgn="auto" latinLnBrk="0" hangingPunct="1">
                <a:lnSpc>
                  <a:spcPct val="90000"/>
                </a:lnSpc>
                <a:spcBef>
                  <a:spcPct val="0"/>
                </a:spcBef>
                <a:spcAft>
                  <a:spcPct val="35000"/>
                </a:spcAft>
                <a:buClrTx/>
                <a:buSzTx/>
                <a:buFontTx/>
                <a:buNone/>
                <a:tabLst/>
                <a:defRPr/>
              </a:pPr>
              <a:r>
                <a:rPr kumimoji="0" lang="en-US" sz="1800" b="0" i="0" u="none" strike="noStrike" kern="0" cap="none" spc="0" normalizeH="0" baseline="0" noProof="0" dirty="0">
                  <a:ln>
                    <a:noFill/>
                  </a:ln>
                  <a:solidFill>
                    <a:schemeClr val="bg1"/>
                  </a:solidFill>
                  <a:effectLst/>
                  <a:uLnTx/>
                  <a:uFillTx/>
                  <a:latin typeface="Univers" panose="020B0503020202020204" pitchFamily="34" charset="0"/>
                  <a:ea typeface="+mn-ea"/>
                  <a:cs typeface="Segoe UI Semibold" panose="020B0702040204020203" pitchFamily="34" charset="0"/>
                </a:rPr>
                <a:t>The National Map</a:t>
              </a:r>
            </a:p>
          </p:txBody>
        </p:sp>
        <p:sp>
          <p:nvSpPr>
            <p:cNvPr id="28" name="Rectangle 27">
              <a:extLst>
                <a:ext uri="{FF2B5EF4-FFF2-40B4-BE49-F238E27FC236}">
                  <a16:creationId xmlns:a16="http://schemas.microsoft.com/office/drawing/2014/main" id="{80E964DA-9C29-8493-78E5-EDDE54579FC1}"/>
                </a:ext>
              </a:extLst>
            </p:cNvPr>
            <p:cNvSpPr/>
            <p:nvPr/>
          </p:nvSpPr>
          <p:spPr>
            <a:xfrm>
              <a:off x="11468911" y="6410528"/>
              <a:ext cx="282102" cy="268818"/>
            </a:xfrm>
            <a:prstGeom prst="rect">
              <a:avLst/>
            </a:prstGeom>
            <a:solidFill>
              <a:sysClr val="window" lastClr="FFFFFF"/>
            </a:solidFill>
            <a:ln w="12700" cap="flat" cmpd="sng" algn="ctr">
              <a:noFill/>
              <a:prstDash val="solid"/>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effectLst/>
                <a:uLnTx/>
                <a:uFillTx/>
                <a:latin typeface="Segoe UI Semilight"/>
                <a:ea typeface="+mn-ea"/>
                <a:cs typeface="+mn-cs"/>
              </a:endParaRPr>
            </a:p>
          </p:txBody>
        </p:sp>
        <p:pic>
          <p:nvPicPr>
            <p:cNvPr id="29" name="Graphic 28" descr="Water with solid fill">
              <a:extLst>
                <a:ext uri="{FF2B5EF4-FFF2-40B4-BE49-F238E27FC236}">
                  <a16:creationId xmlns:a16="http://schemas.microsoft.com/office/drawing/2014/main" id="{18968BB3-78EE-2EAE-6260-A353442519E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552241" y="4654389"/>
              <a:ext cx="1010724" cy="932001"/>
            </a:xfrm>
            <a:prstGeom prst="rect">
              <a:avLst/>
            </a:prstGeom>
          </p:spPr>
        </p:pic>
        <p:pic>
          <p:nvPicPr>
            <p:cNvPr id="30" name="Graphic 29" descr="Map with pin with solid fill">
              <a:extLst>
                <a:ext uri="{FF2B5EF4-FFF2-40B4-BE49-F238E27FC236}">
                  <a16:creationId xmlns:a16="http://schemas.microsoft.com/office/drawing/2014/main" id="{07F6BB2E-BD3F-23FD-BDFF-E1FC27D560FC}"/>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flipH="1">
              <a:off x="10581453" y="86091"/>
              <a:ext cx="1006963" cy="1006963"/>
            </a:xfrm>
            <a:prstGeom prst="rect">
              <a:avLst/>
            </a:prstGeom>
          </p:spPr>
        </p:pic>
        <p:pic>
          <p:nvPicPr>
            <p:cNvPr id="31" name="Graphic 30" descr="Mountains with solid fill">
              <a:extLst>
                <a:ext uri="{FF2B5EF4-FFF2-40B4-BE49-F238E27FC236}">
                  <a16:creationId xmlns:a16="http://schemas.microsoft.com/office/drawing/2014/main" id="{5786DD05-1214-CC0C-2300-26BEB0730435}"/>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0581425" y="3531606"/>
              <a:ext cx="1010724" cy="1010724"/>
            </a:xfrm>
            <a:prstGeom prst="rect">
              <a:avLst/>
            </a:prstGeom>
          </p:spPr>
        </p:pic>
        <p:pic>
          <p:nvPicPr>
            <p:cNvPr id="32" name="TNM Logo">
              <a:extLst>
                <a:ext uri="{FF2B5EF4-FFF2-40B4-BE49-F238E27FC236}">
                  <a16:creationId xmlns:a16="http://schemas.microsoft.com/office/drawing/2014/main" id="{41952BEA-EFB9-3AB0-EE5B-3E68F4CBC03E}"/>
                </a:ext>
              </a:extLst>
            </p:cNvPr>
            <p:cNvPicPr>
              <a:picLocks noChangeAspect="1"/>
            </p:cNvPicPr>
            <p:nvPr/>
          </p:nvPicPr>
          <p:blipFill rotWithShape="1">
            <a:blip r:embed="rId15">
              <a:duotone>
                <a:prstClr val="black"/>
                <a:srgbClr val="1EB86F">
                  <a:tint val="45000"/>
                  <a:satMod val="400000"/>
                </a:srgbClr>
              </a:duotone>
              <a:extLst>
                <a:ext uri="{BEBA8EAE-BF5A-486C-A8C5-ECC9F3942E4B}">
                  <a14:imgProps xmlns:a14="http://schemas.microsoft.com/office/drawing/2010/main">
                    <a14:imgLayer r:embed="rId16">
                      <a14:imgEffect>
                        <a14:colorTemperature colorTemp="11200"/>
                      </a14:imgEffect>
                      <a14:imgEffect>
                        <a14:saturation sat="400000"/>
                      </a14:imgEffect>
                      <a14:imgEffect>
                        <a14:brightnessContrast contrast="-100000"/>
                      </a14:imgEffect>
                    </a14:imgLayer>
                  </a14:imgProps>
                </a:ext>
              </a:extLst>
            </a:blip>
            <a:srcRect r="51646" b="14506"/>
            <a:stretch/>
          </p:blipFill>
          <p:spPr>
            <a:xfrm>
              <a:off x="10643799" y="5737361"/>
              <a:ext cx="882270" cy="907251"/>
            </a:xfrm>
            <a:prstGeom prst="rect">
              <a:avLst/>
            </a:prstGeom>
            <a:noFill/>
            <a:effectLst/>
          </p:spPr>
        </p:pic>
      </p:grpSp>
    </p:spTree>
    <p:extLst>
      <p:ext uri="{BB962C8B-B14F-4D97-AF65-F5344CB8AC3E}">
        <p14:creationId xmlns:p14="http://schemas.microsoft.com/office/powerpoint/2010/main" val="27476017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2CE01-D151-FECA-D7ED-6C8B81F05C0F}"/>
              </a:ext>
            </a:extLst>
          </p:cNvPr>
          <p:cNvSpPr>
            <a:spLocks noGrp="1"/>
          </p:cNvSpPr>
          <p:nvPr>
            <p:ph type="title"/>
          </p:nvPr>
        </p:nvSpPr>
        <p:spPr>
          <a:xfrm>
            <a:off x="664635" y="330412"/>
            <a:ext cx="10075084" cy="705012"/>
          </a:xfrm>
          <a:noFill/>
          <a:ln>
            <a:noFill/>
          </a:ln>
        </p:spPr>
        <p:txBody>
          <a:bodyPr vert="horz" lIns="91425" tIns="91425" rIns="91425" bIns="91425" rtlCol="0" anchor="t" anchorCtr="0">
            <a:normAutofit/>
          </a:bodyPr>
          <a:lstStyle/>
          <a:p>
            <a:pPr>
              <a:spcBef>
                <a:spcPts val="0"/>
              </a:spcBef>
              <a:buClr>
                <a:srgbClr val="006F4B"/>
              </a:buClr>
              <a:buFont typeface="Arial"/>
            </a:pPr>
            <a:r>
              <a:rPr lang="de-DE" sz="3200" dirty="0">
                <a:latin typeface="Univers" panose="020B0503020202020204" pitchFamily="34" charset="0"/>
              </a:rPr>
              <a:t>Geographic Names Information System (GNIS)</a:t>
            </a:r>
            <a:endParaRPr lang="en-US" sz="3200" dirty="0">
              <a:latin typeface="Univers" panose="020B0503020202020204" pitchFamily="34" charset="0"/>
            </a:endParaRPr>
          </a:p>
        </p:txBody>
      </p:sp>
      <p:sp>
        <p:nvSpPr>
          <p:cNvPr id="3" name="Content Placeholder 2">
            <a:extLst>
              <a:ext uri="{FF2B5EF4-FFF2-40B4-BE49-F238E27FC236}">
                <a16:creationId xmlns:a16="http://schemas.microsoft.com/office/drawing/2014/main" id="{1C46A0CE-5170-4F65-FFEE-C5A1EA153CF9}"/>
              </a:ext>
            </a:extLst>
          </p:cNvPr>
          <p:cNvSpPr>
            <a:spLocks noGrp="1"/>
          </p:cNvSpPr>
          <p:nvPr>
            <p:ph idx="1"/>
          </p:nvPr>
        </p:nvSpPr>
        <p:spPr>
          <a:xfrm>
            <a:off x="777403" y="1244970"/>
            <a:ext cx="9962316" cy="5021036"/>
          </a:xfrm>
        </p:spPr>
        <p:txBody>
          <a:bodyPr vert="horz" lIns="91440" tIns="45720" rIns="91440" bIns="45720" rtlCol="0" anchor="t">
            <a:normAutofit lnSpcReduction="10000"/>
          </a:bodyPr>
          <a:lstStyle/>
          <a:p>
            <a:pPr marL="342900" indent="-342900" defTabSz="914400">
              <a:lnSpc>
                <a:spcPct val="150000"/>
              </a:lnSpc>
              <a:spcBef>
                <a:spcPts val="0"/>
              </a:spcBef>
              <a:buClr>
                <a:srgbClr val="006F4B"/>
              </a:buClr>
              <a:buSzTx/>
              <a:buFont typeface="Wingdings" panose="05000000000000000000" pitchFamily="2" charset="2"/>
              <a:buChar char="§"/>
            </a:pPr>
            <a:r>
              <a:rPr lang="en-US" sz="2000" dirty="0">
                <a:solidFill>
                  <a:srgbClr val="595959"/>
                </a:solidFill>
                <a:latin typeface="Univers"/>
                <a:ea typeface="Tahoma"/>
                <a:cs typeface="Tahoma"/>
              </a:rPr>
              <a:t>Database of the U.S. Board on Geographic Names (BGN)</a:t>
            </a:r>
          </a:p>
          <a:p>
            <a:pPr marL="342900" indent="-342900" defTabSz="914400">
              <a:lnSpc>
                <a:spcPct val="150000"/>
              </a:lnSpc>
              <a:spcBef>
                <a:spcPts val="0"/>
              </a:spcBef>
              <a:buClr>
                <a:srgbClr val="006F4B"/>
              </a:buClr>
              <a:buSzTx/>
              <a:buFont typeface="Wingdings" panose="05000000000000000000" pitchFamily="2" charset="2"/>
              <a:buChar char="§"/>
            </a:pPr>
            <a:r>
              <a:rPr lang="en-US" sz="2000" dirty="0">
                <a:solidFill>
                  <a:srgbClr val="595959"/>
                </a:solidFill>
                <a:latin typeface="Univers"/>
                <a:ea typeface="Tahoma"/>
                <a:cs typeface="Tahoma"/>
              </a:rPr>
              <a:t>Created to promulgate all names for Federal Government use</a:t>
            </a:r>
          </a:p>
          <a:p>
            <a:pPr marL="342900" indent="-342900" defTabSz="914400">
              <a:lnSpc>
                <a:spcPct val="150000"/>
              </a:lnSpc>
              <a:spcBef>
                <a:spcPts val="0"/>
              </a:spcBef>
              <a:buClr>
                <a:srgbClr val="006F4B"/>
              </a:buClr>
              <a:buSzTx/>
              <a:buFont typeface="Wingdings" panose="05000000000000000000" pitchFamily="2" charset="2"/>
              <a:buChar char="§"/>
            </a:pPr>
            <a:r>
              <a:rPr lang="en-US" sz="2000" dirty="0">
                <a:solidFill>
                  <a:srgbClr val="595959"/>
                </a:solidFill>
                <a:latin typeface="Univers"/>
                <a:ea typeface="Tahoma"/>
                <a:cs typeface="Tahoma"/>
              </a:rPr>
              <a:t>Developed 40+ years ago, evolved from paper to digital environment</a:t>
            </a:r>
          </a:p>
          <a:p>
            <a:pPr marL="342900" indent="-342900" defTabSz="914400">
              <a:lnSpc>
                <a:spcPct val="150000"/>
              </a:lnSpc>
              <a:spcBef>
                <a:spcPts val="0"/>
              </a:spcBef>
              <a:buClr>
                <a:srgbClr val="006F4B"/>
              </a:buClr>
              <a:buSzTx/>
              <a:buFont typeface="Wingdings" panose="05000000000000000000" pitchFamily="2" charset="2"/>
              <a:buChar char="§"/>
            </a:pPr>
            <a:r>
              <a:rPr lang="en-US" sz="2000" dirty="0">
                <a:solidFill>
                  <a:srgbClr val="595959"/>
                </a:solidFill>
                <a:latin typeface="Univers"/>
                <a:ea typeface="Tahoma"/>
                <a:cs typeface="Tahoma"/>
              </a:rPr>
              <a:t>Contains over 1 million features</a:t>
            </a:r>
          </a:p>
          <a:p>
            <a:pPr marL="342900" indent="-342900" defTabSz="914400">
              <a:lnSpc>
                <a:spcPct val="150000"/>
              </a:lnSpc>
              <a:spcBef>
                <a:spcPts val="0"/>
              </a:spcBef>
              <a:buClr>
                <a:srgbClr val="006F4B"/>
              </a:buClr>
              <a:buSzTx/>
              <a:buFont typeface="Wingdings" panose="05000000000000000000" pitchFamily="2" charset="2"/>
              <a:buChar char="§"/>
            </a:pPr>
            <a:r>
              <a:rPr lang="en-US" sz="2000" dirty="0">
                <a:solidFill>
                  <a:srgbClr val="595959"/>
                </a:solidFill>
                <a:latin typeface="Univers"/>
                <a:ea typeface="Tahoma"/>
                <a:cs typeface="Tahoma"/>
              </a:rPr>
              <a:t>GNIS users are from Federal, Tribal, State, local agencies and the general  public</a:t>
            </a:r>
          </a:p>
          <a:p>
            <a:pPr marL="342900" indent="-342900" defTabSz="914400">
              <a:lnSpc>
                <a:spcPct val="150000"/>
              </a:lnSpc>
              <a:spcBef>
                <a:spcPts val="0"/>
              </a:spcBef>
              <a:buClr>
                <a:srgbClr val="006F4B"/>
              </a:buClr>
              <a:buSzTx/>
              <a:buFont typeface="Wingdings" panose="05000000000000000000" pitchFamily="2" charset="2"/>
              <a:buChar char="§"/>
            </a:pPr>
            <a:r>
              <a:rPr lang="en-US" sz="2000" dirty="0">
                <a:solidFill>
                  <a:srgbClr val="595959"/>
                </a:solidFill>
                <a:latin typeface="Univers"/>
                <a:ea typeface="Tahoma"/>
                <a:cs typeface="Tahoma"/>
              </a:rPr>
              <a:t>Contains historical and variant name information</a:t>
            </a:r>
          </a:p>
          <a:p>
            <a:pPr marL="0" indent="0" algn="ctr">
              <a:spcBef>
                <a:spcPts val="1600"/>
              </a:spcBef>
              <a:buNone/>
            </a:pPr>
            <a:r>
              <a:rPr lang="en-US" sz="1900" b="1" dirty="0">
                <a:latin typeface="Univers" panose="020B0503020202020204" pitchFamily="34" charset="0"/>
              </a:rPr>
              <a:t>Public Search Page:</a:t>
            </a:r>
          </a:p>
          <a:p>
            <a:pPr marL="0" indent="0" algn="ctr">
              <a:buNone/>
            </a:pPr>
            <a:r>
              <a:rPr lang="en-US" sz="1900" dirty="0">
                <a:latin typeface="Univers" panose="020B0503020202020204" pitchFamily="34" charset="0"/>
                <a:hlinkClick r:id="rId3"/>
              </a:rPr>
              <a:t>edits.nationalmap.gov/apps/</a:t>
            </a:r>
            <a:r>
              <a:rPr lang="en-US" sz="1900" dirty="0" err="1">
                <a:latin typeface="Univers" panose="020B0503020202020204" pitchFamily="34" charset="0"/>
                <a:hlinkClick r:id="rId3"/>
              </a:rPr>
              <a:t>gaz</a:t>
            </a:r>
            <a:r>
              <a:rPr lang="en-US" sz="1900" dirty="0">
                <a:latin typeface="Univers" panose="020B0503020202020204" pitchFamily="34" charset="0"/>
                <a:hlinkClick r:id="rId3"/>
              </a:rPr>
              <a:t>-domestic/public/search/names</a:t>
            </a:r>
            <a:endParaRPr lang="en-US" sz="1900" dirty="0">
              <a:latin typeface="Univers" panose="020B0503020202020204" pitchFamily="34" charset="0"/>
            </a:endParaRPr>
          </a:p>
          <a:p>
            <a:pPr marL="0" indent="0" algn="ctr">
              <a:buNone/>
            </a:pPr>
            <a:r>
              <a:rPr lang="en-US" sz="1900" b="1" dirty="0">
                <a:latin typeface="Univers" panose="020B0503020202020204" pitchFamily="34" charset="0"/>
              </a:rPr>
              <a:t>Download GNIS Data:</a:t>
            </a:r>
          </a:p>
          <a:p>
            <a:pPr marL="0" indent="0" algn="ctr">
              <a:buNone/>
            </a:pPr>
            <a:r>
              <a:rPr lang="en-US" sz="1900" b="0" i="0" dirty="0">
                <a:solidFill>
                  <a:srgbClr val="444444"/>
                </a:solidFill>
                <a:effectLst/>
                <a:latin typeface="Univers" panose="020B0503020202020204" pitchFamily="34" charset="0"/>
                <a:ea typeface="Calibri"/>
                <a:cs typeface="Calibri"/>
                <a:hlinkClick r:id="rId4"/>
              </a:rPr>
              <a:t>usgs.gov/</a:t>
            </a:r>
            <a:r>
              <a:rPr lang="en-US" sz="1900" b="0" i="0" dirty="0" err="1">
                <a:solidFill>
                  <a:srgbClr val="444444"/>
                </a:solidFill>
                <a:effectLst/>
                <a:latin typeface="Univers" panose="020B0503020202020204" pitchFamily="34" charset="0"/>
                <a:ea typeface="Calibri"/>
                <a:cs typeface="Calibri"/>
                <a:hlinkClick r:id="rId4"/>
              </a:rPr>
              <a:t>geonames</a:t>
            </a:r>
            <a:r>
              <a:rPr lang="en-US" sz="1900" b="0" i="0" dirty="0">
                <a:solidFill>
                  <a:srgbClr val="444444"/>
                </a:solidFill>
                <a:effectLst/>
                <a:latin typeface="Univers" panose="020B0503020202020204" pitchFamily="34" charset="0"/>
                <a:ea typeface="Calibri"/>
                <a:cs typeface="Calibri"/>
                <a:hlinkClick r:id="rId4"/>
              </a:rPr>
              <a:t>/download-</a:t>
            </a:r>
            <a:r>
              <a:rPr lang="en-US" sz="1900" b="0" i="0" dirty="0" err="1">
                <a:solidFill>
                  <a:srgbClr val="444444"/>
                </a:solidFill>
                <a:effectLst/>
                <a:latin typeface="Univers" panose="020B0503020202020204" pitchFamily="34" charset="0"/>
                <a:ea typeface="Calibri"/>
                <a:cs typeface="Calibri"/>
                <a:hlinkClick r:id="rId4"/>
              </a:rPr>
              <a:t>gnis</a:t>
            </a:r>
            <a:r>
              <a:rPr lang="en-US" sz="1900" b="0" i="0" dirty="0">
                <a:solidFill>
                  <a:srgbClr val="444444"/>
                </a:solidFill>
                <a:effectLst/>
                <a:latin typeface="Univers" panose="020B0503020202020204" pitchFamily="34" charset="0"/>
                <a:ea typeface="Calibri"/>
                <a:cs typeface="Calibri"/>
                <a:hlinkClick r:id="rId4"/>
              </a:rPr>
              <a:t>-data </a:t>
            </a:r>
            <a:endParaRPr lang="en-US" sz="1900" dirty="0">
              <a:latin typeface="Univers" panose="020B0503020202020204" pitchFamily="34" charset="0"/>
              <a:ea typeface="Calibri"/>
              <a:cs typeface="Calibri"/>
            </a:endParaRPr>
          </a:p>
          <a:p>
            <a:endParaRPr lang="en-US" dirty="0"/>
          </a:p>
        </p:txBody>
      </p:sp>
      <p:pic>
        <p:nvPicPr>
          <p:cNvPr id="5" name="bg object 16">
            <a:extLst>
              <a:ext uri="{FF2B5EF4-FFF2-40B4-BE49-F238E27FC236}">
                <a16:creationId xmlns:a16="http://schemas.microsoft.com/office/drawing/2014/main" id="{C42BAD86-60AC-449C-6AF9-0735C653E51F}"/>
              </a:ext>
            </a:extLst>
          </p:cNvPr>
          <p:cNvPicPr/>
          <p:nvPr/>
        </p:nvPicPr>
        <p:blipFill>
          <a:blip r:embed="rId5" cstate="print"/>
          <a:stretch>
            <a:fillRect/>
          </a:stretch>
        </p:blipFill>
        <p:spPr>
          <a:xfrm>
            <a:off x="9745026" y="1035424"/>
            <a:ext cx="1782339" cy="2118716"/>
          </a:xfrm>
          <a:prstGeom prst="rect">
            <a:avLst/>
          </a:prstGeom>
        </p:spPr>
      </p:pic>
    </p:spTree>
    <p:extLst>
      <p:ext uri="{BB962C8B-B14F-4D97-AF65-F5344CB8AC3E}">
        <p14:creationId xmlns:p14="http://schemas.microsoft.com/office/powerpoint/2010/main" val="9877293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raphical user interface&#10;&#10;Description automatically generated">
            <a:extLst>
              <a:ext uri="{FF2B5EF4-FFF2-40B4-BE49-F238E27FC236}">
                <a16:creationId xmlns:a16="http://schemas.microsoft.com/office/drawing/2014/main" id="{1C613CA7-50F2-D2D8-7E1B-4E5E454896A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9878" y="195204"/>
            <a:ext cx="11652243" cy="6070389"/>
          </a:xfrm>
          <a:prstGeom prst="rect">
            <a:avLst/>
          </a:prstGeom>
          <a:ln>
            <a:solidFill>
              <a:schemeClr val="tx1">
                <a:lumMod val="65000"/>
                <a:lumOff val="35000"/>
              </a:schemeClr>
            </a:solidFill>
          </a:ln>
          <a:effectLst>
            <a:outerShdw blurRad="50800" dist="38100" algn="l" rotWithShape="0">
              <a:prstClr val="black">
                <a:alpha val="40000"/>
              </a:prstClr>
            </a:outerShdw>
          </a:effectLst>
        </p:spPr>
      </p:pic>
    </p:spTree>
    <p:extLst>
      <p:ext uri="{BB962C8B-B14F-4D97-AF65-F5344CB8AC3E}">
        <p14:creationId xmlns:p14="http://schemas.microsoft.com/office/powerpoint/2010/main" val="7756391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14"/>
        <p:cNvGrpSpPr/>
        <p:nvPr/>
      </p:nvGrpSpPr>
      <p:grpSpPr>
        <a:xfrm>
          <a:off x="0" y="0"/>
          <a:ext cx="0" cy="0"/>
          <a:chOff x="0" y="0"/>
          <a:chExt cx="0" cy="0"/>
        </a:xfrm>
      </p:grpSpPr>
      <p:sp>
        <p:nvSpPr>
          <p:cNvPr id="415" name="Shape 415"/>
          <p:cNvSpPr txBox="1">
            <a:spLocks noGrp="1"/>
          </p:cNvSpPr>
          <p:nvPr>
            <p:ph type="title" idx="4294967295"/>
          </p:nvPr>
        </p:nvSpPr>
        <p:spPr>
          <a:xfrm>
            <a:off x="715962" y="306922"/>
            <a:ext cx="10760075" cy="655637"/>
          </a:xfrm>
          <a:prstGeom prst="rect">
            <a:avLst/>
          </a:prstGeom>
        </p:spPr>
        <p:txBody>
          <a:bodyPr spcFirstLastPara="1" vert="horz" wrap="square" lIns="68569" tIns="68569" rIns="68569" bIns="68569" rtlCol="0" anchor="t" anchorCtr="0">
            <a:noAutofit/>
          </a:bodyPr>
          <a:lstStyle/>
          <a:p>
            <a:pPr>
              <a:spcBef>
                <a:spcPts val="0"/>
              </a:spcBef>
              <a:buClr>
                <a:srgbClr val="006F4B"/>
              </a:buClr>
            </a:pPr>
            <a:r>
              <a:rPr lang="de-DE" sz="3200" dirty="0">
                <a:latin typeface="Univers" panose="020B0503020202020204" pitchFamily="34" charset="0"/>
              </a:rPr>
              <a:t>Geographic Names Information System (GNIS)</a:t>
            </a:r>
          </a:p>
        </p:txBody>
      </p:sp>
      <p:sp>
        <p:nvSpPr>
          <p:cNvPr id="7" name="Shape 416">
            <a:extLst>
              <a:ext uri="{FF2B5EF4-FFF2-40B4-BE49-F238E27FC236}">
                <a16:creationId xmlns:a16="http://schemas.microsoft.com/office/drawing/2014/main" id="{4860DCC6-2C2C-4E10-BE02-EA985E820080}"/>
              </a:ext>
            </a:extLst>
          </p:cNvPr>
          <p:cNvSpPr txBox="1">
            <a:spLocks/>
          </p:cNvSpPr>
          <p:nvPr/>
        </p:nvSpPr>
        <p:spPr>
          <a:xfrm>
            <a:off x="112346" y="1256164"/>
            <a:ext cx="5024430" cy="5294914"/>
          </a:xfrm>
          <a:prstGeom prst="rect">
            <a:avLst/>
          </a:prstGeom>
          <a:noFill/>
          <a:ln>
            <a:noFill/>
          </a:ln>
        </p:spPr>
        <p:txBody>
          <a:bodyPr spcFirstLastPara="1" vert="horz" wrap="square" lIns="68569" tIns="68569" rIns="68569" bIns="68569" rtlCol="0" anchor="t" anchorCtr="0">
            <a:noAutofit/>
          </a:bodyPr>
          <a:lstStyle>
            <a:defPPr marR="0" lvl="0" algn="l" rtl="0">
              <a:lnSpc>
                <a:spcPct val="100000"/>
              </a:lnSpc>
              <a:spcBef>
                <a:spcPts val="0"/>
              </a:spcBef>
              <a:spcAft>
                <a:spcPts val="0"/>
              </a:spcAft>
            </a:defPPr>
            <a:lvl1pPr marL="457200" marR="0" lvl="0" indent="-381000" algn="l" rtl="0">
              <a:lnSpc>
                <a:spcPct val="100000"/>
              </a:lnSpc>
              <a:spcBef>
                <a:spcPts val="2000"/>
              </a:spcBef>
              <a:spcAft>
                <a:spcPts val="0"/>
              </a:spcAft>
              <a:buClr>
                <a:srgbClr val="493A13"/>
              </a:buClr>
              <a:buSzPts val="2400"/>
              <a:buFont typeface="Noto Sans Symbols"/>
              <a:buChar char="■"/>
              <a:defRPr sz="2400" b="0" i="0" u="none" strike="noStrike" cap="none">
                <a:solidFill>
                  <a:srgbClr val="000000"/>
                </a:solidFill>
                <a:latin typeface="Arial"/>
                <a:ea typeface="Arial"/>
                <a:cs typeface="Arial"/>
                <a:sym typeface="Arial"/>
              </a:defRPr>
            </a:lvl1pPr>
            <a:lvl2pPr marL="914400" marR="0" lvl="1" indent="-342900" algn="l" rtl="0">
              <a:lnSpc>
                <a:spcPct val="100000"/>
              </a:lnSpc>
              <a:spcBef>
                <a:spcPts val="600"/>
              </a:spcBef>
              <a:spcAft>
                <a:spcPts val="0"/>
              </a:spcAft>
              <a:buClr>
                <a:schemeClr val="accent4"/>
              </a:buClr>
              <a:buSzPts val="1800"/>
              <a:buFont typeface="Noto Sans Symbols"/>
              <a:buChar char="■"/>
              <a:defRPr sz="1800" b="0" i="0" u="none" strike="noStrike" cap="none">
                <a:solidFill>
                  <a:srgbClr val="000000"/>
                </a:solidFill>
                <a:latin typeface="Arial"/>
                <a:ea typeface="Arial"/>
                <a:cs typeface="Arial"/>
                <a:sym typeface="Arial"/>
              </a:defRPr>
            </a:lvl2pPr>
            <a:lvl3pPr marL="1371600" marR="0" lvl="2" indent="-317500" algn="l" rtl="0">
              <a:lnSpc>
                <a:spcPct val="100000"/>
              </a:lnSpc>
              <a:spcBef>
                <a:spcPts val="600"/>
              </a:spcBef>
              <a:spcAft>
                <a:spcPts val="0"/>
              </a:spcAft>
              <a:buClr>
                <a:srgbClr val="493A13"/>
              </a:buClr>
              <a:buSzPts val="1400"/>
              <a:buFont typeface="Noto Sans Symbols"/>
              <a:buChar char="■"/>
              <a:defRPr sz="1400" b="0" i="0" u="none" strike="noStrike" cap="none">
                <a:solidFill>
                  <a:srgbClr val="000000"/>
                </a:solidFill>
                <a:latin typeface="Arial"/>
                <a:ea typeface="Arial"/>
                <a:cs typeface="Arial"/>
                <a:sym typeface="Arial"/>
              </a:defRPr>
            </a:lvl3pPr>
            <a:lvl4pPr marL="1828800" marR="0" lvl="3" indent="-304800" algn="l" rtl="0">
              <a:lnSpc>
                <a:spcPct val="100000"/>
              </a:lnSpc>
              <a:spcBef>
                <a:spcPts val="600"/>
              </a:spcBef>
              <a:spcAft>
                <a:spcPts val="0"/>
              </a:spcAft>
              <a:buClr>
                <a:schemeClr val="accent4"/>
              </a:buClr>
              <a:buSzPts val="1200"/>
              <a:buFont typeface="Noto Sans Symbols"/>
              <a:buChar char="■"/>
              <a:defRPr sz="1200" b="0" i="0" u="none" strike="noStrike" cap="none">
                <a:solidFill>
                  <a:srgbClr val="000000"/>
                </a:solidFill>
                <a:latin typeface="Arial"/>
                <a:ea typeface="Arial"/>
                <a:cs typeface="Arial"/>
                <a:sym typeface="Arial"/>
              </a:defRPr>
            </a:lvl4pPr>
            <a:lvl5pPr marL="2286000" marR="0" lvl="4" indent="-304800" algn="l" rtl="0">
              <a:lnSpc>
                <a:spcPct val="100000"/>
              </a:lnSpc>
              <a:spcBef>
                <a:spcPts val="600"/>
              </a:spcBef>
              <a:spcAft>
                <a:spcPts val="0"/>
              </a:spcAft>
              <a:buClr>
                <a:srgbClr val="493A13"/>
              </a:buClr>
              <a:buSzPts val="1200"/>
              <a:buFont typeface="Noto Sans Symbols"/>
              <a:buChar char="■"/>
              <a:defRPr sz="1200" b="0" i="0" u="none" strike="noStrike" cap="none">
                <a:solidFill>
                  <a:srgbClr val="000000"/>
                </a:solidFill>
                <a:latin typeface="Arial"/>
                <a:ea typeface="Arial"/>
                <a:cs typeface="Arial"/>
                <a:sym typeface="Arial"/>
              </a:defRPr>
            </a:lvl5pPr>
            <a:lvl6pPr marL="2743200" marR="0" lvl="5" indent="-304800" algn="l" rtl="0">
              <a:lnSpc>
                <a:spcPct val="100000"/>
              </a:lnSpc>
              <a:spcBef>
                <a:spcPts val="400"/>
              </a:spcBef>
              <a:spcAft>
                <a:spcPts val="0"/>
              </a:spcAft>
              <a:buClr>
                <a:schemeClr val="dk1"/>
              </a:buClr>
              <a:buSzPts val="1200"/>
              <a:buFont typeface="Arial"/>
              <a:buChar char="•"/>
              <a:defRPr sz="1200" b="0" i="0" u="none" strike="noStrike" cap="none">
                <a:solidFill>
                  <a:srgbClr val="000000"/>
                </a:solidFill>
                <a:latin typeface="Arial"/>
                <a:ea typeface="Arial"/>
                <a:cs typeface="Arial"/>
                <a:sym typeface="Arial"/>
              </a:defRPr>
            </a:lvl6pPr>
            <a:lvl7pPr marL="3200400" marR="0" lvl="6" indent="-317500" algn="l" rtl="0">
              <a:lnSpc>
                <a:spcPct val="100000"/>
              </a:lnSpc>
              <a:spcBef>
                <a:spcPts val="400"/>
              </a:spcBef>
              <a:spcAft>
                <a:spcPts val="0"/>
              </a:spcAft>
              <a:buClr>
                <a:schemeClr val="dk1"/>
              </a:buClr>
              <a:buSzPts val="1400"/>
              <a:buFont typeface="Arial"/>
              <a:buChar char="•"/>
              <a:defRPr sz="1400" b="0" i="0" u="none" strike="noStrike" cap="none">
                <a:solidFill>
                  <a:srgbClr val="000000"/>
                </a:solidFill>
                <a:latin typeface="Arial"/>
                <a:ea typeface="Arial"/>
                <a:cs typeface="Arial"/>
                <a:sym typeface="Arial"/>
              </a:defRPr>
            </a:lvl7pPr>
            <a:lvl8pPr marL="3657600" marR="0" lvl="7" indent="-317500" algn="l" rtl="0">
              <a:lnSpc>
                <a:spcPct val="100000"/>
              </a:lnSpc>
              <a:spcBef>
                <a:spcPts val="400"/>
              </a:spcBef>
              <a:spcAft>
                <a:spcPts val="0"/>
              </a:spcAft>
              <a:buClr>
                <a:schemeClr val="dk1"/>
              </a:buClr>
              <a:buSzPts val="1400"/>
              <a:buFont typeface="Arial"/>
              <a:buChar char="•"/>
              <a:defRPr sz="1400" b="0" i="0" u="none" strike="noStrike" cap="none">
                <a:solidFill>
                  <a:srgbClr val="000000"/>
                </a:solidFill>
                <a:latin typeface="Arial"/>
                <a:ea typeface="Arial"/>
                <a:cs typeface="Arial"/>
                <a:sym typeface="Arial"/>
              </a:defRPr>
            </a:lvl8pPr>
            <a:lvl9pPr marL="4114800" marR="0" lvl="8" indent="-317500" algn="l" rtl="0">
              <a:lnSpc>
                <a:spcPct val="100000"/>
              </a:lnSpc>
              <a:spcBef>
                <a:spcPts val="400"/>
              </a:spcBef>
              <a:spcAft>
                <a:spcPts val="0"/>
              </a:spcAft>
              <a:buClr>
                <a:schemeClr val="dk1"/>
              </a:buClr>
              <a:buSzPts val="1400"/>
              <a:buFont typeface="Arial"/>
              <a:buChar char="•"/>
              <a:defRPr sz="1400" b="0" i="0" u="none" strike="noStrike" cap="none">
                <a:solidFill>
                  <a:srgbClr val="000000"/>
                </a:solidFill>
                <a:latin typeface="Arial"/>
                <a:ea typeface="Arial"/>
                <a:cs typeface="Arial"/>
                <a:sym typeface="Arial"/>
              </a:defRPr>
            </a:lvl9pPr>
          </a:lstStyle>
          <a:p>
            <a:pPr>
              <a:spcBef>
                <a:spcPts val="0"/>
              </a:spcBef>
              <a:buClr>
                <a:srgbClr val="006F4B"/>
              </a:buClr>
              <a:buFont typeface="Wingdings" panose="05000000000000000000" pitchFamily="2" charset="2"/>
              <a:buChar char="§"/>
            </a:pPr>
            <a:r>
              <a:rPr lang="en-US" dirty="0">
                <a:solidFill>
                  <a:srgbClr val="BC5FBC"/>
                </a:solidFill>
                <a:latin typeface="Univers" panose="020B0503020202020204" pitchFamily="34" charset="0"/>
                <a:ea typeface="+mn-ea"/>
                <a:hlinkClick r:id="rId3"/>
              </a:rPr>
              <a:t>Domestic Names Search Tool</a:t>
            </a:r>
            <a:endParaRPr lang="en-US" dirty="0">
              <a:solidFill>
                <a:srgbClr val="BC5FBC"/>
              </a:solidFill>
              <a:latin typeface="Univers" panose="020B0503020202020204" pitchFamily="34" charset="0"/>
              <a:ea typeface="+mn-ea"/>
            </a:endParaRPr>
          </a:p>
          <a:p>
            <a:pPr marL="76200" indent="0">
              <a:spcBef>
                <a:spcPts val="0"/>
              </a:spcBef>
              <a:buClr>
                <a:srgbClr val="006F4B"/>
              </a:buClr>
              <a:buNone/>
            </a:pPr>
            <a:endParaRPr lang="en-US" dirty="0">
              <a:solidFill>
                <a:srgbClr val="BC5FBC"/>
              </a:solidFill>
              <a:latin typeface="Univers" panose="020B0503020202020204" pitchFamily="34" charset="0"/>
              <a:ea typeface="+mn-ea"/>
            </a:endParaRPr>
          </a:p>
          <a:p>
            <a:pPr marL="76200" indent="0">
              <a:spcBef>
                <a:spcPts val="0"/>
              </a:spcBef>
              <a:buClr>
                <a:srgbClr val="006F4B"/>
              </a:buClr>
              <a:buNone/>
            </a:pPr>
            <a:endParaRPr lang="en-US" dirty="0">
              <a:solidFill>
                <a:srgbClr val="BC5FBC"/>
              </a:solidFill>
              <a:latin typeface="Univers" panose="020B0503020202020204" pitchFamily="34" charset="0"/>
              <a:ea typeface="+mn-ea"/>
            </a:endParaRPr>
          </a:p>
          <a:p>
            <a:pPr marL="76200" indent="0">
              <a:spcBef>
                <a:spcPts val="0"/>
              </a:spcBef>
              <a:buClr>
                <a:srgbClr val="006F4B"/>
              </a:buClr>
              <a:buNone/>
            </a:pPr>
            <a:endParaRPr lang="en-US" sz="2000" dirty="0">
              <a:solidFill>
                <a:schemeClr val="tx1">
                  <a:lumMod val="65000"/>
                  <a:lumOff val="35000"/>
                </a:schemeClr>
              </a:solidFill>
              <a:latin typeface="Univers" panose="020B0503020202020204" pitchFamily="34" charset="0"/>
            </a:endParaRPr>
          </a:p>
          <a:p>
            <a:pPr>
              <a:spcBef>
                <a:spcPts val="0"/>
              </a:spcBef>
              <a:buClr>
                <a:srgbClr val="006F4B"/>
              </a:buClr>
              <a:buFont typeface="Wingdings" panose="05000000000000000000" pitchFamily="2" charset="2"/>
              <a:buChar char="§"/>
            </a:pPr>
            <a:endParaRPr lang="en-US" sz="2000" dirty="0">
              <a:solidFill>
                <a:schemeClr val="tx1">
                  <a:lumMod val="65000"/>
                  <a:lumOff val="35000"/>
                </a:schemeClr>
              </a:solidFill>
              <a:latin typeface="Univers" panose="020B0503020202020204" pitchFamily="34" charset="0"/>
            </a:endParaRPr>
          </a:p>
          <a:p>
            <a:pPr>
              <a:spcBef>
                <a:spcPts val="0"/>
              </a:spcBef>
              <a:buClr>
                <a:srgbClr val="006F4B"/>
              </a:buClr>
              <a:buFont typeface="Wingdings" panose="05000000000000000000" pitchFamily="2" charset="2"/>
              <a:buChar char="§"/>
            </a:pPr>
            <a:endParaRPr lang="en-US" sz="2000" dirty="0">
              <a:solidFill>
                <a:schemeClr val="tx1">
                  <a:lumMod val="65000"/>
                  <a:lumOff val="35000"/>
                </a:schemeClr>
              </a:solidFill>
              <a:latin typeface="Univers" panose="020B0503020202020204" pitchFamily="34" charset="0"/>
            </a:endParaRPr>
          </a:p>
          <a:p>
            <a:pPr>
              <a:spcBef>
                <a:spcPts val="0"/>
              </a:spcBef>
              <a:buClr>
                <a:srgbClr val="006F4B"/>
              </a:buClr>
              <a:buFont typeface="Wingdings" panose="05000000000000000000" pitchFamily="2" charset="2"/>
              <a:buChar char="§"/>
            </a:pPr>
            <a:endParaRPr lang="en-US" sz="2000" dirty="0">
              <a:solidFill>
                <a:schemeClr val="tx1">
                  <a:lumMod val="65000"/>
                  <a:lumOff val="35000"/>
                </a:schemeClr>
              </a:solidFill>
              <a:latin typeface="Univers" panose="020B0503020202020204" pitchFamily="34" charset="0"/>
            </a:endParaRPr>
          </a:p>
          <a:p>
            <a:pPr>
              <a:spcBef>
                <a:spcPts val="0"/>
              </a:spcBef>
              <a:buClr>
                <a:srgbClr val="006F4B"/>
              </a:buClr>
              <a:buFont typeface="Wingdings" panose="05000000000000000000" pitchFamily="2" charset="2"/>
              <a:buChar char="§"/>
            </a:pPr>
            <a:endParaRPr lang="en-US" sz="2000" dirty="0">
              <a:solidFill>
                <a:schemeClr val="tx1">
                  <a:lumMod val="65000"/>
                  <a:lumOff val="35000"/>
                </a:schemeClr>
              </a:solidFill>
              <a:latin typeface="Univers" panose="020B0503020202020204" pitchFamily="34" charset="0"/>
            </a:endParaRPr>
          </a:p>
          <a:p>
            <a:pPr>
              <a:spcBef>
                <a:spcPts val="0"/>
              </a:spcBef>
              <a:buClr>
                <a:srgbClr val="006F4B"/>
              </a:buClr>
              <a:buFont typeface="Wingdings" panose="05000000000000000000" pitchFamily="2" charset="2"/>
              <a:buChar char="§"/>
            </a:pPr>
            <a:endParaRPr lang="en-US" sz="2000" dirty="0">
              <a:solidFill>
                <a:schemeClr val="tx1">
                  <a:lumMod val="65000"/>
                  <a:lumOff val="35000"/>
                </a:schemeClr>
              </a:solidFill>
              <a:latin typeface="Univers" panose="020B0503020202020204" pitchFamily="34" charset="0"/>
            </a:endParaRPr>
          </a:p>
          <a:p>
            <a:pPr marL="76200" indent="0">
              <a:spcBef>
                <a:spcPts val="0"/>
              </a:spcBef>
              <a:buClr>
                <a:srgbClr val="006F4B"/>
              </a:buClr>
              <a:buNone/>
            </a:pPr>
            <a:endParaRPr lang="en-US" sz="2000" dirty="0">
              <a:solidFill>
                <a:srgbClr val="BC5FBC"/>
              </a:solidFill>
              <a:latin typeface="Univers" panose="020B0503020202020204" pitchFamily="34" charset="0"/>
            </a:endParaRPr>
          </a:p>
          <a:p>
            <a:pPr>
              <a:spcBef>
                <a:spcPts val="0"/>
              </a:spcBef>
              <a:buClr>
                <a:srgbClr val="006F4B"/>
              </a:buClr>
              <a:buFont typeface="Wingdings" panose="05000000000000000000" pitchFamily="2" charset="2"/>
              <a:buChar char="§"/>
            </a:pPr>
            <a:r>
              <a:rPr lang="en-US" dirty="0">
                <a:solidFill>
                  <a:srgbClr val="171717"/>
                </a:solidFill>
                <a:latin typeface="Univers" panose="020B0503020202020204" pitchFamily="34" charset="0"/>
                <a:cs typeface="Arial" panose="020B0604020202020204" pitchFamily="34" charset="0"/>
                <a:hlinkClick r:id="rId4"/>
              </a:rPr>
              <a:t>NGP Training Video Lesson 14a - Searching for Domestic Names in the Geographic Names Information System</a:t>
            </a:r>
            <a:endParaRPr lang="en-US" dirty="0">
              <a:solidFill>
                <a:srgbClr val="171717"/>
              </a:solidFill>
              <a:latin typeface="Univers" panose="020B0503020202020204" pitchFamily="34" charset="0"/>
              <a:cs typeface="Arial" panose="020B0604020202020204" pitchFamily="34" charset="0"/>
            </a:endParaRPr>
          </a:p>
          <a:p>
            <a:pPr marL="76200" indent="0">
              <a:spcBef>
                <a:spcPts val="0"/>
              </a:spcBef>
              <a:buClr>
                <a:srgbClr val="006F4B"/>
              </a:buClr>
              <a:buNone/>
            </a:pPr>
            <a:endParaRPr lang="en-US" sz="2200" dirty="0">
              <a:solidFill>
                <a:srgbClr val="171717"/>
              </a:solidFill>
              <a:latin typeface="Merriweather Web"/>
            </a:endParaRPr>
          </a:p>
          <a:p>
            <a:pPr marL="427990" lvl="1" indent="0">
              <a:spcBef>
                <a:spcPts val="0"/>
              </a:spcBef>
              <a:buClr>
                <a:srgbClr val="006F4B"/>
              </a:buClr>
              <a:buNone/>
            </a:pPr>
            <a:endParaRPr lang="en-US" sz="1400" dirty="0"/>
          </a:p>
          <a:p>
            <a:pPr marL="713740" lvl="1" indent="-285115">
              <a:spcBef>
                <a:spcPts val="0"/>
              </a:spcBef>
              <a:buClr>
                <a:srgbClr val="006F4B"/>
              </a:buClr>
              <a:buFont typeface="Wingdings" panose="05000000000000000000" pitchFamily="2" charset="2"/>
              <a:buChar char="§"/>
            </a:pPr>
            <a:endParaRPr lang="en-US" sz="1400" dirty="0"/>
          </a:p>
          <a:p>
            <a:pPr marL="713740" lvl="1" indent="-285115">
              <a:spcBef>
                <a:spcPts val="0"/>
              </a:spcBef>
              <a:buClr>
                <a:srgbClr val="006F4B"/>
              </a:buClr>
              <a:buFont typeface="Wingdings" panose="05000000000000000000" pitchFamily="2" charset="2"/>
              <a:buChar char="§"/>
            </a:pPr>
            <a:endParaRPr lang="en-US" sz="1400" dirty="0"/>
          </a:p>
        </p:txBody>
      </p:sp>
      <p:pic>
        <p:nvPicPr>
          <p:cNvPr id="3" name="Picture 2" descr="Qr code&#10;&#10;Description automatically generated">
            <a:extLst>
              <a:ext uri="{FF2B5EF4-FFF2-40B4-BE49-F238E27FC236}">
                <a16:creationId xmlns:a16="http://schemas.microsoft.com/office/drawing/2014/main" id="{347E21A9-905C-8838-5F50-8684C03944B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69456" y="1908666"/>
            <a:ext cx="2403296" cy="2403296"/>
          </a:xfrm>
          <a:prstGeom prst="rect">
            <a:avLst/>
          </a:prstGeom>
        </p:spPr>
      </p:pic>
      <p:pic>
        <p:nvPicPr>
          <p:cNvPr id="10" name="Picture 9">
            <a:extLst>
              <a:ext uri="{FF2B5EF4-FFF2-40B4-BE49-F238E27FC236}">
                <a16:creationId xmlns:a16="http://schemas.microsoft.com/office/drawing/2014/main" id="{5EB4F95E-AA00-AA36-9653-D540E7E27242}"/>
              </a:ext>
            </a:extLst>
          </p:cNvPr>
          <p:cNvPicPr>
            <a:picLocks noChangeAspect="1"/>
          </p:cNvPicPr>
          <p:nvPr/>
        </p:nvPicPr>
        <p:blipFill>
          <a:blip r:embed="rId6"/>
          <a:stretch>
            <a:fillRect/>
          </a:stretch>
        </p:blipFill>
        <p:spPr>
          <a:xfrm>
            <a:off x="4988881" y="2136199"/>
            <a:ext cx="6972963" cy="3479172"/>
          </a:xfrm>
          <a:prstGeom prst="rect">
            <a:avLst/>
          </a:prstGeom>
          <a:ln>
            <a:solidFill>
              <a:schemeClr val="tx1">
                <a:lumMod val="65000"/>
                <a:lumOff val="35000"/>
              </a:schemeClr>
            </a:solidFill>
          </a:ln>
          <a:effectLst>
            <a:outerShdw blurRad="50800" dist="38100" algn="l" rotWithShape="0">
              <a:prstClr val="black">
                <a:alpha val="40000"/>
              </a:prstClr>
            </a:outerShdw>
          </a:effectLst>
        </p:spPr>
      </p:pic>
    </p:spTree>
    <p:extLst>
      <p:ext uri="{BB962C8B-B14F-4D97-AF65-F5344CB8AC3E}">
        <p14:creationId xmlns:p14="http://schemas.microsoft.com/office/powerpoint/2010/main" val="8028793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5762" name="Rectangle 2"/>
          <p:cNvSpPr>
            <a:spLocks noGrp="1" noChangeArrowheads="1"/>
          </p:cNvSpPr>
          <p:nvPr>
            <p:ph type="title"/>
          </p:nvPr>
        </p:nvSpPr>
        <p:spPr>
          <a:xfrm>
            <a:off x="782320" y="318950"/>
            <a:ext cx="8915717" cy="883920"/>
          </a:xfrm>
        </p:spPr>
        <p:txBody>
          <a:bodyPr/>
          <a:lstStyle/>
          <a:p>
            <a:r>
              <a:rPr lang="en-US" sz="3200" dirty="0">
                <a:latin typeface="Univers" panose="020B0503020202020204" pitchFamily="34" charset="0"/>
              </a:rPr>
              <a:t>The National Map</a:t>
            </a:r>
          </a:p>
        </p:txBody>
      </p:sp>
      <p:sp>
        <p:nvSpPr>
          <p:cNvPr id="885763" name="Rectangle 3"/>
          <p:cNvSpPr>
            <a:spLocks noChangeArrowheads="1"/>
          </p:cNvSpPr>
          <p:nvPr/>
        </p:nvSpPr>
        <p:spPr bwMode="auto">
          <a:xfrm>
            <a:off x="782321" y="1116106"/>
            <a:ext cx="7438135" cy="50835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1" rIns="90488" bIns="44451" anchor="t"/>
          <a:lstStyle/>
          <a:p>
            <a:pPr defTabSz="457200" fontAlgn="auto">
              <a:spcAft>
                <a:spcPts val="0"/>
              </a:spcAft>
              <a:buClr>
                <a:srgbClr val="006F4B"/>
              </a:buClr>
              <a:buSzPct val="125000"/>
              <a:buNone/>
              <a:defRPr/>
            </a:pPr>
            <a:r>
              <a:rPr lang="en-US" sz="1800" b="1" i="1" dirty="0">
                <a:solidFill>
                  <a:srgbClr val="595959"/>
                </a:solidFill>
                <a:latin typeface="Univers" panose="020B0503020202020204" pitchFamily="34" charset="0"/>
                <a:ea typeface="Tahoma"/>
                <a:cs typeface="Tahoma"/>
              </a:rPr>
              <a:t>Topographic data and map products, and a range of related applications and map services</a:t>
            </a:r>
          </a:p>
          <a:p>
            <a:pPr marL="796290" lvl="1" indent="-339090" defTabSz="457200" fontAlgn="auto">
              <a:lnSpc>
                <a:spcPct val="150000"/>
              </a:lnSpc>
              <a:spcAft>
                <a:spcPts val="0"/>
              </a:spcAft>
              <a:buClr>
                <a:srgbClr val="006F4B"/>
              </a:buClr>
              <a:buSzPct val="125000"/>
              <a:buFont typeface="Wingdings" pitchFamily="2" charset="2"/>
              <a:buChar char="§"/>
              <a:defRPr/>
            </a:pPr>
            <a:r>
              <a:rPr lang="en-US" sz="1800" dirty="0">
                <a:solidFill>
                  <a:srgbClr val="595959"/>
                </a:solidFill>
                <a:latin typeface="Univers" panose="020B0503020202020204" pitchFamily="34" charset="0"/>
                <a:ea typeface="Tahoma"/>
                <a:cs typeface="Tahoma"/>
              </a:rPr>
              <a:t>Topographic maps and services</a:t>
            </a:r>
          </a:p>
          <a:p>
            <a:pPr marL="1253490" lvl="2" indent="-339090" defTabSz="457200" fontAlgn="auto">
              <a:lnSpc>
                <a:spcPct val="150000"/>
              </a:lnSpc>
              <a:spcAft>
                <a:spcPts val="0"/>
              </a:spcAft>
              <a:buClr>
                <a:srgbClr val="006F4B"/>
              </a:buClr>
              <a:buSzPct val="65000"/>
              <a:buFont typeface="Wingdings" panose="05000000000000000000" pitchFamily="2" charset="2"/>
              <a:buChar char="q"/>
              <a:defRPr/>
            </a:pPr>
            <a:r>
              <a:rPr lang="en-US" sz="1800" dirty="0">
                <a:solidFill>
                  <a:srgbClr val="595959"/>
                </a:solidFill>
                <a:latin typeface="Univers" panose="020B0503020202020204" pitchFamily="34" charset="0"/>
                <a:ea typeface="Tahoma"/>
                <a:cs typeface="Tahoma"/>
              </a:rPr>
              <a:t>OnDemand Topo (topoBuilder), US Topo, Historical Topographic Maps </a:t>
            </a:r>
          </a:p>
          <a:p>
            <a:pPr marL="796290" lvl="1" indent="-339090" defTabSz="457200" fontAlgn="auto">
              <a:lnSpc>
                <a:spcPct val="150000"/>
              </a:lnSpc>
              <a:spcAft>
                <a:spcPts val="0"/>
              </a:spcAft>
              <a:buClr>
                <a:srgbClr val="006F4B"/>
              </a:buClr>
              <a:buSzPct val="125000"/>
              <a:buFont typeface="Wingdings" pitchFamily="2" charset="2"/>
              <a:buChar char="§"/>
              <a:defRPr/>
            </a:pPr>
            <a:r>
              <a:rPr lang="en-US" sz="1800" dirty="0">
                <a:solidFill>
                  <a:srgbClr val="595959"/>
                </a:solidFill>
                <a:latin typeface="Univers" panose="020B0503020202020204" pitchFamily="34" charset="0"/>
                <a:ea typeface="Tahoma"/>
                <a:cs typeface="Tahoma"/>
              </a:rPr>
              <a:t>Geospatial data</a:t>
            </a:r>
          </a:p>
          <a:p>
            <a:pPr marL="1253490" lvl="2" indent="-339090" defTabSz="457200" fontAlgn="auto">
              <a:spcAft>
                <a:spcPts val="0"/>
              </a:spcAft>
              <a:buClr>
                <a:srgbClr val="006F4B"/>
              </a:buClr>
              <a:buSzPct val="65000"/>
              <a:buFont typeface="Wingdings" panose="05000000000000000000" pitchFamily="2" charset="2"/>
              <a:buChar char="q"/>
              <a:defRPr/>
            </a:pPr>
            <a:r>
              <a:rPr lang="en-US" sz="1800" dirty="0">
                <a:solidFill>
                  <a:srgbClr val="595959"/>
                </a:solidFill>
                <a:latin typeface="Univers" panose="020B0503020202020204" pitchFamily="34" charset="0"/>
                <a:ea typeface="Tahoma"/>
                <a:cs typeface="Tahoma"/>
              </a:rPr>
              <a:t>Foundational – elevation, hydrography, and geographic names</a:t>
            </a:r>
          </a:p>
          <a:p>
            <a:pPr marL="1253490" lvl="2" indent="-339090" defTabSz="457200" fontAlgn="auto">
              <a:spcAft>
                <a:spcPts val="0"/>
              </a:spcAft>
              <a:buClr>
                <a:srgbClr val="006F4B"/>
              </a:buClr>
              <a:buSzPct val="65000"/>
              <a:buFont typeface="Wingdings" panose="05000000000000000000" pitchFamily="2" charset="2"/>
              <a:buChar char="q"/>
              <a:defRPr/>
            </a:pPr>
            <a:r>
              <a:rPr lang="en-US" sz="1800" dirty="0">
                <a:solidFill>
                  <a:srgbClr val="595959"/>
                </a:solidFill>
                <a:latin typeface="Univers" panose="020B0503020202020204" pitchFamily="34" charset="0"/>
                <a:ea typeface="Tahoma"/>
                <a:cs typeface="Tahoma"/>
              </a:rPr>
              <a:t>Curated - structures, transportation, and boundaries</a:t>
            </a:r>
          </a:p>
          <a:p>
            <a:pPr marL="1253490" lvl="2" indent="-339090" defTabSz="457200" fontAlgn="auto">
              <a:spcAft>
                <a:spcPts val="0"/>
              </a:spcAft>
              <a:buClr>
                <a:srgbClr val="006F4B"/>
              </a:buClr>
              <a:buSzPct val="65000"/>
              <a:buFont typeface="Wingdings" panose="05000000000000000000" pitchFamily="2" charset="2"/>
              <a:buChar char="q"/>
              <a:defRPr/>
            </a:pPr>
            <a:r>
              <a:rPr lang="en-US" sz="1800" dirty="0">
                <a:solidFill>
                  <a:srgbClr val="595959"/>
                </a:solidFill>
                <a:latin typeface="Univers" panose="020B0503020202020204" pitchFamily="34" charset="0"/>
                <a:ea typeface="Tahoma"/>
                <a:cs typeface="Tahoma"/>
              </a:rPr>
              <a:t>Context - landcover and </a:t>
            </a:r>
            <a:r>
              <a:rPr lang="en-US" sz="1800" dirty="0" err="1">
                <a:solidFill>
                  <a:srgbClr val="595959"/>
                </a:solidFill>
                <a:latin typeface="Univers" panose="020B0503020202020204" pitchFamily="34" charset="0"/>
                <a:ea typeface="Tahoma"/>
                <a:cs typeface="Tahoma"/>
              </a:rPr>
              <a:t>orthoimagery</a:t>
            </a:r>
            <a:endParaRPr lang="en-US" sz="1800" dirty="0">
              <a:solidFill>
                <a:srgbClr val="595959"/>
              </a:solidFill>
              <a:latin typeface="Univers" panose="020B0503020202020204" pitchFamily="34" charset="0"/>
              <a:ea typeface="Tahoma"/>
              <a:cs typeface="Tahoma"/>
            </a:endParaRPr>
          </a:p>
          <a:p>
            <a:pPr marL="796290" lvl="1" indent="-339090" defTabSz="457200" fontAlgn="auto">
              <a:lnSpc>
                <a:spcPct val="150000"/>
              </a:lnSpc>
              <a:spcAft>
                <a:spcPct val="10000"/>
              </a:spcAft>
              <a:buClr>
                <a:srgbClr val="006F4B"/>
              </a:buClr>
              <a:buSzPct val="125000"/>
              <a:buFont typeface="Wingdings" pitchFamily="2" charset="2"/>
              <a:buChar char="§"/>
              <a:defRPr/>
            </a:pPr>
            <a:r>
              <a:rPr kumimoji="0" lang="en-US" sz="1800" b="0" i="0" u="none" strike="noStrike" kern="1200" cap="none" spc="0" normalizeH="0" baseline="0" noProof="0" dirty="0">
                <a:ln>
                  <a:noFill/>
                </a:ln>
                <a:solidFill>
                  <a:srgbClr val="595959"/>
                </a:solidFill>
                <a:effectLst/>
                <a:uLnTx/>
                <a:uFillTx/>
                <a:latin typeface="Univers" panose="020B0503020202020204" pitchFamily="34" charset="0"/>
              </a:rPr>
              <a:t>Public domain - available free of charge</a:t>
            </a:r>
            <a:endParaRPr lang="en-US" sz="1800" dirty="0">
              <a:solidFill>
                <a:srgbClr val="595959"/>
              </a:solidFill>
              <a:latin typeface="Univers" panose="020B0503020202020204" pitchFamily="34" charset="0"/>
            </a:endParaRPr>
          </a:p>
          <a:p>
            <a:pPr marL="796290" lvl="1" indent="-339090" defTabSz="457200" fontAlgn="auto">
              <a:lnSpc>
                <a:spcPct val="150000"/>
              </a:lnSpc>
              <a:spcAft>
                <a:spcPct val="35000"/>
              </a:spcAft>
              <a:buClr>
                <a:srgbClr val="006F4B"/>
              </a:buClr>
              <a:buSzPct val="125000"/>
              <a:buFont typeface="Wingdings" pitchFamily="2" charset="2"/>
              <a:buChar char="§"/>
              <a:defRPr/>
            </a:pPr>
            <a:r>
              <a:rPr lang="en-US" sz="1800" dirty="0">
                <a:solidFill>
                  <a:srgbClr val="595959"/>
                </a:solidFill>
                <a:latin typeface="Univers" panose="020B0503020202020204" pitchFamily="34" charset="0"/>
              </a:rPr>
              <a:t>B</a:t>
            </a:r>
            <a:r>
              <a:rPr kumimoji="0" lang="en-US" sz="1800" b="0" i="0" u="none" strike="noStrike" kern="1200" cap="none" spc="0" normalizeH="0" baseline="0" noProof="0" dirty="0" err="1">
                <a:ln>
                  <a:noFill/>
                </a:ln>
                <a:solidFill>
                  <a:srgbClr val="595959"/>
                </a:solidFill>
                <a:effectLst/>
                <a:uLnTx/>
                <a:uFillTx/>
                <a:latin typeface="Univers" panose="020B0503020202020204" pitchFamily="34" charset="0"/>
              </a:rPr>
              <a:t>uilt</a:t>
            </a:r>
            <a:r>
              <a:rPr kumimoji="0" lang="en-US" sz="1800" b="0" i="0" u="none" strike="noStrike" kern="1200" cap="none" spc="0" normalizeH="0" baseline="0" noProof="0" dirty="0">
                <a:ln>
                  <a:noFill/>
                </a:ln>
                <a:solidFill>
                  <a:srgbClr val="595959"/>
                </a:solidFill>
                <a:effectLst/>
                <a:uLnTx/>
                <a:uFillTx/>
                <a:latin typeface="Univers" panose="020B0503020202020204" pitchFamily="34" charset="0"/>
              </a:rPr>
              <a:t> on partnerships and standards</a:t>
            </a:r>
            <a:endParaRPr lang="en-US" sz="1800" b="0" i="0" u="none" strike="noStrike" kern="1200" cap="none" spc="0" normalizeH="0" baseline="0" noProof="0" dirty="0">
              <a:ln>
                <a:noFill/>
              </a:ln>
              <a:solidFill>
                <a:srgbClr val="595959"/>
              </a:solidFill>
              <a:effectLst/>
              <a:uLnTx/>
              <a:uFillTx/>
              <a:latin typeface="Univers" panose="020B0503020202020204" pitchFamily="34" charset="0"/>
              <a:cs typeface="Arial"/>
            </a:endParaRPr>
          </a:p>
          <a:p>
            <a:pPr marL="796290" lvl="1" indent="-339090" defTabSz="457200" fontAlgn="auto">
              <a:spcAft>
                <a:spcPts val="0"/>
              </a:spcAft>
              <a:buClr>
                <a:srgbClr val="006F4B"/>
              </a:buClr>
              <a:buSzPct val="65000"/>
              <a:buFont typeface="Wingdings" panose="05000000000000000000" pitchFamily="2" charset="2"/>
              <a:buChar char="q"/>
              <a:defRPr/>
            </a:pPr>
            <a:endParaRPr lang="en-US" sz="1800" dirty="0">
              <a:solidFill>
                <a:srgbClr val="595959"/>
              </a:solidFill>
              <a:latin typeface="Univers" panose="020B0503020202020204" pitchFamily="34" charset="0"/>
              <a:ea typeface="Tahoma"/>
              <a:cs typeface="Tahoma"/>
            </a:endParaRPr>
          </a:p>
        </p:txBody>
      </p:sp>
      <p:grpSp>
        <p:nvGrpSpPr>
          <p:cNvPr id="2" name="Group 1">
            <a:extLst>
              <a:ext uri="{FF2B5EF4-FFF2-40B4-BE49-F238E27FC236}">
                <a16:creationId xmlns:a16="http://schemas.microsoft.com/office/drawing/2014/main" id="{C04B2D6A-EF4E-02F7-44C0-816C6C5EEBBA}"/>
              </a:ext>
            </a:extLst>
          </p:cNvPr>
          <p:cNvGrpSpPr/>
          <p:nvPr/>
        </p:nvGrpSpPr>
        <p:grpSpPr>
          <a:xfrm>
            <a:off x="8460806" y="0"/>
            <a:ext cx="3731194" cy="6858000"/>
            <a:chOff x="8460806" y="0"/>
            <a:chExt cx="3731194" cy="6858000"/>
          </a:xfrm>
        </p:grpSpPr>
        <p:pic>
          <p:nvPicPr>
            <p:cNvPr id="5" name="Picture 4" descr="A black background with white text&#10;&#10;Description automatically generated">
              <a:extLst>
                <a:ext uri="{FF2B5EF4-FFF2-40B4-BE49-F238E27FC236}">
                  <a16:creationId xmlns:a16="http://schemas.microsoft.com/office/drawing/2014/main" id="{DC4BA4BD-A65E-8C70-0754-680DDE3C4475}"/>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b="71200"/>
            <a:stretch/>
          </p:blipFill>
          <p:spPr>
            <a:xfrm>
              <a:off x="8460807" y="0"/>
              <a:ext cx="3731193" cy="2478280"/>
            </a:xfrm>
            <a:prstGeom prst="rect">
              <a:avLst/>
            </a:prstGeom>
          </p:spPr>
        </p:pic>
        <p:pic>
          <p:nvPicPr>
            <p:cNvPr id="6" name="Content Placeholder 5" descr="A collage of maps&#10;&#10;Description automatically generated">
              <a:extLst>
                <a:ext uri="{FF2B5EF4-FFF2-40B4-BE49-F238E27FC236}">
                  <a16:creationId xmlns:a16="http://schemas.microsoft.com/office/drawing/2014/main" id="{65FFDFC0-7E49-82F5-FC4E-2A8EA4E671EF}"/>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25272" t="428" b="-1"/>
            <a:stretch/>
          </p:blipFill>
          <p:spPr>
            <a:xfrm>
              <a:off x="8460807" y="2478280"/>
              <a:ext cx="3731193" cy="2917993"/>
            </a:xfrm>
            <a:prstGeom prst="rect">
              <a:avLst/>
            </a:prstGeom>
            <a:noFill/>
            <a:ln>
              <a:noFill/>
            </a:ln>
          </p:spPr>
        </p:pic>
        <p:pic>
          <p:nvPicPr>
            <p:cNvPr id="9" name="Picture 8" descr="A black background with white text&#10;&#10;Description automatically generated">
              <a:extLst>
                <a:ext uri="{FF2B5EF4-FFF2-40B4-BE49-F238E27FC236}">
                  <a16:creationId xmlns:a16="http://schemas.microsoft.com/office/drawing/2014/main" id="{829076C4-4CA8-1D71-2176-947E3BA2AAE0}"/>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t="76533" b="6533"/>
            <a:stretch/>
          </p:blipFill>
          <p:spPr>
            <a:xfrm>
              <a:off x="8460806" y="5396272"/>
              <a:ext cx="3731194" cy="1461728"/>
            </a:xfrm>
            <a:prstGeom prst="rect">
              <a:avLst/>
            </a:prstGeom>
          </p:spPr>
        </p:pic>
      </p:grpSp>
    </p:spTree>
    <p:extLst>
      <p:ext uri="{BB962C8B-B14F-4D97-AF65-F5344CB8AC3E}">
        <p14:creationId xmlns:p14="http://schemas.microsoft.com/office/powerpoint/2010/main" val="29139826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E06567B7-9E64-DF18-7FB2-67D882E5F93A}"/>
              </a:ext>
            </a:extLst>
          </p:cNvPr>
          <p:cNvGrpSpPr/>
          <p:nvPr/>
        </p:nvGrpSpPr>
        <p:grpSpPr>
          <a:xfrm>
            <a:off x="6083836" y="73179"/>
            <a:ext cx="4683505" cy="6201755"/>
            <a:chOff x="6083836" y="73179"/>
            <a:chExt cx="4683505" cy="6201755"/>
          </a:xfrm>
        </p:grpSpPr>
        <p:grpSp>
          <p:nvGrpSpPr>
            <p:cNvPr id="22" name="Group 21">
              <a:extLst>
                <a:ext uri="{FF2B5EF4-FFF2-40B4-BE49-F238E27FC236}">
                  <a16:creationId xmlns:a16="http://schemas.microsoft.com/office/drawing/2014/main" id="{3EBFE4D5-776F-3FE0-3511-BD3494C79602}"/>
                </a:ext>
              </a:extLst>
            </p:cNvPr>
            <p:cNvGrpSpPr/>
            <p:nvPr/>
          </p:nvGrpSpPr>
          <p:grpSpPr>
            <a:xfrm>
              <a:off x="6083836" y="73179"/>
              <a:ext cx="4683505" cy="5728984"/>
              <a:chOff x="5915516" y="716994"/>
              <a:chExt cx="4683505" cy="5728984"/>
            </a:xfrm>
          </p:grpSpPr>
          <p:pic>
            <p:nvPicPr>
              <p:cNvPr id="16" name="Ferry Swale, AZ Quad" descr="Ferry Swale, AZ US Topo map">
                <a:extLst>
                  <a:ext uri="{FF2B5EF4-FFF2-40B4-BE49-F238E27FC236}">
                    <a16:creationId xmlns:a16="http://schemas.microsoft.com/office/drawing/2014/main" id="{136C4717-F8A0-B735-DB5C-B4E0038E3789}"/>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5915516" y="716994"/>
                <a:ext cx="2348111" cy="2864406"/>
              </a:xfrm>
              <a:prstGeom prst="rect">
                <a:avLst/>
              </a:prstGeom>
              <a:ln>
                <a:solidFill>
                  <a:schemeClr val="bg2">
                    <a:lumMod val="25000"/>
                  </a:schemeClr>
                </a:solidFill>
              </a:ln>
              <a:effectLst>
                <a:outerShdw blurRad="50800" dist="38100" dir="2700000" algn="tl" rotWithShape="0">
                  <a:prstClr val="black">
                    <a:alpha val="40000"/>
                  </a:prstClr>
                </a:outerShdw>
              </a:effectLst>
            </p:spPr>
          </p:pic>
          <p:pic>
            <p:nvPicPr>
              <p:cNvPr id="17" name="Page, AZ Quad" descr="Page, AZ US Topo map">
                <a:extLst>
                  <a:ext uri="{FF2B5EF4-FFF2-40B4-BE49-F238E27FC236}">
                    <a16:creationId xmlns:a16="http://schemas.microsoft.com/office/drawing/2014/main" id="{FEB7FB38-F35B-B62F-AD08-48D7CDFD8E33}"/>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8263038" y="716994"/>
                <a:ext cx="2335983" cy="2864405"/>
              </a:xfrm>
              <a:prstGeom prst="rect">
                <a:avLst/>
              </a:prstGeom>
              <a:ln>
                <a:solidFill>
                  <a:schemeClr val="bg2">
                    <a:lumMod val="25000"/>
                  </a:schemeClr>
                </a:solidFill>
              </a:ln>
              <a:effectLst>
                <a:outerShdw blurRad="50800" dist="38100" dir="2700000" algn="tl" rotWithShape="0">
                  <a:prstClr val="black">
                    <a:alpha val="40000"/>
                  </a:prstClr>
                </a:outerShdw>
              </a:effectLst>
            </p:spPr>
          </p:pic>
          <p:pic>
            <p:nvPicPr>
              <p:cNvPr id="18" name="Lees Ferry, AZ Quad" descr="Lees Ferry, AZ US Topo map">
                <a:extLst>
                  <a:ext uri="{FF2B5EF4-FFF2-40B4-BE49-F238E27FC236}">
                    <a16:creationId xmlns:a16="http://schemas.microsoft.com/office/drawing/2014/main" id="{BB3C2E94-9C24-6FC4-3074-75E04DA115FA}"/>
                  </a:ext>
                </a:extLst>
              </p:cNvPr>
              <p:cNvPicPr>
                <a:picLocks noChangeAspect="1"/>
              </p:cNvPicPr>
              <p:nvPr/>
            </p:nvPicPr>
            <p:blipFill rotWithShape="1">
              <a:blip r:embed="rId5" cstate="email">
                <a:extLst>
                  <a:ext uri="{28A0092B-C50C-407E-A947-70E740481C1C}">
                    <a14:useLocalDpi xmlns:a14="http://schemas.microsoft.com/office/drawing/2010/main"/>
                  </a:ext>
                </a:extLst>
              </a:blip>
              <a:srcRect/>
              <a:stretch/>
            </p:blipFill>
            <p:spPr>
              <a:xfrm>
                <a:off x="5915517" y="3581571"/>
                <a:ext cx="2348111" cy="2864407"/>
              </a:xfrm>
              <a:prstGeom prst="rect">
                <a:avLst/>
              </a:prstGeom>
              <a:ln>
                <a:solidFill>
                  <a:schemeClr val="bg2">
                    <a:lumMod val="25000"/>
                  </a:schemeClr>
                </a:solidFill>
              </a:ln>
              <a:effectLst>
                <a:outerShdw blurRad="50800" dist="38100" dir="2700000" algn="tl" rotWithShape="0">
                  <a:prstClr val="black">
                    <a:alpha val="40000"/>
                  </a:prstClr>
                </a:outerShdw>
              </a:effectLst>
            </p:spPr>
          </p:pic>
          <p:pic>
            <p:nvPicPr>
              <p:cNvPr id="19" name="White Dome, AZ Quad" descr="White Dome, AZ US Topo map">
                <a:extLst>
                  <a:ext uri="{FF2B5EF4-FFF2-40B4-BE49-F238E27FC236}">
                    <a16:creationId xmlns:a16="http://schemas.microsoft.com/office/drawing/2014/main" id="{965589F0-7D5F-825B-D34E-4E3DF9F40BE2}"/>
                  </a:ext>
                </a:extLst>
              </p:cNvPr>
              <p:cNvPicPr>
                <a:picLocks noChangeAspect="1"/>
              </p:cNvPicPr>
              <p:nvPr/>
            </p:nvPicPr>
            <p:blipFill rotWithShape="1">
              <a:blip r:embed="rId6" cstate="email">
                <a:extLst>
                  <a:ext uri="{28A0092B-C50C-407E-A947-70E740481C1C}">
                    <a14:useLocalDpi xmlns:a14="http://schemas.microsoft.com/office/drawing/2010/main"/>
                  </a:ext>
                </a:extLst>
              </a:blip>
              <a:srcRect/>
              <a:stretch/>
            </p:blipFill>
            <p:spPr>
              <a:xfrm>
                <a:off x="8263037" y="3581399"/>
                <a:ext cx="2335983" cy="2864406"/>
              </a:xfrm>
              <a:prstGeom prst="rect">
                <a:avLst/>
              </a:prstGeom>
              <a:ln>
                <a:solidFill>
                  <a:schemeClr val="bg2">
                    <a:lumMod val="25000"/>
                  </a:schemeClr>
                </a:solidFill>
              </a:ln>
              <a:effectLst>
                <a:outerShdw blurRad="50800" dist="38100" dir="2700000" algn="tl" rotWithShape="0">
                  <a:prstClr val="black">
                    <a:alpha val="40000"/>
                  </a:prstClr>
                </a:outerShdw>
              </a:effectLst>
            </p:spPr>
          </p:pic>
        </p:grpSp>
        <p:sp>
          <p:nvSpPr>
            <p:cNvPr id="3" name="TextBox 2">
              <a:extLst>
                <a:ext uri="{FF2B5EF4-FFF2-40B4-BE49-F238E27FC236}">
                  <a16:creationId xmlns:a16="http://schemas.microsoft.com/office/drawing/2014/main" id="{5EEDD179-4203-ABDC-703F-1489853B2B8B}"/>
                </a:ext>
              </a:extLst>
            </p:cNvPr>
            <p:cNvSpPr txBox="1"/>
            <p:nvPr/>
          </p:nvSpPr>
          <p:spPr>
            <a:xfrm>
              <a:off x="6951995" y="5813269"/>
              <a:ext cx="3687463" cy="461665"/>
            </a:xfrm>
            <a:prstGeom prst="rect">
              <a:avLst/>
            </a:prstGeom>
            <a:noFill/>
          </p:spPr>
          <p:txBody>
            <a:bodyPr wrap="square" rtlCol="0">
              <a:spAutoFit/>
            </a:bodyPr>
            <a:lstStyle/>
            <a:p>
              <a:pPr>
                <a:buNone/>
              </a:pPr>
              <a:r>
                <a:rPr lang="en-US" sz="2400" dirty="0">
                  <a:solidFill>
                    <a:srgbClr val="595959"/>
                  </a:solidFill>
                  <a:latin typeface="Univers" panose="020B0503020202020204" pitchFamily="34" charset="0"/>
                </a:rPr>
                <a:t>OnDemand Topo</a:t>
              </a:r>
            </a:p>
          </p:txBody>
        </p:sp>
      </p:grpSp>
      <p:sp>
        <p:nvSpPr>
          <p:cNvPr id="2" name="Title 1">
            <a:extLst>
              <a:ext uri="{FF2B5EF4-FFF2-40B4-BE49-F238E27FC236}">
                <a16:creationId xmlns:a16="http://schemas.microsoft.com/office/drawing/2014/main" id="{AF4E8EDB-41E2-517F-2186-70662702B1DE}"/>
              </a:ext>
            </a:extLst>
          </p:cNvPr>
          <p:cNvSpPr>
            <a:spLocks noGrp="1"/>
          </p:cNvSpPr>
          <p:nvPr>
            <p:ph type="title"/>
          </p:nvPr>
        </p:nvSpPr>
        <p:spPr>
          <a:xfrm>
            <a:off x="664633" y="222837"/>
            <a:ext cx="10075083" cy="1116105"/>
          </a:xfrm>
          <a:noFill/>
          <a:ln>
            <a:noFill/>
          </a:ln>
        </p:spPr>
        <p:txBody>
          <a:bodyPr vert="horz" lIns="91425" tIns="91425" rIns="91425" bIns="91425" rtlCol="0" anchor="t" anchorCtr="0">
            <a:noAutofit/>
          </a:bodyPr>
          <a:lstStyle/>
          <a:p>
            <a:r>
              <a:rPr lang="en-US" sz="3200" dirty="0">
                <a:latin typeface="Univers" panose="020B0503020202020204" pitchFamily="34" charset="0"/>
              </a:rPr>
              <a:t>Topographic</a:t>
            </a:r>
            <a:r>
              <a:rPr lang="en-US" sz="3600" dirty="0">
                <a:latin typeface="Univers" panose="020B0503020202020204" pitchFamily="34" charset="0"/>
              </a:rPr>
              <a:t> Maps</a:t>
            </a:r>
          </a:p>
        </p:txBody>
      </p:sp>
      <p:sp>
        <p:nvSpPr>
          <p:cNvPr id="20" name="Rectangle 19">
            <a:extLst>
              <a:ext uri="{FF2B5EF4-FFF2-40B4-BE49-F238E27FC236}">
                <a16:creationId xmlns:a16="http://schemas.microsoft.com/office/drawing/2014/main" id="{ADA0E7C0-1C8E-A528-B835-5F093B296E8A}"/>
              </a:ext>
            </a:extLst>
          </p:cNvPr>
          <p:cNvSpPr/>
          <p:nvPr/>
        </p:nvSpPr>
        <p:spPr>
          <a:xfrm>
            <a:off x="6682768" y="1425852"/>
            <a:ext cx="2335983" cy="3035808"/>
          </a:xfrm>
          <a:prstGeom prst="rect">
            <a:avLst/>
          </a:prstGeom>
          <a:noFill/>
          <a:ln w="76200">
            <a:solidFill>
              <a:srgbClr val="006F4B"/>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Dynamic Map of Horseshoe Bend area" descr="Dynamic Map of Horseshoe Bend, Arizona">
            <a:extLst>
              <a:ext uri="{FF2B5EF4-FFF2-40B4-BE49-F238E27FC236}">
                <a16:creationId xmlns:a16="http://schemas.microsoft.com/office/drawing/2014/main" id="{356E39D1-7936-AE49-38CE-A531F82DCC89}"/>
              </a:ext>
            </a:extLst>
          </p:cNvPr>
          <p:cNvPicPr>
            <a:picLocks noChangeAspect="1"/>
          </p:cNvPicPr>
          <p:nvPr/>
        </p:nvPicPr>
        <p:blipFill rotWithShape="1">
          <a:blip r:embed="rId7" cstate="email">
            <a:extLst>
              <a:ext uri="{28A0092B-C50C-407E-A947-70E740481C1C}">
                <a14:useLocalDpi xmlns:a14="http://schemas.microsoft.com/office/drawing/2010/main"/>
              </a:ext>
            </a:extLst>
          </a:blip>
          <a:srcRect/>
          <a:stretch/>
        </p:blipFill>
        <p:spPr>
          <a:xfrm>
            <a:off x="8597295" y="882398"/>
            <a:ext cx="3415579" cy="4162032"/>
          </a:xfrm>
          <a:prstGeom prst="rect">
            <a:avLst/>
          </a:prstGeom>
          <a:ln>
            <a:solidFill>
              <a:schemeClr val="bg2">
                <a:lumMod val="25000"/>
              </a:schemeClr>
            </a:solidFill>
          </a:ln>
          <a:effectLst>
            <a:outerShdw blurRad="50800" dist="38100" dir="2700000" algn="tl" rotWithShape="0">
              <a:prstClr val="black">
                <a:alpha val="40000"/>
              </a:prstClr>
            </a:outerShdw>
          </a:effectLst>
        </p:spPr>
      </p:pic>
      <p:grpSp>
        <p:nvGrpSpPr>
          <p:cNvPr id="25" name="Group 24">
            <a:extLst>
              <a:ext uri="{FF2B5EF4-FFF2-40B4-BE49-F238E27FC236}">
                <a16:creationId xmlns:a16="http://schemas.microsoft.com/office/drawing/2014/main" id="{9DF10F64-8588-BFE0-50A3-08A81068DC87}"/>
              </a:ext>
            </a:extLst>
          </p:cNvPr>
          <p:cNvGrpSpPr/>
          <p:nvPr/>
        </p:nvGrpSpPr>
        <p:grpSpPr>
          <a:xfrm>
            <a:off x="201870" y="1523239"/>
            <a:ext cx="3563471" cy="4751695"/>
            <a:chOff x="201870" y="1523239"/>
            <a:chExt cx="3563471" cy="4751695"/>
          </a:xfrm>
        </p:grpSpPr>
        <p:pic>
          <p:nvPicPr>
            <p:cNvPr id="9" name="Picture 8" descr="A map of a body of water&#10;&#10;Description automatically generated">
              <a:extLst>
                <a:ext uri="{FF2B5EF4-FFF2-40B4-BE49-F238E27FC236}">
                  <a16:creationId xmlns:a16="http://schemas.microsoft.com/office/drawing/2014/main" id="{6DAAA5E8-D3A9-5C9C-18AC-250DFF38F27D}"/>
                </a:ext>
              </a:extLst>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201870" y="1523239"/>
              <a:ext cx="3348316" cy="4290030"/>
            </a:xfrm>
            <a:prstGeom prst="rect">
              <a:avLst/>
            </a:prstGeom>
            <a:noFill/>
            <a:ln w="9525">
              <a:solidFill>
                <a:schemeClr val="tx1"/>
              </a:solidFill>
              <a:miter lim="800000"/>
              <a:headEnd/>
              <a:tailEnd/>
            </a:ln>
            <a:effectLst>
              <a:outerShdw blurRad="63500" sx="102000" sy="102000" algn="ctr" rotWithShape="0">
                <a:prstClr val="black">
                  <a:alpha val="40000"/>
                </a:prstClr>
              </a:outerShdw>
            </a:effectLst>
          </p:spPr>
        </p:pic>
        <p:sp>
          <p:nvSpPr>
            <p:cNvPr id="23" name="TextBox 22">
              <a:extLst>
                <a:ext uri="{FF2B5EF4-FFF2-40B4-BE49-F238E27FC236}">
                  <a16:creationId xmlns:a16="http://schemas.microsoft.com/office/drawing/2014/main" id="{919EEEEB-7D3B-B65E-1B6A-5422DE451C1F}"/>
                </a:ext>
              </a:extLst>
            </p:cNvPr>
            <p:cNvSpPr txBox="1"/>
            <p:nvPr/>
          </p:nvSpPr>
          <p:spPr>
            <a:xfrm>
              <a:off x="997649" y="5813269"/>
              <a:ext cx="2767692" cy="461665"/>
            </a:xfrm>
            <a:prstGeom prst="rect">
              <a:avLst/>
            </a:prstGeom>
            <a:noFill/>
          </p:spPr>
          <p:txBody>
            <a:bodyPr wrap="square" rtlCol="0">
              <a:spAutoFit/>
            </a:bodyPr>
            <a:lstStyle/>
            <a:p>
              <a:pPr>
                <a:buNone/>
              </a:pPr>
              <a:r>
                <a:rPr lang="en-US" sz="2400">
                  <a:solidFill>
                    <a:srgbClr val="595959"/>
                  </a:solidFill>
                  <a:latin typeface="Univers" panose="020B0503020202020204" pitchFamily="34" charset="0"/>
                </a:rPr>
                <a:t>Historical</a:t>
              </a:r>
            </a:p>
          </p:txBody>
        </p:sp>
      </p:grpSp>
      <p:grpSp>
        <p:nvGrpSpPr>
          <p:cNvPr id="4" name="Group 3">
            <a:extLst>
              <a:ext uri="{FF2B5EF4-FFF2-40B4-BE49-F238E27FC236}">
                <a16:creationId xmlns:a16="http://schemas.microsoft.com/office/drawing/2014/main" id="{94909C06-D2CA-BB7F-D81B-B1187475016A}"/>
              </a:ext>
            </a:extLst>
          </p:cNvPr>
          <p:cNvGrpSpPr/>
          <p:nvPr/>
        </p:nvGrpSpPr>
        <p:grpSpPr>
          <a:xfrm>
            <a:off x="2287460" y="1523239"/>
            <a:ext cx="3550002" cy="4797129"/>
            <a:chOff x="2287460" y="1523239"/>
            <a:chExt cx="3550002" cy="4797129"/>
          </a:xfrm>
        </p:grpSpPr>
        <p:pic>
          <p:nvPicPr>
            <p:cNvPr id="5" name="Picture 2">
              <a:extLst>
                <a:ext uri="{FF2B5EF4-FFF2-40B4-BE49-F238E27FC236}">
                  <a16:creationId xmlns:a16="http://schemas.microsoft.com/office/drawing/2014/main" id="{AB9439FB-D5C2-37B9-FFCE-BB549D78F1AA}"/>
                </a:ext>
              </a:extLst>
            </p:cNvPr>
            <p:cNvPicPr>
              <a:picLocks noChangeAspect="1" noChangeArrowheads="1"/>
            </p:cNvPicPr>
            <p:nvPr/>
          </p:nvPicPr>
          <p:blipFill>
            <a:blip r:embed="rId9" cstate="email">
              <a:extLst>
                <a:ext uri="{28A0092B-C50C-407E-A947-70E740481C1C}">
                  <a14:useLocalDpi xmlns:a14="http://schemas.microsoft.com/office/drawing/2010/main"/>
                </a:ext>
              </a:extLst>
            </a:blip>
            <a:srcRect/>
            <a:stretch>
              <a:fillRect/>
            </a:stretch>
          </p:blipFill>
          <p:spPr bwMode="auto">
            <a:xfrm>
              <a:off x="2287460" y="1523239"/>
              <a:ext cx="3220774" cy="4335464"/>
            </a:xfrm>
            <a:prstGeom prst="rect">
              <a:avLst/>
            </a:prstGeom>
            <a:noFill/>
            <a:ln w="9525">
              <a:solidFill>
                <a:schemeClr val="tx1"/>
              </a:solidFill>
              <a:miter lim="800000"/>
              <a:headEnd/>
              <a:tailEnd/>
            </a:ln>
            <a:effectLst>
              <a:outerShdw blurRad="63500" sx="102000" sy="102000" algn="ctr" rotWithShape="0">
                <a:prstClr val="black">
                  <a:alpha val="40000"/>
                </a:prstClr>
              </a:outerShdw>
            </a:effectLst>
            <a:extLst>
              <a:ext uri="{909E8E84-426E-40DD-AFC4-6F175D3DCCD1}">
                <a14:hiddenFill xmlns:a14="http://schemas.microsoft.com/office/drawing/2010/main">
                  <a:solidFill>
                    <a:schemeClr val="accent1"/>
                  </a:solidFill>
                </a14:hiddenFill>
              </a:ext>
            </a:extLst>
          </p:spPr>
        </p:pic>
        <p:sp>
          <p:nvSpPr>
            <p:cNvPr id="24" name="TextBox 23">
              <a:extLst>
                <a:ext uri="{FF2B5EF4-FFF2-40B4-BE49-F238E27FC236}">
                  <a16:creationId xmlns:a16="http://schemas.microsoft.com/office/drawing/2014/main" id="{5B85EB47-4591-4C59-495F-2814605B410B}"/>
                </a:ext>
              </a:extLst>
            </p:cNvPr>
            <p:cNvSpPr txBox="1"/>
            <p:nvPr/>
          </p:nvSpPr>
          <p:spPr>
            <a:xfrm>
              <a:off x="3069770" y="5858703"/>
              <a:ext cx="2767692" cy="461665"/>
            </a:xfrm>
            <a:prstGeom prst="rect">
              <a:avLst/>
            </a:prstGeom>
            <a:noFill/>
          </p:spPr>
          <p:txBody>
            <a:bodyPr wrap="square" rtlCol="0">
              <a:spAutoFit/>
            </a:bodyPr>
            <a:lstStyle/>
            <a:p>
              <a:pPr>
                <a:buNone/>
              </a:pPr>
              <a:r>
                <a:rPr lang="en-US" sz="2400" dirty="0">
                  <a:solidFill>
                    <a:srgbClr val="595959"/>
                  </a:solidFill>
                  <a:latin typeface="Univers" panose="020B0503020202020204" pitchFamily="34" charset="0"/>
                </a:rPr>
                <a:t>US Topo</a:t>
              </a:r>
            </a:p>
          </p:txBody>
        </p:sp>
      </p:grpSp>
    </p:spTree>
    <p:extLst>
      <p:ext uri="{BB962C8B-B14F-4D97-AF65-F5344CB8AC3E}">
        <p14:creationId xmlns:p14="http://schemas.microsoft.com/office/powerpoint/2010/main" val="12689151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20"/>
                                        </p:tgtEl>
                                        <p:attrNameLst>
                                          <p:attrName>style.visibility</p:attrName>
                                        </p:attrNameLst>
                                      </p:cBhvr>
                                      <p:to>
                                        <p:strVal val="visible"/>
                                      </p:to>
                                    </p:set>
                                    <p:animEffect transition="in" filter="fade">
                                      <p:cBhvr>
                                        <p:cTn id="19" dur="500"/>
                                        <p:tgtEl>
                                          <p:spTgt spid="20"/>
                                        </p:tgtEl>
                                      </p:cBhvr>
                                    </p:animEffect>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21"/>
                                        </p:tgtEl>
                                        <p:attrNameLst>
                                          <p:attrName>style.visibility</p:attrName>
                                        </p:attrNameLst>
                                      </p:cBhvr>
                                      <p:to>
                                        <p:strVal val="visible"/>
                                      </p:to>
                                    </p:set>
                                    <p:animEffect transition="in" filter="fade">
                                      <p:cBhvr>
                                        <p:cTn id="24" dur="1000"/>
                                        <p:tgtEl>
                                          <p:spTgt spid="21"/>
                                        </p:tgtEl>
                                      </p:cBhvr>
                                    </p:animEffect>
                                    <p:anim calcmode="lin" valueType="num">
                                      <p:cBhvr>
                                        <p:cTn id="25" dur="1000" fill="hold"/>
                                        <p:tgtEl>
                                          <p:spTgt spid="21"/>
                                        </p:tgtEl>
                                        <p:attrNameLst>
                                          <p:attrName>ppt_x</p:attrName>
                                        </p:attrNameLst>
                                      </p:cBhvr>
                                      <p:tavLst>
                                        <p:tav tm="0">
                                          <p:val>
                                            <p:strVal val="#ppt_x"/>
                                          </p:val>
                                        </p:tav>
                                        <p:tav tm="100000">
                                          <p:val>
                                            <p:strVal val="#ppt_x"/>
                                          </p:val>
                                        </p:tav>
                                      </p:tavLst>
                                    </p:anim>
                                    <p:anim calcmode="lin" valueType="num">
                                      <p:cBhvr>
                                        <p:cTn id="26"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opoBuilder 1 Final 4K UHD 20240909 (1)">
            <a:hlinkClick r:id="" action="ppaction://media"/>
            <a:extLst>
              <a:ext uri="{FF2B5EF4-FFF2-40B4-BE49-F238E27FC236}">
                <a16:creationId xmlns:a16="http://schemas.microsoft.com/office/drawing/2014/main" id="{A2778753-ED81-EBF1-7434-C6D867492653}"/>
              </a:ext>
            </a:extLst>
          </p:cNvPr>
          <p:cNvPicPr>
            <a:picLocks noChangeAspect="1"/>
          </p:cNvPicPr>
          <p:nvPr>
            <a:videoFile r:link="rId1"/>
            <p:extLst>
              <p:ext uri="{DAA4B4D4-6D71-4841-9C94-3DE7FCFB9230}">
                <p14:media xmlns:p14="http://schemas.microsoft.com/office/powerpoint/2010/main" r:embed="rId2">
                  <p14:trim st="3900"/>
                </p14:media>
              </p:ext>
            </p:extLst>
          </p:nvPr>
        </p:nvPicPr>
        <p:blipFill>
          <a:blip r:embed="rId5"/>
          <a:stretch>
            <a:fillRect/>
          </a:stretch>
        </p:blipFill>
        <p:spPr>
          <a:xfrm>
            <a:off x="0" y="0"/>
            <a:ext cx="12192000" cy="6908374"/>
          </a:xfrm>
          <a:prstGeom prst="rect">
            <a:avLst/>
          </a:prstGeom>
        </p:spPr>
      </p:pic>
    </p:spTree>
    <p:extLst>
      <p:ext uri="{BB962C8B-B14F-4D97-AF65-F5344CB8AC3E}">
        <p14:creationId xmlns:p14="http://schemas.microsoft.com/office/powerpoint/2010/main" val="496455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382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p:cMediaNode vol="80000">
                <p:cTn id="12" fill="hold" display="0">
                  <p:stCondLst>
                    <p:cond delay="indefinite"/>
                  </p:stCondLst>
                </p:cTn>
                <p:tgtEl>
                  <p:spTgt spid="2"/>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Map&#10;&#10;Description automatically generated">
            <a:extLst>
              <a:ext uri="{FF2B5EF4-FFF2-40B4-BE49-F238E27FC236}">
                <a16:creationId xmlns:a16="http://schemas.microsoft.com/office/drawing/2014/main" id="{6E889E18-1CC0-1944-CF2C-E14854C09B7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990"/>
            <a:ext cx="12192000" cy="6177152"/>
          </a:xfrm>
          <a:prstGeom prst="rect">
            <a:avLst/>
          </a:prstGeom>
        </p:spPr>
      </p:pic>
      <p:pic>
        <p:nvPicPr>
          <p:cNvPr id="9" name="Picture 8" descr="Map&#10;&#10;Description automatically generated">
            <a:extLst>
              <a:ext uri="{FF2B5EF4-FFF2-40B4-BE49-F238E27FC236}">
                <a16:creationId xmlns:a16="http://schemas.microsoft.com/office/drawing/2014/main" id="{D5549BAD-178D-C518-99C3-423ABF6FBED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49399" y="151607"/>
            <a:ext cx="5230091" cy="6554785"/>
          </a:xfrm>
          <a:prstGeom prst="rect">
            <a:avLst/>
          </a:prstGeom>
          <a:noFill/>
          <a:ln w="9525">
            <a:solidFill>
              <a:schemeClr val="tx1"/>
            </a:solidFill>
            <a:miter lim="800000"/>
            <a:headEnd/>
            <a:tailEnd/>
          </a:ln>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2630384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D4DF937-AC0D-CA7F-9868-66C3C4C9A1F7}"/>
              </a:ext>
            </a:extLst>
          </p:cNvPr>
          <p:cNvPicPr>
            <a:picLocks noChangeAspect="1"/>
          </p:cNvPicPr>
          <p:nvPr/>
        </p:nvPicPr>
        <p:blipFill>
          <a:blip r:embed="rId3"/>
          <a:srcRect t="11312" b="8163"/>
          <a:stretch/>
        </p:blipFill>
        <p:spPr>
          <a:xfrm>
            <a:off x="737178" y="188258"/>
            <a:ext cx="10717644" cy="6064624"/>
          </a:xfrm>
          <a:prstGeom prst="rect">
            <a:avLst/>
          </a:prstGeom>
        </p:spPr>
      </p:pic>
      <p:sp>
        <p:nvSpPr>
          <p:cNvPr id="9" name="TextBox 8">
            <a:extLst>
              <a:ext uri="{FF2B5EF4-FFF2-40B4-BE49-F238E27FC236}">
                <a16:creationId xmlns:a16="http://schemas.microsoft.com/office/drawing/2014/main" id="{F58E778E-4FBF-D618-5FD0-584AD000FDE6}"/>
              </a:ext>
            </a:extLst>
          </p:cNvPr>
          <p:cNvSpPr txBox="1"/>
          <p:nvPr/>
        </p:nvSpPr>
        <p:spPr>
          <a:xfrm>
            <a:off x="5953686" y="6279776"/>
            <a:ext cx="6098240" cy="461665"/>
          </a:xfrm>
          <a:prstGeom prst="rect">
            <a:avLst/>
          </a:prstGeom>
          <a:noFill/>
        </p:spPr>
        <p:txBody>
          <a:bodyPr wrap="square">
            <a:spAutoFit/>
          </a:bodyPr>
          <a:lstStyle/>
          <a:p>
            <a:pPr algn="r">
              <a:buClr>
                <a:schemeClr val="bg1"/>
              </a:buClr>
              <a:buSzPct val="100000"/>
            </a:pPr>
            <a:r>
              <a:rPr lang="en-US" sz="2400" u="sng" dirty="0">
                <a:solidFill>
                  <a:srgbClr val="595959"/>
                </a:solidFill>
                <a:latin typeface="Univers" panose="020B0503020202020204" pitchFamily="34" charset="0"/>
                <a:cs typeface="Arial"/>
                <a:hlinkClick r:id="rId4">
                  <a:extLst>
                    <a:ext uri="{A12FA001-AC4F-418D-AE19-62706E023703}">
                      <ahyp:hlinkClr xmlns:ahyp="http://schemas.microsoft.com/office/drawing/2018/hyperlinkcolor" val="tx"/>
                    </a:ext>
                  </a:extLst>
                </a:hlinkClick>
              </a:rPr>
              <a:t>https://topobuilder.nationalmap.gov/</a:t>
            </a:r>
            <a:endParaRPr lang="en-US" sz="2400" u="sng" dirty="0">
              <a:solidFill>
                <a:srgbClr val="595959"/>
              </a:solidFill>
              <a:latin typeface="Univers" panose="020B0503020202020204" pitchFamily="34" charset="0"/>
              <a:cs typeface="Arial"/>
            </a:endParaRPr>
          </a:p>
        </p:txBody>
      </p:sp>
      <p:pic>
        <p:nvPicPr>
          <p:cNvPr id="11" name="Picture 10" descr="Map&#10;&#10;AI-generated content may be incorrect.">
            <a:extLst>
              <a:ext uri="{FF2B5EF4-FFF2-40B4-BE49-F238E27FC236}">
                <a16:creationId xmlns:a16="http://schemas.microsoft.com/office/drawing/2014/main" id="{CA8CC9C2-37E5-9E24-8406-860B229209B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836152" y="-73959"/>
            <a:ext cx="6618670" cy="6858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149402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414"/>
        <p:cNvGrpSpPr/>
        <p:nvPr/>
      </p:nvGrpSpPr>
      <p:grpSpPr>
        <a:xfrm>
          <a:off x="0" y="0"/>
          <a:ext cx="0" cy="0"/>
          <a:chOff x="0" y="0"/>
          <a:chExt cx="0" cy="0"/>
        </a:xfrm>
      </p:grpSpPr>
      <p:sp>
        <p:nvSpPr>
          <p:cNvPr id="415" name="Shape 415"/>
          <p:cNvSpPr txBox="1">
            <a:spLocks noGrp="1"/>
          </p:cNvSpPr>
          <p:nvPr>
            <p:ph type="title" idx="4294967295"/>
          </p:nvPr>
        </p:nvSpPr>
        <p:spPr>
          <a:xfrm>
            <a:off x="537882" y="309772"/>
            <a:ext cx="9183688" cy="642937"/>
          </a:xfrm>
          <a:prstGeom prst="rect">
            <a:avLst/>
          </a:prstGeom>
        </p:spPr>
        <p:txBody>
          <a:bodyPr spcFirstLastPara="1" vert="horz" wrap="square" lIns="68569" tIns="68569" rIns="68569" bIns="68569" rtlCol="0" anchor="t" anchorCtr="0">
            <a:noAutofit/>
          </a:bodyPr>
          <a:lstStyle/>
          <a:p>
            <a:r>
              <a:rPr lang="en-US" sz="3200" b="0" dirty="0">
                <a:latin typeface="Univers" panose="020B0503020202020204" pitchFamily="34" charset="0"/>
              </a:rPr>
              <a:t>OnDemand Topo</a:t>
            </a:r>
            <a:endParaRPr lang="en-US" sz="3200" b="0" dirty="0">
              <a:solidFill>
                <a:srgbClr val="006F4B"/>
              </a:solidFill>
              <a:latin typeface="Univers" panose="020B0503020202020204" pitchFamily="34" charset="0"/>
              <a:cs typeface="Arial"/>
            </a:endParaRPr>
          </a:p>
        </p:txBody>
      </p:sp>
      <p:sp>
        <p:nvSpPr>
          <p:cNvPr id="7" name="Shape 416">
            <a:extLst>
              <a:ext uri="{FF2B5EF4-FFF2-40B4-BE49-F238E27FC236}">
                <a16:creationId xmlns:a16="http://schemas.microsoft.com/office/drawing/2014/main" id="{4860DCC6-2C2C-4E10-BE02-EA985E820080}"/>
              </a:ext>
            </a:extLst>
          </p:cNvPr>
          <p:cNvSpPr txBox="1">
            <a:spLocks/>
          </p:cNvSpPr>
          <p:nvPr/>
        </p:nvSpPr>
        <p:spPr>
          <a:xfrm>
            <a:off x="350881" y="1381276"/>
            <a:ext cx="7105567" cy="4882020"/>
          </a:xfrm>
          <a:prstGeom prst="rect">
            <a:avLst/>
          </a:prstGeom>
          <a:noFill/>
          <a:ln>
            <a:noFill/>
          </a:ln>
        </p:spPr>
        <p:txBody>
          <a:bodyPr spcFirstLastPara="1" vert="horz" wrap="square" lIns="68569" tIns="68569" rIns="68569" bIns="68569" rtlCol="0" anchor="t" anchorCtr="0">
            <a:noAutofit/>
          </a:bodyPr>
          <a:lstStyle>
            <a:defPPr marR="0" lvl="0" algn="l" rtl="0">
              <a:lnSpc>
                <a:spcPct val="100000"/>
              </a:lnSpc>
              <a:spcBef>
                <a:spcPts val="0"/>
              </a:spcBef>
              <a:spcAft>
                <a:spcPts val="0"/>
              </a:spcAft>
            </a:defPPr>
            <a:lvl1pPr marL="457200" marR="0" lvl="0" indent="-381000" algn="l" rtl="0">
              <a:lnSpc>
                <a:spcPct val="100000"/>
              </a:lnSpc>
              <a:spcBef>
                <a:spcPts val="2000"/>
              </a:spcBef>
              <a:spcAft>
                <a:spcPts val="0"/>
              </a:spcAft>
              <a:buClr>
                <a:srgbClr val="493A13"/>
              </a:buClr>
              <a:buSzPts val="2400"/>
              <a:buFont typeface="Noto Sans Symbols"/>
              <a:buChar char="■"/>
              <a:defRPr sz="2400" b="0" i="0" u="none" strike="noStrike" cap="none">
                <a:solidFill>
                  <a:srgbClr val="000000"/>
                </a:solidFill>
                <a:latin typeface="Arial"/>
                <a:ea typeface="Arial"/>
                <a:cs typeface="Arial"/>
                <a:sym typeface="Arial"/>
              </a:defRPr>
            </a:lvl1pPr>
            <a:lvl2pPr marL="914400" marR="0" lvl="1" indent="-342900" algn="l" rtl="0">
              <a:lnSpc>
                <a:spcPct val="100000"/>
              </a:lnSpc>
              <a:spcBef>
                <a:spcPts val="600"/>
              </a:spcBef>
              <a:spcAft>
                <a:spcPts val="0"/>
              </a:spcAft>
              <a:buClr>
                <a:schemeClr val="accent4"/>
              </a:buClr>
              <a:buSzPts val="1800"/>
              <a:buFont typeface="Noto Sans Symbols"/>
              <a:buChar char="■"/>
              <a:defRPr sz="1800" b="0" i="0" u="none" strike="noStrike" cap="none">
                <a:solidFill>
                  <a:srgbClr val="000000"/>
                </a:solidFill>
                <a:latin typeface="Arial"/>
                <a:ea typeface="Arial"/>
                <a:cs typeface="Arial"/>
                <a:sym typeface="Arial"/>
              </a:defRPr>
            </a:lvl2pPr>
            <a:lvl3pPr marL="1371600" marR="0" lvl="2" indent="-317500" algn="l" rtl="0">
              <a:lnSpc>
                <a:spcPct val="100000"/>
              </a:lnSpc>
              <a:spcBef>
                <a:spcPts val="600"/>
              </a:spcBef>
              <a:spcAft>
                <a:spcPts val="0"/>
              </a:spcAft>
              <a:buClr>
                <a:srgbClr val="493A13"/>
              </a:buClr>
              <a:buSzPts val="1400"/>
              <a:buFont typeface="Noto Sans Symbols"/>
              <a:buChar char="■"/>
              <a:defRPr sz="1400" b="0" i="0" u="none" strike="noStrike" cap="none">
                <a:solidFill>
                  <a:srgbClr val="000000"/>
                </a:solidFill>
                <a:latin typeface="Arial"/>
                <a:ea typeface="Arial"/>
                <a:cs typeface="Arial"/>
                <a:sym typeface="Arial"/>
              </a:defRPr>
            </a:lvl3pPr>
            <a:lvl4pPr marL="1828800" marR="0" lvl="3" indent="-304800" algn="l" rtl="0">
              <a:lnSpc>
                <a:spcPct val="100000"/>
              </a:lnSpc>
              <a:spcBef>
                <a:spcPts val="600"/>
              </a:spcBef>
              <a:spcAft>
                <a:spcPts val="0"/>
              </a:spcAft>
              <a:buClr>
                <a:schemeClr val="accent4"/>
              </a:buClr>
              <a:buSzPts val="1200"/>
              <a:buFont typeface="Noto Sans Symbols"/>
              <a:buChar char="■"/>
              <a:defRPr sz="1200" b="0" i="0" u="none" strike="noStrike" cap="none">
                <a:solidFill>
                  <a:srgbClr val="000000"/>
                </a:solidFill>
                <a:latin typeface="Arial"/>
                <a:ea typeface="Arial"/>
                <a:cs typeface="Arial"/>
                <a:sym typeface="Arial"/>
              </a:defRPr>
            </a:lvl4pPr>
            <a:lvl5pPr marL="2286000" marR="0" lvl="4" indent="-304800" algn="l" rtl="0">
              <a:lnSpc>
                <a:spcPct val="100000"/>
              </a:lnSpc>
              <a:spcBef>
                <a:spcPts val="600"/>
              </a:spcBef>
              <a:spcAft>
                <a:spcPts val="0"/>
              </a:spcAft>
              <a:buClr>
                <a:srgbClr val="493A13"/>
              </a:buClr>
              <a:buSzPts val="1200"/>
              <a:buFont typeface="Noto Sans Symbols"/>
              <a:buChar char="■"/>
              <a:defRPr sz="1200" b="0" i="0" u="none" strike="noStrike" cap="none">
                <a:solidFill>
                  <a:srgbClr val="000000"/>
                </a:solidFill>
                <a:latin typeface="Arial"/>
                <a:ea typeface="Arial"/>
                <a:cs typeface="Arial"/>
                <a:sym typeface="Arial"/>
              </a:defRPr>
            </a:lvl5pPr>
            <a:lvl6pPr marL="2743200" marR="0" lvl="5" indent="-304800" algn="l" rtl="0">
              <a:lnSpc>
                <a:spcPct val="100000"/>
              </a:lnSpc>
              <a:spcBef>
                <a:spcPts val="400"/>
              </a:spcBef>
              <a:spcAft>
                <a:spcPts val="0"/>
              </a:spcAft>
              <a:buClr>
                <a:schemeClr val="dk1"/>
              </a:buClr>
              <a:buSzPts val="1200"/>
              <a:buFont typeface="Arial"/>
              <a:buChar char="•"/>
              <a:defRPr sz="1200" b="0" i="0" u="none" strike="noStrike" cap="none">
                <a:solidFill>
                  <a:srgbClr val="000000"/>
                </a:solidFill>
                <a:latin typeface="Arial"/>
                <a:ea typeface="Arial"/>
                <a:cs typeface="Arial"/>
                <a:sym typeface="Arial"/>
              </a:defRPr>
            </a:lvl6pPr>
            <a:lvl7pPr marL="3200400" marR="0" lvl="6" indent="-317500" algn="l" rtl="0">
              <a:lnSpc>
                <a:spcPct val="100000"/>
              </a:lnSpc>
              <a:spcBef>
                <a:spcPts val="400"/>
              </a:spcBef>
              <a:spcAft>
                <a:spcPts val="0"/>
              </a:spcAft>
              <a:buClr>
                <a:schemeClr val="dk1"/>
              </a:buClr>
              <a:buSzPts val="1400"/>
              <a:buFont typeface="Arial"/>
              <a:buChar char="•"/>
              <a:defRPr sz="1400" b="0" i="0" u="none" strike="noStrike" cap="none">
                <a:solidFill>
                  <a:srgbClr val="000000"/>
                </a:solidFill>
                <a:latin typeface="Arial"/>
                <a:ea typeface="Arial"/>
                <a:cs typeface="Arial"/>
                <a:sym typeface="Arial"/>
              </a:defRPr>
            </a:lvl7pPr>
            <a:lvl8pPr marL="3657600" marR="0" lvl="7" indent="-317500" algn="l" rtl="0">
              <a:lnSpc>
                <a:spcPct val="100000"/>
              </a:lnSpc>
              <a:spcBef>
                <a:spcPts val="400"/>
              </a:spcBef>
              <a:spcAft>
                <a:spcPts val="0"/>
              </a:spcAft>
              <a:buClr>
                <a:schemeClr val="dk1"/>
              </a:buClr>
              <a:buSzPts val="1400"/>
              <a:buFont typeface="Arial"/>
              <a:buChar char="•"/>
              <a:defRPr sz="1400" b="0" i="0" u="none" strike="noStrike" cap="none">
                <a:solidFill>
                  <a:srgbClr val="000000"/>
                </a:solidFill>
                <a:latin typeface="Arial"/>
                <a:ea typeface="Arial"/>
                <a:cs typeface="Arial"/>
                <a:sym typeface="Arial"/>
              </a:defRPr>
            </a:lvl8pPr>
            <a:lvl9pPr marL="4114800" marR="0" lvl="8" indent="-317500" algn="l" rtl="0">
              <a:lnSpc>
                <a:spcPct val="100000"/>
              </a:lnSpc>
              <a:spcBef>
                <a:spcPts val="400"/>
              </a:spcBef>
              <a:spcAft>
                <a:spcPts val="0"/>
              </a:spcAft>
              <a:buClr>
                <a:schemeClr val="dk1"/>
              </a:buClr>
              <a:buSzPts val="1400"/>
              <a:buFont typeface="Arial"/>
              <a:buChar char="•"/>
              <a:defRPr sz="1400" b="0" i="0" u="none" strike="noStrike" cap="none">
                <a:solidFill>
                  <a:srgbClr val="000000"/>
                </a:solidFill>
                <a:latin typeface="Arial"/>
                <a:ea typeface="Arial"/>
                <a:cs typeface="Arial"/>
                <a:sym typeface="Arial"/>
              </a:defRPr>
            </a:lvl9pPr>
          </a:lstStyle>
          <a:p>
            <a:pPr>
              <a:spcBef>
                <a:spcPts val="0"/>
              </a:spcBef>
              <a:buClr>
                <a:srgbClr val="006F4B"/>
              </a:buClr>
              <a:buFont typeface="Wingdings" panose="05000000000000000000" pitchFamily="2" charset="2"/>
              <a:buChar char="§"/>
            </a:pPr>
            <a:r>
              <a:rPr lang="en-US" dirty="0">
                <a:solidFill>
                  <a:srgbClr val="BC5FBC"/>
                </a:solidFill>
                <a:latin typeface="Univers" panose="020B0503020202020204" pitchFamily="34" charset="0"/>
                <a:ea typeface="+mn-ea"/>
                <a:hlinkClick r:id="rId3"/>
              </a:rPr>
              <a:t>https://topobuilder.nationalmap.gov/</a:t>
            </a:r>
            <a:endParaRPr lang="en-US" dirty="0">
              <a:solidFill>
                <a:srgbClr val="BC5FBC"/>
              </a:solidFill>
              <a:latin typeface="Univers" panose="020B0503020202020204" pitchFamily="34" charset="0"/>
              <a:ea typeface="+mn-ea"/>
            </a:endParaRPr>
          </a:p>
          <a:p>
            <a:pPr marL="76200" indent="0">
              <a:spcBef>
                <a:spcPts val="0"/>
              </a:spcBef>
              <a:buClr>
                <a:srgbClr val="006F4B"/>
              </a:buClr>
              <a:buNone/>
            </a:pPr>
            <a:endParaRPr lang="en-US" sz="2000" dirty="0">
              <a:solidFill>
                <a:schemeClr val="tx1">
                  <a:lumMod val="65000"/>
                  <a:lumOff val="35000"/>
                </a:schemeClr>
              </a:solidFill>
              <a:latin typeface="Univers" panose="020B0503020202020204" pitchFamily="34" charset="0"/>
            </a:endParaRPr>
          </a:p>
          <a:p>
            <a:pPr marL="76200" indent="0">
              <a:spcBef>
                <a:spcPts val="0"/>
              </a:spcBef>
              <a:buClr>
                <a:srgbClr val="006F4B"/>
              </a:buClr>
              <a:buNone/>
            </a:pPr>
            <a:endParaRPr lang="en-US" sz="2000" dirty="0">
              <a:solidFill>
                <a:schemeClr val="tx1">
                  <a:lumMod val="65000"/>
                  <a:lumOff val="35000"/>
                </a:schemeClr>
              </a:solidFill>
              <a:latin typeface="Univers" panose="020B0503020202020204" pitchFamily="34" charset="0"/>
            </a:endParaRPr>
          </a:p>
          <a:p>
            <a:pPr>
              <a:spcBef>
                <a:spcPts val="0"/>
              </a:spcBef>
              <a:buClr>
                <a:srgbClr val="006F4B"/>
              </a:buClr>
              <a:buFont typeface="Wingdings" panose="05000000000000000000" pitchFamily="2" charset="2"/>
              <a:buChar char="§"/>
            </a:pPr>
            <a:endParaRPr lang="en-US" sz="2000" dirty="0">
              <a:solidFill>
                <a:schemeClr val="tx1">
                  <a:lumMod val="65000"/>
                  <a:lumOff val="35000"/>
                </a:schemeClr>
              </a:solidFill>
              <a:latin typeface="Univers" panose="020B0503020202020204" pitchFamily="34" charset="0"/>
            </a:endParaRPr>
          </a:p>
          <a:p>
            <a:pPr>
              <a:spcBef>
                <a:spcPts val="0"/>
              </a:spcBef>
              <a:buClr>
                <a:srgbClr val="006F4B"/>
              </a:buClr>
              <a:buFont typeface="Wingdings" panose="05000000000000000000" pitchFamily="2" charset="2"/>
              <a:buChar char="§"/>
            </a:pPr>
            <a:endParaRPr lang="en-US" sz="2000" dirty="0">
              <a:solidFill>
                <a:schemeClr val="tx1">
                  <a:lumMod val="65000"/>
                  <a:lumOff val="35000"/>
                </a:schemeClr>
              </a:solidFill>
              <a:latin typeface="Univers" panose="020B0503020202020204" pitchFamily="34" charset="0"/>
            </a:endParaRPr>
          </a:p>
          <a:p>
            <a:pPr>
              <a:spcBef>
                <a:spcPts val="0"/>
              </a:spcBef>
              <a:buClr>
                <a:srgbClr val="006F4B"/>
              </a:buClr>
              <a:buFont typeface="Wingdings" panose="05000000000000000000" pitchFamily="2" charset="2"/>
              <a:buChar char="§"/>
            </a:pPr>
            <a:endParaRPr lang="en-US" sz="2000" dirty="0">
              <a:solidFill>
                <a:schemeClr val="tx1">
                  <a:lumMod val="65000"/>
                  <a:lumOff val="35000"/>
                </a:schemeClr>
              </a:solidFill>
              <a:latin typeface="Univers" panose="020B0503020202020204" pitchFamily="34" charset="0"/>
            </a:endParaRPr>
          </a:p>
          <a:p>
            <a:pPr>
              <a:spcBef>
                <a:spcPts val="0"/>
              </a:spcBef>
              <a:buClr>
                <a:srgbClr val="006F4B"/>
              </a:buClr>
              <a:buFont typeface="Wingdings" panose="05000000000000000000" pitchFamily="2" charset="2"/>
              <a:buChar char="§"/>
            </a:pPr>
            <a:endParaRPr lang="en-US" sz="2000" dirty="0">
              <a:solidFill>
                <a:schemeClr val="tx1">
                  <a:lumMod val="65000"/>
                  <a:lumOff val="35000"/>
                </a:schemeClr>
              </a:solidFill>
              <a:latin typeface="Univers" panose="020B0503020202020204" pitchFamily="34" charset="0"/>
            </a:endParaRPr>
          </a:p>
          <a:p>
            <a:pPr>
              <a:spcBef>
                <a:spcPts val="0"/>
              </a:spcBef>
              <a:buClr>
                <a:srgbClr val="006F4B"/>
              </a:buClr>
              <a:buFont typeface="Wingdings" panose="05000000000000000000" pitchFamily="2" charset="2"/>
              <a:buChar char="§"/>
            </a:pPr>
            <a:endParaRPr lang="en-US" sz="2000" dirty="0">
              <a:solidFill>
                <a:schemeClr val="tx1">
                  <a:lumMod val="65000"/>
                  <a:lumOff val="35000"/>
                </a:schemeClr>
              </a:solidFill>
              <a:latin typeface="Univers" panose="020B0503020202020204" pitchFamily="34" charset="0"/>
            </a:endParaRPr>
          </a:p>
          <a:p>
            <a:pPr>
              <a:spcBef>
                <a:spcPts val="0"/>
              </a:spcBef>
              <a:buClr>
                <a:srgbClr val="006F4B"/>
              </a:buClr>
              <a:buFont typeface="Wingdings" panose="05000000000000000000" pitchFamily="2" charset="2"/>
              <a:buChar char="§"/>
            </a:pPr>
            <a:endParaRPr lang="en-US" sz="2000" dirty="0">
              <a:solidFill>
                <a:srgbClr val="BC5FBC"/>
              </a:solidFill>
              <a:latin typeface="Univers" panose="020B0503020202020204" pitchFamily="34" charset="0"/>
              <a:hlinkClick r:id="rId4">
                <a:extLst>
                  <a:ext uri="{A12FA001-AC4F-418D-AE19-62706E023703}">
                    <ahyp:hlinkClr xmlns:ahyp="http://schemas.microsoft.com/office/drawing/2018/hyperlinkcolor" val="tx"/>
                  </a:ext>
                </a:extLst>
              </a:hlinkClick>
            </a:endParaRPr>
          </a:p>
          <a:p>
            <a:pPr>
              <a:spcBef>
                <a:spcPts val="0"/>
              </a:spcBef>
              <a:buClr>
                <a:srgbClr val="006F4B"/>
              </a:buClr>
              <a:buFont typeface="Wingdings" panose="05000000000000000000" pitchFamily="2" charset="2"/>
              <a:buChar char="§"/>
            </a:pPr>
            <a:r>
              <a:rPr lang="en-US" sz="2000" dirty="0">
                <a:solidFill>
                  <a:srgbClr val="0000FF"/>
                </a:solidFill>
                <a:latin typeface="Univers" panose="020B0503020202020204" pitchFamily="34" charset="0"/>
                <a:hlinkClick r:id="rId4">
                  <a:extLst>
                    <a:ext uri="{A12FA001-AC4F-418D-AE19-62706E023703}">
                      <ahyp:hlinkClr xmlns:ahyp="http://schemas.microsoft.com/office/drawing/2018/hyperlinkcolor" val="tx"/>
                    </a:ext>
                  </a:extLst>
                </a:hlinkClick>
              </a:rPr>
              <a:t>NGP Training Video Lesson 17.1 – Intro to </a:t>
            </a:r>
            <a:r>
              <a:rPr lang="en-US" sz="2000" dirty="0" err="1">
                <a:solidFill>
                  <a:srgbClr val="0000FF"/>
                </a:solidFill>
                <a:latin typeface="Univers" panose="020B0503020202020204" pitchFamily="34" charset="0"/>
                <a:hlinkClick r:id="rId4">
                  <a:extLst>
                    <a:ext uri="{A12FA001-AC4F-418D-AE19-62706E023703}">
                      <ahyp:hlinkClr xmlns:ahyp="http://schemas.microsoft.com/office/drawing/2018/hyperlinkcolor" val="tx"/>
                    </a:ext>
                  </a:extLst>
                </a:hlinkClick>
              </a:rPr>
              <a:t>topoBuilder</a:t>
            </a:r>
            <a:endParaRPr lang="en-US" sz="2000" dirty="0">
              <a:solidFill>
                <a:srgbClr val="0000FF"/>
              </a:solidFill>
              <a:latin typeface="Univers" panose="020B0503020202020204" pitchFamily="34" charset="0"/>
            </a:endParaRPr>
          </a:p>
          <a:p>
            <a:pPr marL="76200" indent="0">
              <a:spcBef>
                <a:spcPts val="0"/>
              </a:spcBef>
              <a:buClr>
                <a:srgbClr val="006F4B"/>
              </a:buClr>
              <a:buNone/>
            </a:pPr>
            <a:endParaRPr lang="en-US" sz="2000" dirty="0">
              <a:solidFill>
                <a:schemeClr val="tx1">
                  <a:lumMod val="65000"/>
                  <a:lumOff val="35000"/>
                </a:schemeClr>
              </a:solidFill>
              <a:latin typeface="Univers" panose="020B0503020202020204" pitchFamily="34" charset="0"/>
            </a:endParaRPr>
          </a:p>
          <a:p>
            <a:pPr>
              <a:spcBef>
                <a:spcPts val="0"/>
              </a:spcBef>
              <a:buClr>
                <a:srgbClr val="006F4B"/>
              </a:buClr>
              <a:buFont typeface="Wingdings" panose="05000000000000000000" pitchFamily="2" charset="2"/>
              <a:buChar char="§"/>
            </a:pPr>
            <a:r>
              <a:rPr lang="en-US" sz="2000" dirty="0">
                <a:solidFill>
                  <a:srgbClr val="595959"/>
                </a:solidFill>
                <a:latin typeface="Univers" panose="020B0503020202020204" pitchFamily="34" charset="0"/>
                <a:cs typeface="Arial" panose="020B0604020202020204" pitchFamily="34" charset="0"/>
              </a:rPr>
              <a:t>E</a:t>
            </a:r>
            <a:r>
              <a:rPr lang="en-US" sz="2000" b="0" i="0" dirty="0">
                <a:solidFill>
                  <a:srgbClr val="595959"/>
                </a:solidFill>
                <a:effectLst/>
                <a:latin typeface="Univers" panose="020B0503020202020204" pitchFamily="34" charset="0"/>
                <a:cs typeface="Arial" panose="020B0604020202020204" pitchFamily="34" charset="0"/>
              </a:rPr>
              <a:t>nables users to request customized USGS-style topographic </a:t>
            </a:r>
            <a:r>
              <a:rPr lang="en-US" sz="2000" dirty="0">
                <a:solidFill>
                  <a:srgbClr val="595959"/>
                </a:solidFill>
                <a:latin typeface="Univers" panose="020B0503020202020204" pitchFamily="34" charset="0"/>
                <a:cs typeface="Arial" panose="020B0604020202020204" pitchFamily="34" charset="0"/>
              </a:rPr>
              <a:t>maps</a:t>
            </a:r>
          </a:p>
          <a:p>
            <a:pPr lvl="1">
              <a:spcBef>
                <a:spcPts val="0"/>
              </a:spcBef>
              <a:buClr>
                <a:srgbClr val="006F4B"/>
              </a:buClr>
              <a:buFont typeface="Wingdings" panose="05000000000000000000" pitchFamily="2" charset="2"/>
              <a:buChar char="§"/>
            </a:pPr>
            <a:endParaRPr lang="en-US" sz="1600" b="0" i="0" dirty="0">
              <a:solidFill>
                <a:srgbClr val="171717"/>
              </a:solidFill>
              <a:effectLst/>
              <a:latin typeface="Merriweather Web"/>
            </a:endParaRPr>
          </a:p>
          <a:p>
            <a:pPr marL="0" indent="0">
              <a:spcBef>
                <a:spcPts val="0"/>
              </a:spcBef>
              <a:buClr>
                <a:srgbClr val="006F4B"/>
              </a:buClr>
              <a:buNone/>
            </a:pPr>
            <a:endParaRPr lang="en-US" sz="2800" dirty="0">
              <a:solidFill>
                <a:srgbClr val="0000FF"/>
              </a:solidFill>
            </a:endParaRPr>
          </a:p>
          <a:p>
            <a:pPr marL="427990" lvl="1" indent="0">
              <a:spcBef>
                <a:spcPts val="0"/>
              </a:spcBef>
              <a:buClr>
                <a:srgbClr val="006F4B"/>
              </a:buClr>
              <a:buNone/>
            </a:pPr>
            <a:endParaRPr lang="en-US" sz="1400" dirty="0"/>
          </a:p>
          <a:p>
            <a:pPr marL="713740" lvl="1" indent="-285115">
              <a:spcBef>
                <a:spcPts val="0"/>
              </a:spcBef>
              <a:buClr>
                <a:srgbClr val="006F4B"/>
              </a:buClr>
              <a:buFont typeface="Wingdings" panose="05000000000000000000" pitchFamily="2" charset="2"/>
              <a:buChar char="§"/>
            </a:pPr>
            <a:endParaRPr lang="en-US" sz="1400" dirty="0"/>
          </a:p>
          <a:p>
            <a:pPr marL="713740" lvl="1" indent="-285115">
              <a:spcBef>
                <a:spcPts val="0"/>
              </a:spcBef>
              <a:buClr>
                <a:srgbClr val="006F4B"/>
              </a:buClr>
              <a:buFont typeface="Wingdings" panose="05000000000000000000" pitchFamily="2" charset="2"/>
              <a:buChar char="§"/>
            </a:pPr>
            <a:endParaRPr lang="en-US" sz="1400" dirty="0"/>
          </a:p>
        </p:txBody>
      </p:sp>
      <p:pic>
        <p:nvPicPr>
          <p:cNvPr id="5" name="Picture 4" descr="Qr code&#10;&#10;Description automatically generated">
            <a:extLst>
              <a:ext uri="{FF2B5EF4-FFF2-40B4-BE49-F238E27FC236}">
                <a16:creationId xmlns:a16="http://schemas.microsoft.com/office/drawing/2014/main" id="{DFA9D8E1-7981-D620-B7DB-3543FE3E51CF}"/>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257671" y="2238409"/>
            <a:ext cx="1734207" cy="1734207"/>
          </a:xfrm>
          <a:prstGeom prst="rect">
            <a:avLst/>
          </a:prstGeom>
        </p:spPr>
      </p:pic>
      <p:pic>
        <p:nvPicPr>
          <p:cNvPr id="3" name="Picture 2" descr="A screenshot of a phone&#10;&#10;Description automatically generated with medium confidence">
            <a:extLst>
              <a:ext uri="{FF2B5EF4-FFF2-40B4-BE49-F238E27FC236}">
                <a16:creationId xmlns:a16="http://schemas.microsoft.com/office/drawing/2014/main" id="{7C51F875-15DD-736C-F1EA-F2CFA166C2F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628298" y="0"/>
            <a:ext cx="4572000" cy="6858000"/>
          </a:xfrm>
          <a:prstGeom prst="rect">
            <a:avLst/>
          </a:prstGeom>
        </p:spPr>
      </p:pic>
    </p:spTree>
    <p:extLst>
      <p:ext uri="{BB962C8B-B14F-4D97-AF65-F5344CB8AC3E}">
        <p14:creationId xmlns:p14="http://schemas.microsoft.com/office/powerpoint/2010/main" val="14137372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DDDD87C3-C470-7A9D-64D4-3A00C3F38860}"/>
              </a:ext>
            </a:extLst>
          </p:cNvPr>
          <p:cNvGrpSpPr/>
          <p:nvPr/>
        </p:nvGrpSpPr>
        <p:grpSpPr>
          <a:xfrm>
            <a:off x="7555284" y="3878036"/>
            <a:ext cx="4740130" cy="2839895"/>
            <a:chOff x="6318644" y="3062665"/>
            <a:chExt cx="6140883" cy="3114772"/>
          </a:xfrm>
        </p:grpSpPr>
        <p:pic>
          <p:nvPicPr>
            <p:cNvPr id="6" name="Picture 5">
              <a:extLst>
                <a:ext uri="{FF2B5EF4-FFF2-40B4-BE49-F238E27FC236}">
                  <a16:creationId xmlns:a16="http://schemas.microsoft.com/office/drawing/2014/main" id="{E6F3B9CF-2010-19EC-A5D7-B1C492305B7F}"/>
                </a:ext>
              </a:extLst>
            </p:cNvPr>
            <p:cNvPicPr>
              <a:picLocks noChangeAspect="1"/>
            </p:cNvPicPr>
            <p:nvPr/>
          </p:nvPicPr>
          <p:blipFill rotWithShape="1">
            <a:blip r:embed="rId3"/>
            <a:srcRect l="2070" t="2766" r="4432" b="3454"/>
            <a:stretch/>
          </p:blipFill>
          <p:spPr>
            <a:xfrm>
              <a:off x="6318644" y="3062665"/>
              <a:ext cx="2993948" cy="3114772"/>
            </a:xfrm>
            <a:prstGeom prst="rect">
              <a:avLst/>
            </a:prstGeom>
            <a:ln>
              <a:noFill/>
            </a:ln>
            <a:effectLst>
              <a:outerShdw blurRad="292100" dist="139700" dir="2700000" algn="tl" rotWithShape="0">
                <a:srgbClr val="333333">
                  <a:alpha val="65000"/>
                </a:srgbClr>
              </a:outerShdw>
            </a:effectLst>
          </p:spPr>
        </p:pic>
        <p:sp>
          <p:nvSpPr>
            <p:cNvPr id="7" name="TextBox 6">
              <a:extLst>
                <a:ext uri="{FF2B5EF4-FFF2-40B4-BE49-F238E27FC236}">
                  <a16:creationId xmlns:a16="http://schemas.microsoft.com/office/drawing/2014/main" id="{B20F0B96-B1E1-2612-30E5-3E6D29249A25}"/>
                </a:ext>
              </a:extLst>
            </p:cNvPr>
            <p:cNvSpPr txBox="1"/>
            <p:nvPr/>
          </p:nvSpPr>
          <p:spPr>
            <a:xfrm>
              <a:off x="9793104" y="3142722"/>
              <a:ext cx="2666423" cy="2732598"/>
            </a:xfrm>
            <a:prstGeom prst="rect">
              <a:avLst/>
            </a:prstGeom>
            <a:noFill/>
          </p:spPr>
          <p:txBody>
            <a:bodyPr wrap="square" rtlCol="0">
              <a:spAutoFit/>
            </a:bodyPr>
            <a:lstStyle/>
            <a:p>
              <a:pPr>
                <a:spcBef>
                  <a:spcPts val="600"/>
                </a:spcBef>
                <a:buClr>
                  <a:srgbClr val="006F4B"/>
                </a:buClr>
                <a:buNone/>
              </a:pPr>
              <a:endParaRPr lang="en-US" sz="1400" dirty="0">
                <a:solidFill>
                  <a:schemeClr val="tx1">
                    <a:lumMod val="65000"/>
                    <a:lumOff val="35000"/>
                  </a:schemeClr>
                </a:solidFill>
                <a:latin typeface="Univers" panose="020B0503020202020204" pitchFamily="34" charset="0"/>
              </a:endParaRPr>
            </a:p>
            <a:p>
              <a:pPr>
                <a:spcBef>
                  <a:spcPts val="600"/>
                </a:spcBef>
                <a:buClr>
                  <a:srgbClr val="006F4B"/>
                </a:buClr>
                <a:buNone/>
              </a:pPr>
              <a:r>
                <a:rPr lang="en-US" sz="1400" dirty="0">
                  <a:solidFill>
                    <a:schemeClr val="tx1">
                      <a:lumMod val="65000"/>
                      <a:lumOff val="35000"/>
                    </a:schemeClr>
                  </a:solidFill>
                  <a:latin typeface="Univers" panose="020B0503020202020204" pitchFamily="34" charset="0"/>
                </a:rPr>
                <a:t>Bare earth DEM </a:t>
              </a:r>
            </a:p>
            <a:p>
              <a:pPr>
                <a:spcBef>
                  <a:spcPts val="600"/>
                </a:spcBef>
                <a:buClr>
                  <a:srgbClr val="006F4B"/>
                </a:buClr>
                <a:buNone/>
              </a:pPr>
              <a:endParaRPr lang="en-US" sz="1400" dirty="0">
                <a:solidFill>
                  <a:schemeClr val="tx1">
                    <a:lumMod val="65000"/>
                    <a:lumOff val="35000"/>
                  </a:schemeClr>
                </a:solidFill>
                <a:latin typeface="Univers" panose="020B0503020202020204" pitchFamily="34" charset="0"/>
              </a:endParaRPr>
            </a:p>
            <a:p>
              <a:pPr>
                <a:spcBef>
                  <a:spcPts val="600"/>
                </a:spcBef>
                <a:buClr>
                  <a:srgbClr val="006F4B"/>
                </a:buClr>
                <a:buNone/>
              </a:pPr>
              <a:endParaRPr lang="en-US" sz="1400" dirty="0">
                <a:solidFill>
                  <a:schemeClr val="tx1">
                    <a:lumMod val="65000"/>
                    <a:lumOff val="35000"/>
                  </a:schemeClr>
                </a:solidFill>
                <a:latin typeface="Univers" panose="020B0503020202020204" pitchFamily="34" charset="0"/>
              </a:endParaRPr>
            </a:p>
            <a:p>
              <a:pPr>
                <a:spcBef>
                  <a:spcPts val="600"/>
                </a:spcBef>
                <a:buClr>
                  <a:srgbClr val="006F4B"/>
                </a:buClr>
                <a:buNone/>
              </a:pPr>
              <a:endParaRPr lang="en-US" sz="1400" dirty="0">
                <a:solidFill>
                  <a:schemeClr val="tx1">
                    <a:lumMod val="65000"/>
                    <a:lumOff val="35000"/>
                  </a:schemeClr>
                </a:solidFill>
                <a:latin typeface="Univers" panose="020B0503020202020204" pitchFamily="34" charset="0"/>
              </a:endParaRPr>
            </a:p>
            <a:p>
              <a:pPr>
                <a:spcBef>
                  <a:spcPts val="600"/>
                </a:spcBef>
                <a:buClr>
                  <a:srgbClr val="006F4B"/>
                </a:buClr>
                <a:buNone/>
              </a:pPr>
              <a:r>
                <a:rPr lang="en-US" sz="1400" dirty="0">
                  <a:solidFill>
                    <a:schemeClr val="tx1">
                      <a:lumMod val="65000"/>
                      <a:lumOff val="35000"/>
                    </a:schemeClr>
                  </a:solidFill>
                  <a:latin typeface="Univers" panose="020B0503020202020204" pitchFamily="34" charset="0"/>
                </a:rPr>
                <a:t>Lidar point cloud (colorized by aerial photo)</a:t>
              </a:r>
            </a:p>
            <a:p>
              <a:pPr>
                <a:spcBef>
                  <a:spcPts val="600"/>
                </a:spcBef>
                <a:buClr>
                  <a:srgbClr val="006F4B"/>
                </a:buClr>
                <a:buNone/>
              </a:pPr>
              <a:endParaRPr lang="en-US" sz="1400" dirty="0">
                <a:solidFill>
                  <a:schemeClr val="tx1">
                    <a:lumMod val="65000"/>
                    <a:lumOff val="35000"/>
                  </a:schemeClr>
                </a:solidFill>
                <a:latin typeface="Univers" panose="020B0503020202020204" pitchFamily="34" charset="0"/>
              </a:endParaRPr>
            </a:p>
          </p:txBody>
        </p:sp>
        <p:sp>
          <p:nvSpPr>
            <p:cNvPr id="8" name="Rectangle 7">
              <a:extLst>
                <a:ext uri="{FF2B5EF4-FFF2-40B4-BE49-F238E27FC236}">
                  <a16:creationId xmlns:a16="http://schemas.microsoft.com/office/drawing/2014/main" id="{7D1C171D-C968-FEBE-0CED-04C8F1AC941B}"/>
                </a:ext>
              </a:extLst>
            </p:cNvPr>
            <p:cNvSpPr/>
            <p:nvPr/>
          </p:nvSpPr>
          <p:spPr>
            <a:xfrm>
              <a:off x="9819120" y="5717530"/>
              <a:ext cx="2335031" cy="337358"/>
            </a:xfrm>
            <a:prstGeom prst="rect">
              <a:avLst/>
            </a:prstGeom>
          </p:spPr>
          <p:txBody>
            <a:bodyPr wrap="square">
              <a:spAutoFit/>
            </a:bodyPr>
            <a:lstStyle/>
            <a:p>
              <a:pPr>
                <a:spcBef>
                  <a:spcPts val="600"/>
                </a:spcBef>
                <a:buClr>
                  <a:srgbClr val="006F4B"/>
                </a:buClr>
                <a:buNone/>
              </a:pPr>
              <a:r>
                <a:rPr lang="en-US" sz="1400">
                  <a:solidFill>
                    <a:schemeClr val="tx1">
                      <a:lumMod val="65000"/>
                      <a:lumOff val="35000"/>
                    </a:schemeClr>
                  </a:solidFill>
                  <a:latin typeface="Univers" panose="020B0503020202020204" pitchFamily="34" charset="0"/>
                  <a:cs typeface="Arial"/>
                </a:rPr>
                <a:t>Lidar profile </a:t>
              </a:r>
            </a:p>
          </p:txBody>
        </p:sp>
        <p:sp>
          <p:nvSpPr>
            <p:cNvPr id="9" name="Arrow: Right 8">
              <a:extLst>
                <a:ext uri="{FF2B5EF4-FFF2-40B4-BE49-F238E27FC236}">
                  <a16:creationId xmlns:a16="http://schemas.microsoft.com/office/drawing/2014/main" id="{7BA59B23-1886-BF21-DA8E-1B65D333FE39}"/>
                </a:ext>
              </a:extLst>
            </p:cNvPr>
            <p:cNvSpPr/>
            <p:nvPr/>
          </p:nvSpPr>
          <p:spPr>
            <a:xfrm rot="10800000">
              <a:off x="9400447" y="3562160"/>
              <a:ext cx="304800" cy="180023"/>
            </a:xfrm>
            <a:prstGeom prst="right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buNone/>
              </a:pPr>
              <a:endParaRPr lang="en-US" sz="2800">
                <a:latin typeface="Univers" panose="020B0503020202020204" pitchFamily="34" charset="0"/>
              </a:endParaRPr>
            </a:p>
          </p:txBody>
        </p:sp>
        <p:sp>
          <p:nvSpPr>
            <p:cNvPr id="10" name="Arrow: Right 9">
              <a:extLst>
                <a:ext uri="{FF2B5EF4-FFF2-40B4-BE49-F238E27FC236}">
                  <a16:creationId xmlns:a16="http://schemas.microsoft.com/office/drawing/2014/main" id="{4023C2F2-1D5F-9D91-7A71-AE6885CE5247}"/>
                </a:ext>
              </a:extLst>
            </p:cNvPr>
            <p:cNvSpPr/>
            <p:nvPr/>
          </p:nvSpPr>
          <p:spPr>
            <a:xfrm rot="10800000">
              <a:off x="9461701" y="4943901"/>
              <a:ext cx="304800" cy="180023"/>
            </a:xfrm>
            <a:prstGeom prst="right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buNone/>
              </a:pPr>
              <a:endParaRPr lang="en-US" sz="2800">
                <a:latin typeface="Univers" panose="020B0503020202020204" pitchFamily="34" charset="0"/>
              </a:endParaRPr>
            </a:p>
          </p:txBody>
        </p:sp>
        <p:sp>
          <p:nvSpPr>
            <p:cNvPr id="11" name="Arrow: Right 10">
              <a:extLst>
                <a:ext uri="{FF2B5EF4-FFF2-40B4-BE49-F238E27FC236}">
                  <a16:creationId xmlns:a16="http://schemas.microsoft.com/office/drawing/2014/main" id="{1F5F8690-AC95-19CC-7A0F-22FB512746F4}"/>
                </a:ext>
              </a:extLst>
            </p:cNvPr>
            <p:cNvSpPr/>
            <p:nvPr/>
          </p:nvSpPr>
          <p:spPr>
            <a:xfrm rot="10800000">
              <a:off x="9488302" y="5811769"/>
              <a:ext cx="304800" cy="180023"/>
            </a:xfrm>
            <a:prstGeom prst="right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buNone/>
              </a:pPr>
              <a:endParaRPr lang="en-US" sz="2800">
                <a:latin typeface="Univers" panose="020B0503020202020204" pitchFamily="34" charset="0"/>
              </a:endParaRPr>
            </a:p>
          </p:txBody>
        </p:sp>
      </p:grpSp>
      <p:sp>
        <p:nvSpPr>
          <p:cNvPr id="2" name="Title 1">
            <a:extLst>
              <a:ext uri="{FF2B5EF4-FFF2-40B4-BE49-F238E27FC236}">
                <a16:creationId xmlns:a16="http://schemas.microsoft.com/office/drawing/2014/main" id="{3128A0A9-BB91-CAAA-2662-144E9DF1E198}"/>
              </a:ext>
            </a:extLst>
          </p:cNvPr>
          <p:cNvSpPr>
            <a:spLocks noGrp="1"/>
          </p:cNvSpPr>
          <p:nvPr>
            <p:ph type="title"/>
          </p:nvPr>
        </p:nvSpPr>
        <p:spPr>
          <a:xfrm>
            <a:off x="664633" y="276573"/>
            <a:ext cx="10075083" cy="1116105"/>
          </a:xfrm>
          <a:noFill/>
          <a:ln>
            <a:noFill/>
          </a:ln>
        </p:spPr>
        <p:txBody>
          <a:bodyPr vert="horz" lIns="91425" tIns="91425" rIns="91425" bIns="91425" rtlCol="0" anchor="t" anchorCtr="0">
            <a:noAutofit/>
          </a:bodyPr>
          <a:lstStyle/>
          <a:p>
            <a:r>
              <a:rPr lang="en-US" sz="3200" dirty="0">
                <a:latin typeface="Univers" panose="020B0503020202020204" pitchFamily="34" charset="0"/>
              </a:rPr>
              <a:t>Topographic Data: Elevation</a:t>
            </a:r>
          </a:p>
        </p:txBody>
      </p:sp>
      <p:sp>
        <p:nvSpPr>
          <p:cNvPr id="33" name="Text Placeholder 32">
            <a:extLst>
              <a:ext uri="{FF2B5EF4-FFF2-40B4-BE49-F238E27FC236}">
                <a16:creationId xmlns:a16="http://schemas.microsoft.com/office/drawing/2014/main" id="{3CFBBA80-0BA7-7150-00A7-75D213904919}"/>
              </a:ext>
            </a:extLst>
          </p:cNvPr>
          <p:cNvSpPr>
            <a:spLocks noGrp="1"/>
          </p:cNvSpPr>
          <p:nvPr>
            <p:ph type="body" idx="1"/>
          </p:nvPr>
        </p:nvSpPr>
        <p:spPr>
          <a:xfrm>
            <a:off x="664633" y="1738993"/>
            <a:ext cx="9248951" cy="4387177"/>
          </a:xfrm>
          <a:noFill/>
          <a:ln w="9525">
            <a:noFill/>
            <a:miter lim="800000"/>
            <a:headEnd/>
            <a:tailEnd/>
          </a:ln>
          <a:effectLst>
            <a:outerShdw blurRad="63500" sx="102000" sy="102000" algn="ctr" rotWithShape="0">
              <a:prstClr val="black">
                <a:alpha val="40000"/>
              </a:prstClr>
            </a:outerShdw>
          </a:effectLst>
        </p:spPr>
        <p:txBody>
          <a:bodyPr>
            <a:normAutofit/>
          </a:bodyPr>
          <a:lstStyle/>
          <a:p>
            <a:pPr marL="71435" indent="0">
              <a:buNone/>
            </a:pPr>
            <a:r>
              <a:rPr lang="en-US" sz="2400" b="1" dirty="0">
                <a:latin typeface="Univers" panose="020B0503020202020204" pitchFamily="34" charset="0"/>
              </a:rPr>
              <a:t>3DEP Lidar Products</a:t>
            </a:r>
          </a:p>
          <a:p>
            <a:pPr marL="71435" indent="0">
              <a:buNone/>
            </a:pPr>
            <a:r>
              <a:rPr lang="en-US" sz="2400" dirty="0">
                <a:latin typeface="Univers" panose="020B0503020202020204" pitchFamily="34" charset="0"/>
              </a:rPr>
              <a:t>Digital Elevation Models</a:t>
            </a:r>
          </a:p>
          <a:p>
            <a:pPr marL="71435" indent="0">
              <a:buNone/>
            </a:pPr>
            <a:r>
              <a:rPr lang="en-US" sz="2400" dirty="0">
                <a:latin typeface="Univers" panose="020B0503020202020204" pitchFamily="34" charset="0"/>
              </a:rPr>
              <a:t>Lidar Point Clouds</a:t>
            </a:r>
          </a:p>
        </p:txBody>
      </p:sp>
      <p:pic>
        <p:nvPicPr>
          <p:cNvPr id="4" name="Picture 2">
            <a:extLst>
              <a:ext uri="{FF2B5EF4-FFF2-40B4-BE49-F238E27FC236}">
                <a16:creationId xmlns:a16="http://schemas.microsoft.com/office/drawing/2014/main" id="{10D3B02A-E9F5-FE89-72D3-C27DCC6E36D5}"/>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b="33629"/>
          <a:stretch/>
        </p:blipFill>
        <p:spPr bwMode="auto">
          <a:xfrm>
            <a:off x="4591051" y="1253169"/>
            <a:ext cx="4630292" cy="273919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8" name="Shape 165">
            <a:extLst>
              <a:ext uri="{FF2B5EF4-FFF2-40B4-BE49-F238E27FC236}">
                <a16:creationId xmlns:a16="http://schemas.microsoft.com/office/drawing/2014/main" id="{019AAAB2-7FA4-B69E-A10E-09CB3B213757}"/>
              </a:ext>
            </a:extLst>
          </p:cNvPr>
          <p:cNvSpPr txBox="1"/>
          <p:nvPr/>
        </p:nvSpPr>
        <p:spPr>
          <a:xfrm>
            <a:off x="5912369" y="6380490"/>
            <a:ext cx="1873733" cy="337441"/>
          </a:xfrm>
          <a:prstGeom prst="rect">
            <a:avLst/>
          </a:prstGeom>
          <a:noFill/>
          <a:ln>
            <a:noFill/>
          </a:ln>
        </p:spPr>
        <p:txBody>
          <a:bodyPr lIns="68569" tIns="34275" rIns="68569" bIns="34275" anchor="t" anchorCtr="0">
            <a:noAutofit/>
          </a:bodyPr>
          <a:lstStyle/>
          <a:p>
            <a:pPr>
              <a:buSzPct val="25000"/>
            </a:pPr>
            <a:r>
              <a:rPr lang="en-US" sz="1600" b="1">
                <a:solidFill>
                  <a:srgbClr val="FFFFFF"/>
                </a:solidFill>
                <a:latin typeface="Calibri"/>
                <a:ea typeface="Calibri"/>
                <a:cs typeface="Calibri"/>
                <a:sym typeface="Calibri"/>
              </a:rPr>
              <a:t>1 meter resolution </a:t>
            </a:r>
          </a:p>
        </p:txBody>
      </p:sp>
      <p:pic>
        <p:nvPicPr>
          <p:cNvPr id="35" name="Picture 34" descr="A picture containing bed, bedclothes, linedrawing&#10;&#10;Description automatically generated">
            <a:extLst>
              <a:ext uri="{FF2B5EF4-FFF2-40B4-BE49-F238E27FC236}">
                <a16:creationId xmlns:a16="http://schemas.microsoft.com/office/drawing/2014/main" id="{B2F2B302-C9ED-69CF-B01C-54D4EF7DB4AC}"/>
              </a:ext>
            </a:extLst>
          </p:cNvPr>
          <p:cNvPicPr>
            <a:picLocks noChangeAspect="1"/>
          </p:cNvPicPr>
          <p:nvPr/>
        </p:nvPicPr>
        <p:blipFill rotWithShape="1">
          <a:blip r:embed="rId5"/>
          <a:srcRect r="18361"/>
          <a:stretch/>
        </p:blipFill>
        <p:spPr>
          <a:xfrm>
            <a:off x="3838412" y="4415519"/>
            <a:ext cx="2616941" cy="1676871"/>
          </a:xfrm>
          <a:prstGeom prst="rect">
            <a:avLst/>
          </a:prstGeom>
          <a:ln w="38100">
            <a:noFill/>
          </a:ln>
        </p:spPr>
      </p:pic>
      <p:sp>
        <p:nvSpPr>
          <p:cNvPr id="36" name="Text Box 5">
            <a:extLst>
              <a:ext uri="{FF2B5EF4-FFF2-40B4-BE49-F238E27FC236}">
                <a16:creationId xmlns:a16="http://schemas.microsoft.com/office/drawing/2014/main" id="{28D31F09-6A13-FCD2-BC2D-633A8D99CB18}"/>
              </a:ext>
            </a:extLst>
          </p:cNvPr>
          <p:cNvSpPr txBox="1">
            <a:spLocks noChangeArrowheads="1"/>
          </p:cNvSpPr>
          <p:nvPr/>
        </p:nvSpPr>
        <p:spPr bwMode="auto">
          <a:xfrm>
            <a:off x="3838412" y="6017284"/>
            <a:ext cx="2616941" cy="323165"/>
          </a:xfrm>
          <a:prstGeom prst="rect">
            <a:avLst/>
          </a:prstGeom>
          <a:solidFill>
            <a:schemeClr val="tx1">
              <a:lumMod val="65000"/>
              <a:lumOff val="35000"/>
            </a:schemeClr>
          </a:solidFill>
          <a:ln w="9525">
            <a:noFill/>
            <a:miter lim="800000"/>
            <a:headEnd/>
            <a:tailEnd/>
          </a:ln>
          <a:effectLst>
            <a:outerShdw blurRad="50800" dist="38100" dir="2700000" algn="tl" rotWithShape="0">
              <a:schemeClr val="bg1">
                <a:lumMod val="50000"/>
                <a:alpha val="40000"/>
              </a:schemeClr>
            </a:outerShdw>
          </a:effectLst>
        </p:spPr>
        <p:txBody>
          <a:bodyPr wrap="square">
            <a:spAutoFit/>
          </a:bodyPr>
          <a:lstStyle/>
          <a:p>
            <a:pPr marL="0" marR="0" lvl="0" indent="0" algn="ctr" defTabSz="914400" rtl="0" eaLnBrk="1" fontAlgn="base" latinLnBrk="0" hangingPunct="1">
              <a:lnSpc>
                <a:spcPct val="100000"/>
              </a:lnSpc>
              <a:spcBef>
                <a:spcPct val="20000"/>
              </a:spcBef>
              <a:spcAft>
                <a:spcPct val="0"/>
              </a:spcAft>
              <a:buClr>
                <a:srgbClr val="BC5FBC"/>
              </a:buClr>
              <a:buSzPct val="110000"/>
              <a:buFont typeface="Wingdings" panose="05000000000000000000" pitchFamily="2" charset="2"/>
              <a:buNone/>
              <a:tabLst/>
              <a:defRPr/>
            </a:pPr>
            <a:r>
              <a:rPr kumimoji="0" lang="en-US" sz="1400" i="0" u="none" strike="noStrike" kern="1200" cap="none" spc="0" normalizeH="0" baseline="0" noProof="0">
                <a:ln>
                  <a:noFill/>
                </a:ln>
                <a:solidFill>
                  <a:prstClr val="white"/>
                </a:solidFill>
                <a:effectLst/>
                <a:uLnTx/>
                <a:uFillTx/>
                <a:latin typeface="+mj-lt"/>
                <a:cs typeface="Calibri" panose="020F0502020204030204" pitchFamily="34" charset="0"/>
              </a:rPr>
              <a:t>5-meter resolution DEM </a:t>
            </a:r>
            <a:r>
              <a:rPr kumimoji="0" lang="en-US" sz="1500" i="0" u="none" strike="noStrike" kern="1200" cap="none" spc="0" normalizeH="0" baseline="0" noProof="0">
                <a:ln>
                  <a:noFill/>
                </a:ln>
                <a:solidFill>
                  <a:prstClr val="white"/>
                </a:solidFill>
                <a:effectLst/>
                <a:uLnTx/>
                <a:uFillTx/>
                <a:latin typeface="+mj-lt"/>
                <a:cs typeface="Calibri" panose="020F0502020204030204" pitchFamily="34" charset="0"/>
              </a:rPr>
              <a:t>(AK)</a:t>
            </a:r>
          </a:p>
        </p:txBody>
      </p:sp>
      <p:grpSp>
        <p:nvGrpSpPr>
          <p:cNvPr id="39" name="Group 38">
            <a:extLst>
              <a:ext uri="{FF2B5EF4-FFF2-40B4-BE49-F238E27FC236}">
                <a16:creationId xmlns:a16="http://schemas.microsoft.com/office/drawing/2014/main" id="{3DB6E5B3-CF35-D2AE-4FFB-6F74D165E5A1}"/>
              </a:ext>
            </a:extLst>
          </p:cNvPr>
          <p:cNvGrpSpPr/>
          <p:nvPr/>
        </p:nvGrpSpPr>
        <p:grpSpPr>
          <a:xfrm>
            <a:off x="943052" y="3789158"/>
            <a:ext cx="2616941" cy="1926251"/>
            <a:chOff x="249088" y="4386566"/>
            <a:chExt cx="2616941" cy="1926251"/>
          </a:xfrm>
        </p:grpSpPr>
        <p:pic>
          <p:nvPicPr>
            <p:cNvPr id="34" name="Shape 164">
              <a:extLst>
                <a:ext uri="{FF2B5EF4-FFF2-40B4-BE49-F238E27FC236}">
                  <a16:creationId xmlns:a16="http://schemas.microsoft.com/office/drawing/2014/main" id="{6770F7CF-2A9F-0F0C-EBF5-E2EC3D693114}"/>
                </a:ext>
              </a:extLst>
            </p:cNvPr>
            <p:cNvPicPr preferRelativeResize="0"/>
            <p:nvPr/>
          </p:nvPicPr>
          <p:blipFill rotWithShape="1">
            <a:blip r:embed="rId6">
              <a:alphaModFix/>
            </a:blip>
            <a:srcRect/>
            <a:stretch/>
          </p:blipFill>
          <p:spPr>
            <a:xfrm>
              <a:off x="249088" y="4386566"/>
              <a:ext cx="2616941" cy="1926251"/>
            </a:xfrm>
            <a:prstGeom prst="rect">
              <a:avLst/>
            </a:prstGeom>
            <a:noFill/>
            <a:ln w="38100">
              <a:noFill/>
            </a:ln>
          </p:spPr>
        </p:pic>
        <p:sp>
          <p:nvSpPr>
            <p:cNvPr id="37" name="Text Box 5">
              <a:extLst>
                <a:ext uri="{FF2B5EF4-FFF2-40B4-BE49-F238E27FC236}">
                  <a16:creationId xmlns:a16="http://schemas.microsoft.com/office/drawing/2014/main" id="{B67A984F-B210-7E00-A960-86B5C0712B86}"/>
                </a:ext>
              </a:extLst>
            </p:cNvPr>
            <p:cNvSpPr txBox="1">
              <a:spLocks noChangeArrowheads="1"/>
            </p:cNvSpPr>
            <p:nvPr/>
          </p:nvSpPr>
          <p:spPr bwMode="auto">
            <a:xfrm>
              <a:off x="249088" y="5988332"/>
              <a:ext cx="2616941" cy="323165"/>
            </a:xfrm>
            <a:prstGeom prst="rect">
              <a:avLst/>
            </a:prstGeom>
            <a:solidFill>
              <a:srgbClr val="102D62"/>
            </a:solidFill>
            <a:ln w="9525">
              <a:noFill/>
              <a:miter lim="800000"/>
              <a:headEnd/>
              <a:tailEnd/>
            </a:ln>
            <a:effectLst>
              <a:outerShdw blurRad="50800" dist="38100" dir="2700000" algn="tl" rotWithShape="0">
                <a:schemeClr val="bg1">
                  <a:lumMod val="50000"/>
                  <a:alpha val="40000"/>
                </a:schemeClr>
              </a:outerShdw>
            </a:effectLst>
          </p:spPr>
          <p:txBody>
            <a:bodyPr wrap="square">
              <a:spAutoFit/>
            </a:bodyPr>
            <a:lstStyle/>
            <a:p>
              <a:pPr marL="0" marR="0" lvl="0" indent="0" algn="ctr" defTabSz="914400" rtl="0" eaLnBrk="1" fontAlgn="base" latinLnBrk="0" hangingPunct="1">
                <a:lnSpc>
                  <a:spcPct val="100000"/>
                </a:lnSpc>
                <a:spcBef>
                  <a:spcPct val="20000"/>
                </a:spcBef>
                <a:spcAft>
                  <a:spcPct val="0"/>
                </a:spcAft>
                <a:buClr>
                  <a:srgbClr val="BC5FBC"/>
                </a:buClr>
                <a:buSzPct val="110000"/>
                <a:buFont typeface="Wingdings" panose="05000000000000000000" pitchFamily="2" charset="2"/>
                <a:buNone/>
                <a:tabLst/>
                <a:defRPr/>
              </a:pPr>
              <a:r>
                <a:rPr kumimoji="0" lang="en-US" sz="1500" i="0" u="none" strike="noStrike" kern="1200" cap="none" spc="0" normalizeH="0" baseline="0" noProof="0">
                  <a:ln>
                    <a:noFill/>
                  </a:ln>
                  <a:solidFill>
                    <a:prstClr val="white"/>
                  </a:solidFill>
                  <a:effectLst/>
                  <a:uLnTx/>
                  <a:uFillTx/>
                  <a:latin typeface="+mj-lt"/>
                  <a:cs typeface="Calibri" panose="020F0502020204030204" pitchFamily="34" charset="0"/>
                </a:rPr>
                <a:t>1-meter resolution DEM</a:t>
              </a:r>
            </a:p>
          </p:txBody>
        </p:sp>
      </p:grpSp>
    </p:spTree>
    <p:extLst>
      <p:ext uri="{BB962C8B-B14F-4D97-AF65-F5344CB8AC3E}">
        <p14:creationId xmlns:p14="http://schemas.microsoft.com/office/powerpoint/2010/main" val="1018917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DB61497-64F9-8BD9-540B-CDF7132239AA}"/>
              </a:ext>
            </a:extLst>
          </p:cNvPr>
          <p:cNvPicPr>
            <a:picLocks noChangeAspect="1"/>
          </p:cNvPicPr>
          <p:nvPr/>
        </p:nvPicPr>
        <p:blipFill>
          <a:blip r:embed="rId3"/>
          <a:stretch>
            <a:fillRect/>
          </a:stretch>
        </p:blipFill>
        <p:spPr>
          <a:xfrm>
            <a:off x="285750" y="0"/>
            <a:ext cx="11620500" cy="6834359"/>
          </a:xfrm>
          <a:prstGeom prst="rect">
            <a:avLst/>
          </a:prstGeom>
        </p:spPr>
      </p:pic>
      <p:pic>
        <p:nvPicPr>
          <p:cNvPr id="10" name="Picture 9">
            <a:extLst>
              <a:ext uri="{FF2B5EF4-FFF2-40B4-BE49-F238E27FC236}">
                <a16:creationId xmlns:a16="http://schemas.microsoft.com/office/drawing/2014/main" id="{49D5B7D0-ADCF-C57D-7B6B-BC93D995BD94}"/>
              </a:ext>
            </a:extLst>
          </p:cNvPr>
          <p:cNvPicPr>
            <a:picLocks noChangeAspect="1"/>
          </p:cNvPicPr>
          <p:nvPr/>
        </p:nvPicPr>
        <p:blipFill>
          <a:blip r:embed="rId4"/>
          <a:stretch>
            <a:fillRect/>
          </a:stretch>
        </p:blipFill>
        <p:spPr>
          <a:xfrm>
            <a:off x="98641" y="0"/>
            <a:ext cx="12093359" cy="6807366"/>
          </a:xfrm>
          <a:prstGeom prst="rect">
            <a:avLst/>
          </a:prstGeom>
        </p:spPr>
      </p:pic>
      <p:pic>
        <p:nvPicPr>
          <p:cNvPr id="7" name="Picture 6" descr="Chart, histogram">
            <a:extLst>
              <a:ext uri="{FF2B5EF4-FFF2-40B4-BE49-F238E27FC236}">
                <a16:creationId xmlns:a16="http://schemas.microsoft.com/office/drawing/2014/main" id="{97E48004-87A1-5F3B-50B7-F6B7DBAF10AF}"/>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1184963" y="180700"/>
            <a:ext cx="9349214" cy="6496600"/>
          </a:xfrm>
          <a:prstGeom prst="rect">
            <a:avLst/>
          </a:prstGeom>
        </p:spPr>
      </p:pic>
      <p:pic>
        <p:nvPicPr>
          <p:cNvPr id="9" name="Picture 8" descr="A screenshot of a computer desktop&#10;&#10;Description automatically generated with low confidence">
            <a:extLst>
              <a:ext uri="{FF2B5EF4-FFF2-40B4-BE49-F238E27FC236}">
                <a16:creationId xmlns:a16="http://schemas.microsoft.com/office/drawing/2014/main" id="{4F0EF22F-B3F2-9C9C-9C8C-ED946B6B2012}"/>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0" y="-7256"/>
            <a:ext cx="12785233" cy="6872512"/>
          </a:xfrm>
          <a:prstGeom prst="rect">
            <a:avLst/>
          </a:prstGeom>
        </p:spPr>
      </p:pic>
    </p:spTree>
    <p:extLst>
      <p:ext uri="{BB962C8B-B14F-4D97-AF65-F5344CB8AC3E}">
        <p14:creationId xmlns:p14="http://schemas.microsoft.com/office/powerpoint/2010/main" val="721415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414"/>
        <p:cNvGrpSpPr/>
        <p:nvPr/>
      </p:nvGrpSpPr>
      <p:grpSpPr>
        <a:xfrm>
          <a:off x="0" y="0"/>
          <a:ext cx="0" cy="0"/>
          <a:chOff x="0" y="0"/>
          <a:chExt cx="0" cy="0"/>
        </a:xfrm>
      </p:grpSpPr>
      <p:sp>
        <p:nvSpPr>
          <p:cNvPr id="415" name="Shape 415"/>
          <p:cNvSpPr txBox="1">
            <a:spLocks noGrp="1"/>
          </p:cNvSpPr>
          <p:nvPr>
            <p:ph type="title" idx="4294967295"/>
          </p:nvPr>
        </p:nvSpPr>
        <p:spPr>
          <a:xfrm>
            <a:off x="605118" y="419801"/>
            <a:ext cx="9183688" cy="642937"/>
          </a:xfrm>
          <a:prstGeom prst="rect">
            <a:avLst/>
          </a:prstGeom>
        </p:spPr>
        <p:txBody>
          <a:bodyPr spcFirstLastPara="1" vert="horz" wrap="square" lIns="68569" tIns="68569" rIns="68569" bIns="68569" rtlCol="0" anchor="t" anchorCtr="0">
            <a:noAutofit/>
          </a:bodyPr>
          <a:lstStyle/>
          <a:p>
            <a:r>
              <a:rPr lang="en-US" sz="3000" b="0" dirty="0">
                <a:latin typeface="Univers" panose="020B0503020202020204" pitchFamily="34" charset="0"/>
              </a:rPr>
              <a:t>3DEP LidarExplorer</a:t>
            </a:r>
            <a:endParaRPr sz="3000" b="0" dirty="0">
              <a:solidFill>
                <a:srgbClr val="006F4B"/>
              </a:solidFill>
              <a:latin typeface="Univers" panose="020B0503020202020204" pitchFamily="34" charset="0"/>
            </a:endParaRPr>
          </a:p>
        </p:txBody>
      </p:sp>
      <p:sp>
        <p:nvSpPr>
          <p:cNvPr id="7" name="Shape 416">
            <a:extLst>
              <a:ext uri="{FF2B5EF4-FFF2-40B4-BE49-F238E27FC236}">
                <a16:creationId xmlns:a16="http://schemas.microsoft.com/office/drawing/2014/main" id="{4860DCC6-2C2C-4E10-BE02-EA985E820080}"/>
              </a:ext>
            </a:extLst>
          </p:cNvPr>
          <p:cNvSpPr txBox="1">
            <a:spLocks/>
          </p:cNvSpPr>
          <p:nvPr/>
        </p:nvSpPr>
        <p:spPr>
          <a:xfrm>
            <a:off x="5072054" y="4051916"/>
            <a:ext cx="6669370" cy="2806083"/>
          </a:xfrm>
          <a:prstGeom prst="rect">
            <a:avLst/>
          </a:prstGeom>
          <a:noFill/>
          <a:ln>
            <a:noFill/>
          </a:ln>
        </p:spPr>
        <p:txBody>
          <a:bodyPr spcFirstLastPara="1" vert="horz" wrap="square" lIns="68569" tIns="68569" rIns="68569" bIns="68569" rtlCol="0" anchor="t" anchorCtr="0">
            <a:noAutofit/>
          </a:bodyPr>
          <a:lstStyle>
            <a:defPPr marR="0" lvl="0" algn="l" rtl="0">
              <a:lnSpc>
                <a:spcPct val="100000"/>
              </a:lnSpc>
              <a:spcBef>
                <a:spcPts val="0"/>
              </a:spcBef>
              <a:spcAft>
                <a:spcPts val="0"/>
              </a:spcAft>
            </a:defPPr>
            <a:lvl1pPr marL="457200" marR="0" lvl="0" indent="-381000" algn="l" rtl="0">
              <a:lnSpc>
                <a:spcPct val="100000"/>
              </a:lnSpc>
              <a:spcBef>
                <a:spcPts val="2000"/>
              </a:spcBef>
              <a:spcAft>
                <a:spcPts val="0"/>
              </a:spcAft>
              <a:buClr>
                <a:srgbClr val="493A13"/>
              </a:buClr>
              <a:buSzPts val="2400"/>
              <a:buFont typeface="Noto Sans Symbols"/>
              <a:buChar char="■"/>
              <a:defRPr sz="2400" b="0" i="0" u="none" strike="noStrike" cap="none">
                <a:solidFill>
                  <a:srgbClr val="000000"/>
                </a:solidFill>
                <a:latin typeface="Arial"/>
                <a:ea typeface="Arial"/>
                <a:cs typeface="Arial"/>
                <a:sym typeface="Arial"/>
              </a:defRPr>
            </a:lvl1pPr>
            <a:lvl2pPr marL="914400" marR="0" lvl="1" indent="-342900" algn="l" rtl="0">
              <a:lnSpc>
                <a:spcPct val="100000"/>
              </a:lnSpc>
              <a:spcBef>
                <a:spcPts val="600"/>
              </a:spcBef>
              <a:spcAft>
                <a:spcPts val="0"/>
              </a:spcAft>
              <a:buClr>
                <a:schemeClr val="accent4"/>
              </a:buClr>
              <a:buSzPts val="1800"/>
              <a:buFont typeface="Noto Sans Symbols"/>
              <a:buChar char="■"/>
              <a:defRPr sz="1800" b="0" i="0" u="none" strike="noStrike" cap="none">
                <a:solidFill>
                  <a:srgbClr val="000000"/>
                </a:solidFill>
                <a:latin typeface="Arial"/>
                <a:ea typeface="Arial"/>
                <a:cs typeface="Arial"/>
                <a:sym typeface="Arial"/>
              </a:defRPr>
            </a:lvl2pPr>
            <a:lvl3pPr marL="1371600" marR="0" lvl="2" indent="-317500" algn="l" rtl="0">
              <a:lnSpc>
                <a:spcPct val="100000"/>
              </a:lnSpc>
              <a:spcBef>
                <a:spcPts val="600"/>
              </a:spcBef>
              <a:spcAft>
                <a:spcPts val="0"/>
              </a:spcAft>
              <a:buClr>
                <a:srgbClr val="493A13"/>
              </a:buClr>
              <a:buSzPts val="1400"/>
              <a:buFont typeface="Noto Sans Symbols"/>
              <a:buChar char="■"/>
              <a:defRPr sz="1400" b="0" i="0" u="none" strike="noStrike" cap="none">
                <a:solidFill>
                  <a:srgbClr val="000000"/>
                </a:solidFill>
                <a:latin typeface="Arial"/>
                <a:ea typeface="Arial"/>
                <a:cs typeface="Arial"/>
                <a:sym typeface="Arial"/>
              </a:defRPr>
            </a:lvl3pPr>
            <a:lvl4pPr marL="1828800" marR="0" lvl="3" indent="-304800" algn="l" rtl="0">
              <a:lnSpc>
                <a:spcPct val="100000"/>
              </a:lnSpc>
              <a:spcBef>
                <a:spcPts val="600"/>
              </a:spcBef>
              <a:spcAft>
                <a:spcPts val="0"/>
              </a:spcAft>
              <a:buClr>
                <a:schemeClr val="accent4"/>
              </a:buClr>
              <a:buSzPts val="1200"/>
              <a:buFont typeface="Noto Sans Symbols"/>
              <a:buChar char="■"/>
              <a:defRPr sz="1200" b="0" i="0" u="none" strike="noStrike" cap="none">
                <a:solidFill>
                  <a:srgbClr val="000000"/>
                </a:solidFill>
                <a:latin typeface="Arial"/>
                <a:ea typeface="Arial"/>
                <a:cs typeface="Arial"/>
                <a:sym typeface="Arial"/>
              </a:defRPr>
            </a:lvl4pPr>
            <a:lvl5pPr marL="2286000" marR="0" lvl="4" indent="-304800" algn="l" rtl="0">
              <a:lnSpc>
                <a:spcPct val="100000"/>
              </a:lnSpc>
              <a:spcBef>
                <a:spcPts val="600"/>
              </a:spcBef>
              <a:spcAft>
                <a:spcPts val="0"/>
              </a:spcAft>
              <a:buClr>
                <a:srgbClr val="493A13"/>
              </a:buClr>
              <a:buSzPts val="1200"/>
              <a:buFont typeface="Noto Sans Symbols"/>
              <a:buChar char="■"/>
              <a:defRPr sz="1200" b="0" i="0" u="none" strike="noStrike" cap="none">
                <a:solidFill>
                  <a:srgbClr val="000000"/>
                </a:solidFill>
                <a:latin typeface="Arial"/>
                <a:ea typeface="Arial"/>
                <a:cs typeface="Arial"/>
                <a:sym typeface="Arial"/>
              </a:defRPr>
            </a:lvl5pPr>
            <a:lvl6pPr marL="2743200" marR="0" lvl="5" indent="-304800" algn="l" rtl="0">
              <a:lnSpc>
                <a:spcPct val="100000"/>
              </a:lnSpc>
              <a:spcBef>
                <a:spcPts val="400"/>
              </a:spcBef>
              <a:spcAft>
                <a:spcPts val="0"/>
              </a:spcAft>
              <a:buClr>
                <a:schemeClr val="dk1"/>
              </a:buClr>
              <a:buSzPts val="1200"/>
              <a:buFont typeface="Arial"/>
              <a:buChar char="•"/>
              <a:defRPr sz="1200" b="0" i="0" u="none" strike="noStrike" cap="none">
                <a:solidFill>
                  <a:srgbClr val="000000"/>
                </a:solidFill>
                <a:latin typeface="Arial"/>
                <a:ea typeface="Arial"/>
                <a:cs typeface="Arial"/>
                <a:sym typeface="Arial"/>
              </a:defRPr>
            </a:lvl6pPr>
            <a:lvl7pPr marL="3200400" marR="0" lvl="6" indent="-317500" algn="l" rtl="0">
              <a:lnSpc>
                <a:spcPct val="100000"/>
              </a:lnSpc>
              <a:spcBef>
                <a:spcPts val="400"/>
              </a:spcBef>
              <a:spcAft>
                <a:spcPts val="0"/>
              </a:spcAft>
              <a:buClr>
                <a:schemeClr val="dk1"/>
              </a:buClr>
              <a:buSzPts val="1400"/>
              <a:buFont typeface="Arial"/>
              <a:buChar char="•"/>
              <a:defRPr sz="1400" b="0" i="0" u="none" strike="noStrike" cap="none">
                <a:solidFill>
                  <a:srgbClr val="000000"/>
                </a:solidFill>
                <a:latin typeface="Arial"/>
                <a:ea typeface="Arial"/>
                <a:cs typeface="Arial"/>
                <a:sym typeface="Arial"/>
              </a:defRPr>
            </a:lvl7pPr>
            <a:lvl8pPr marL="3657600" marR="0" lvl="7" indent="-317500" algn="l" rtl="0">
              <a:lnSpc>
                <a:spcPct val="100000"/>
              </a:lnSpc>
              <a:spcBef>
                <a:spcPts val="400"/>
              </a:spcBef>
              <a:spcAft>
                <a:spcPts val="0"/>
              </a:spcAft>
              <a:buClr>
                <a:schemeClr val="dk1"/>
              </a:buClr>
              <a:buSzPts val="1400"/>
              <a:buFont typeface="Arial"/>
              <a:buChar char="•"/>
              <a:defRPr sz="1400" b="0" i="0" u="none" strike="noStrike" cap="none">
                <a:solidFill>
                  <a:srgbClr val="000000"/>
                </a:solidFill>
                <a:latin typeface="Arial"/>
                <a:ea typeface="Arial"/>
                <a:cs typeface="Arial"/>
                <a:sym typeface="Arial"/>
              </a:defRPr>
            </a:lvl8pPr>
            <a:lvl9pPr marL="4114800" marR="0" lvl="8" indent="-317500" algn="l" rtl="0">
              <a:lnSpc>
                <a:spcPct val="100000"/>
              </a:lnSpc>
              <a:spcBef>
                <a:spcPts val="400"/>
              </a:spcBef>
              <a:spcAft>
                <a:spcPts val="0"/>
              </a:spcAft>
              <a:buClr>
                <a:schemeClr val="dk1"/>
              </a:buClr>
              <a:buSzPts val="1400"/>
              <a:buFont typeface="Arial"/>
              <a:buChar char="•"/>
              <a:defRPr sz="1400" b="0" i="0" u="none" strike="noStrike" cap="none">
                <a:solidFill>
                  <a:srgbClr val="000000"/>
                </a:solidFill>
                <a:latin typeface="Arial"/>
                <a:ea typeface="Arial"/>
                <a:cs typeface="Arial"/>
                <a:sym typeface="Arial"/>
              </a:defRPr>
            </a:lvl9pPr>
          </a:lstStyle>
          <a:p>
            <a:pPr marL="257157" indent="-285744">
              <a:spcBef>
                <a:spcPts val="0"/>
              </a:spcBef>
              <a:buClr>
                <a:srgbClr val="006F4B"/>
              </a:buClr>
              <a:buFont typeface="Wingdings" panose="05000000000000000000" pitchFamily="2" charset="2"/>
              <a:buChar char="§"/>
            </a:pPr>
            <a:r>
              <a:rPr lang="en-US" sz="1700" dirty="0">
                <a:solidFill>
                  <a:srgbClr val="595959"/>
                </a:solidFill>
                <a:latin typeface="Univers" panose="020B0503020202020204" pitchFamily="34" charset="0"/>
              </a:rPr>
              <a:t>A</a:t>
            </a:r>
            <a:r>
              <a:rPr lang="en-US" sz="1700" b="0" i="0" dirty="0">
                <a:solidFill>
                  <a:srgbClr val="595959"/>
                </a:solidFill>
                <a:effectLst/>
                <a:latin typeface="Univers" panose="020B0503020202020204" pitchFamily="34" charset="0"/>
              </a:rPr>
              <a:t>llows users to search and visualize Light Detection and Ranging (lidar) and its derived products. Users can find lidar, DEM, </a:t>
            </a:r>
            <a:r>
              <a:rPr lang="en-US" sz="1700" b="0" i="0" dirty="0" err="1">
                <a:solidFill>
                  <a:srgbClr val="595959"/>
                </a:solidFill>
                <a:effectLst/>
                <a:latin typeface="Univers" panose="020B0503020202020204" pitchFamily="34" charset="0"/>
              </a:rPr>
              <a:t>topobathymetric</a:t>
            </a:r>
            <a:r>
              <a:rPr lang="en-US" sz="1700" b="0" i="0" dirty="0">
                <a:solidFill>
                  <a:srgbClr val="595959"/>
                </a:solidFill>
                <a:effectLst/>
                <a:latin typeface="Univers" panose="020B0503020202020204" pitchFamily="34" charset="0"/>
              </a:rPr>
              <a:t>, and orthorectified radar image (ORI) data.</a:t>
            </a:r>
            <a:endParaRPr lang="en-US" sz="1700" dirty="0">
              <a:solidFill>
                <a:srgbClr val="595959"/>
              </a:solidFill>
              <a:latin typeface="Univers" panose="020B0503020202020204" pitchFamily="34" charset="0"/>
            </a:endParaRPr>
          </a:p>
          <a:p>
            <a:pPr marL="0" indent="-28587">
              <a:spcBef>
                <a:spcPts val="0"/>
              </a:spcBef>
              <a:buClr>
                <a:srgbClr val="006F4B"/>
              </a:buClr>
              <a:buNone/>
            </a:pPr>
            <a:endParaRPr lang="en-US" sz="1700" b="0" i="0" dirty="0">
              <a:solidFill>
                <a:srgbClr val="595959"/>
              </a:solidFill>
              <a:effectLst/>
              <a:latin typeface="Univers" panose="020B0503020202020204" pitchFamily="34" charset="0"/>
            </a:endParaRPr>
          </a:p>
          <a:p>
            <a:pPr marL="257157" indent="-285744">
              <a:spcBef>
                <a:spcPts val="0"/>
              </a:spcBef>
              <a:buClr>
                <a:srgbClr val="006F4B"/>
              </a:buClr>
              <a:buFont typeface="Wingdings" panose="05000000000000000000" pitchFamily="2" charset="2"/>
              <a:buChar char="§"/>
            </a:pPr>
            <a:r>
              <a:rPr lang="en-US" sz="1700" dirty="0">
                <a:solidFill>
                  <a:srgbClr val="595959"/>
                </a:solidFill>
                <a:latin typeface="Univers" panose="020B0503020202020204" pitchFamily="34" charset="0"/>
              </a:rPr>
              <a:t>U</a:t>
            </a:r>
            <a:r>
              <a:rPr lang="en-US" sz="1700" b="0" i="0" dirty="0">
                <a:solidFill>
                  <a:srgbClr val="595959"/>
                </a:solidFill>
                <a:effectLst/>
                <a:latin typeface="Univers" panose="020B0503020202020204" pitchFamily="34" charset="0"/>
              </a:rPr>
              <a:t>ses Entwine Point Tile (EPT) format to help visualize projects in a web-based 3D viewer for quick views of the data.</a:t>
            </a:r>
          </a:p>
          <a:p>
            <a:pPr marL="0" indent="-28587">
              <a:spcBef>
                <a:spcPts val="0"/>
              </a:spcBef>
              <a:buClr>
                <a:srgbClr val="006F4B"/>
              </a:buClr>
              <a:buNone/>
            </a:pPr>
            <a:endParaRPr lang="en-US" sz="1700" b="0" i="0" dirty="0">
              <a:solidFill>
                <a:srgbClr val="595959"/>
              </a:solidFill>
              <a:effectLst/>
              <a:latin typeface="Univers" panose="020B0503020202020204" pitchFamily="34" charset="0"/>
            </a:endParaRPr>
          </a:p>
          <a:p>
            <a:pPr marL="257157" indent="-285744">
              <a:spcBef>
                <a:spcPts val="0"/>
              </a:spcBef>
              <a:buClr>
                <a:srgbClr val="006F4B"/>
              </a:buClr>
              <a:buFont typeface="Wingdings" panose="05000000000000000000" pitchFamily="2" charset="2"/>
              <a:buChar char="§"/>
            </a:pPr>
            <a:r>
              <a:rPr lang="en-US" sz="1700" dirty="0">
                <a:solidFill>
                  <a:srgbClr val="595959"/>
                </a:solidFill>
                <a:latin typeface="Univers" panose="020B0503020202020204" pitchFamily="34" charset="0"/>
              </a:rPr>
              <a:t>A</a:t>
            </a:r>
            <a:r>
              <a:rPr lang="en-US" sz="1700" b="0" i="0" dirty="0">
                <a:solidFill>
                  <a:srgbClr val="595959"/>
                </a:solidFill>
                <a:effectLst/>
                <a:latin typeface="Univers" panose="020B0503020202020204" pitchFamily="34" charset="0"/>
              </a:rPr>
              <a:t>llows for cloud processing</a:t>
            </a:r>
            <a:endParaRPr lang="en-US" sz="1700" dirty="0">
              <a:solidFill>
                <a:srgbClr val="595959"/>
              </a:solidFill>
              <a:latin typeface="Univers" panose="020B0503020202020204" pitchFamily="34" charset="0"/>
            </a:endParaRPr>
          </a:p>
          <a:p>
            <a:pPr marL="428613" lvl="1" indent="0">
              <a:spcBef>
                <a:spcPts val="0"/>
              </a:spcBef>
              <a:buClr>
                <a:srgbClr val="006F4B"/>
              </a:buClr>
              <a:buNone/>
            </a:pPr>
            <a:endParaRPr lang="en-US" sz="1200" dirty="0">
              <a:solidFill>
                <a:srgbClr val="595959"/>
              </a:solidFill>
              <a:latin typeface="Univers" panose="020B0503020202020204" pitchFamily="34" charset="0"/>
            </a:endParaRPr>
          </a:p>
          <a:p>
            <a:pPr marL="714357" lvl="1" indent="-285744">
              <a:spcBef>
                <a:spcPts val="0"/>
              </a:spcBef>
              <a:buClr>
                <a:srgbClr val="006F4B"/>
              </a:buClr>
              <a:buFont typeface="Wingdings" panose="05000000000000000000" pitchFamily="2" charset="2"/>
              <a:buChar char="§"/>
            </a:pPr>
            <a:endParaRPr lang="en-US" sz="1200" dirty="0">
              <a:solidFill>
                <a:srgbClr val="595959"/>
              </a:solidFill>
              <a:latin typeface="Univers" panose="020B0503020202020204" pitchFamily="34" charset="0"/>
            </a:endParaRPr>
          </a:p>
        </p:txBody>
      </p:sp>
      <p:pic>
        <p:nvPicPr>
          <p:cNvPr id="3" name="Picture 2" descr="Map&#10;&#10;Description automatically generated">
            <a:extLst>
              <a:ext uri="{FF2B5EF4-FFF2-40B4-BE49-F238E27FC236}">
                <a16:creationId xmlns:a16="http://schemas.microsoft.com/office/drawing/2014/main" id="{84079FA3-B501-C7A7-C40D-62470862D619}"/>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541520" y="120150"/>
            <a:ext cx="7515258" cy="3685027"/>
          </a:xfrm>
          <a:prstGeom prst="rect">
            <a:avLst/>
          </a:prstGeom>
          <a:noFill/>
          <a:ln w="9525">
            <a:solidFill>
              <a:schemeClr val="tx1"/>
            </a:solidFill>
            <a:miter lim="800000"/>
            <a:headEnd/>
            <a:tailEnd/>
          </a:ln>
          <a:effectLst>
            <a:outerShdw blurRad="63500" sx="102000" sy="102000" algn="ctr" rotWithShape="0">
              <a:prstClr val="black">
                <a:alpha val="40000"/>
              </a:prstClr>
            </a:outerShdw>
          </a:effectLst>
        </p:spPr>
      </p:pic>
      <p:sp>
        <p:nvSpPr>
          <p:cNvPr id="4" name="TextBox 3">
            <a:extLst>
              <a:ext uri="{FF2B5EF4-FFF2-40B4-BE49-F238E27FC236}">
                <a16:creationId xmlns:a16="http://schemas.microsoft.com/office/drawing/2014/main" id="{56FC4B27-4B4B-DEF6-D5D4-F41CC66DFFC4}"/>
              </a:ext>
            </a:extLst>
          </p:cNvPr>
          <p:cNvSpPr txBox="1"/>
          <p:nvPr/>
        </p:nvSpPr>
        <p:spPr>
          <a:xfrm>
            <a:off x="422303" y="1309477"/>
            <a:ext cx="3617917" cy="4832092"/>
          </a:xfrm>
          <a:prstGeom prst="rect">
            <a:avLst/>
          </a:prstGeom>
          <a:noFill/>
        </p:spPr>
        <p:txBody>
          <a:bodyPr wrap="square" lIns="91440" tIns="45720" rIns="91440" bIns="45720" rtlCol="0" anchor="t">
            <a:spAutoFit/>
          </a:bodyPr>
          <a:lstStyle/>
          <a:p>
            <a:pPr marL="342900" indent="-342900">
              <a:buClr>
                <a:srgbClr val="006F4B"/>
              </a:buClr>
              <a:buFont typeface="Wingdings" panose="05000000000000000000" pitchFamily="2" charset="2"/>
              <a:buChar char="§"/>
            </a:pPr>
            <a:r>
              <a:rPr lang="en-US" sz="2200" dirty="0">
                <a:latin typeface="Univers" panose="020B0503020202020204" pitchFamily="34" charset="0"/>
                <a:cs typeface="Arial"/>
                <a:hlinkClick r:id="rId4"/>
              </a:rPr>
              <a:t>usgs.gov/</a:t>
            </a:r>
            <a:r>
              <a:rPr lang="en-US" sz="2200" dirty="0" err="1">
                <a:latin typeface="Univers" panose="020B0503020202020204" pitchFamily="34" charset="0"/>
                <a:cs typeface="Arial"/>
                <a:hlinkClick r:id="rId4"/>
              </a:rPr>
              <a:t>NationalMap</a:t>
            </a:r>
            <a:r>
              <a:rPr lang="en-US" sz="2200" dirty="0">
                <a:latin typeface="Univers" panose="020B0503020202020204" pitchFamily="34" charset="0"/>
                <a:cs typeface="Arial"/>
                <a:hlinkClick r:id="rId4"/>
              </a:rPr>
              <a:t>/</a:t>
            </a:r>
            <a:r>
              <a:rPr lang="en-US" sz="2200" dirty="0" err="1">
                <a:latin typeface="Univers" panose="020B0503020202020204" pitchFamily="34" charset="0"/>
                <a:cs typeface="Arial"/>
                <a:hlinkClick r:id="rId4"/>
              </a:rPr>
              <a:t>LidarExplorer</a:t>
            </a:r>
            <a:endParaRPr lang="en-US" sz="2200" dirty="0">
              <a:latin typeface="Univers" panose="020B0503020202020204" pitchFamily="34" charset="0"/>
              <a:cs typeface="Arial"/>
            </a:endParaRPr>
          </a:p>
          <a:p>
            <a:pPr marL="457200" indent="-457200">
              <a:buClr>
                <a:srgbClr val="006F4B"/>
              </a:buClr>
              <a:buFont typeface="Wingdings" panose="05000000000000000000" pitchFamily="2" charset="2"/>
              <a:buChar char="§"/>
            </a:pPr>
            <a:endParaRPr lang="en-US" sz="2200" dirty="0">
              <a:latin typeface="Univers" panose="020B0503020202020204" pitchFamily="34" charset="0"/>
              <a:cs typeface="Arial" panose="020B0604020202020204" pitchFamily="34" charset="0"/>
            </a:endParaRPr>
          </a:p>
          <a:p>
            <a:endParaRPr lang="en-US" sz="2200" dirty="0">
              <a:latin typeface="Univers" panose="020B0503020202020204" pitchFamily="34" charset="0"/>
              <a:cs typeface="Arial" panose="020B0604020202020204" pitchFamily="34" charset="0"/>
            </a:endParaRPr>
          </a:p>
          <a:p>
            <a:pPr>
              <a:buNone/>
            </a:pPr>
            <a:endParaRPr lang="en-US" sz="2200" dirty="0">
              <a:latin typeface="Univers" panose="020B0503020202020204" pitchFamily="34" charset="0"/>
              <a:cs typeface="Arial" panose="020B0604020202020204" pitchFamily="34" charset="0"/>
            </a:endParaRPr>
          </a:p>
          <a:p>
            <a:pPr>
              <a:buNone/>
            </a:pPr>
            <a:endParaRPr lang="en-US" sz="2200" dirty="0">
              <a:latin typeface="Univers" panose="020B0503020202020204" pitchFamily="34" charset="0"/>
              <a:cs typeface="Arial" panose="020B0604020202020204" pitchFamily="34" charset="0"/>
            </a:endParaRPr>
          </a:p>
          <a:p>
            <a:pPr>
              <a:buNone/>
            </a:pPr>
            <a:endParaRPr lang="en-US" sz="2200" dirty="0">
              <a:latin typeface="Univers" panose="020B0503020202020204" pitchFamily="34" charset="0"/>
              <a:cs typeface="Arial" panose="020B0604020202020204" pitchFamily="34" charset="0"/>
            </a:endParaRPr>
          </a:p>
          <a:p>
            <a:endParaRPr lang="en-US" sz="2200" dirty="0">
              <a:latin typeface="Univers" panose="020B0503020202020204" pitchFamily="34" charset="0"/>
              <a:cs typeface="Arial" panose="020B0604020202020204" pitchFamily="34" charset="0"/>
            </a:endParaRPr>
          </a:p>
          <a:p>
            <a:endParaRPr lang="en-US" sz="2200" dirty="0">
              <a:solidFill>
                <a:schemeClr val="tx1">
                  <a:lumMod val="65000"/>
                  <a:lumOff val="35000"/>
                </a:schemeClr>
              </a:solidFill>
              <a:latin typeface="Univers" panose="020B0503020202020204" pitchFamily="34" charset="0"/>
            </a:endParaRPr>
          </a:p>
          <a:p>
            <a:pPr>
              <a:buNone/>
            </a:pPr>
            <a:endParaRPr lang="en-US" sz="2200" dirty="0">
              <a:solidFill>
                <a:schemeClr val="tx1">
                  <a:lumMod val="65000"/>
                  <a:lumOff val="35000"/>
                </a:schemeClr>
              </a:solidFill>
              <a:latin typeface="Univers" panose="020B0503020202020204" pitchFamily="34" charset="0"/>
            </a:endParaRPr>
          </a:p>
          <a:p>
            <a:pPr marL="285750" indent="-285750">
              <a:buClr>
                <a:srgbClr val="006F4B"/>
              </a:buClr>
              <a:buFont typeface="Wingdings" panose="05000000000000000000" pitchFamily="2" charset="2"/>
              <a:buChar char="§"/>
            </a:pPr>
            <a:r>
              <a:rPr lang="en-US" sz="2200" dirty="0">
                <a:solidFill>
                  <a:schemeClr val="tx1">
                    <a:lumMod val="65000"/>
                    <a:lumOff val="35000"/>
                  </a:schemeClr>
                </a:solidFill>
                <a:latin typeface="Univers" panose="020B0503020202020204" pitchFamily="34" charset="0"/>
                <a:hlinkClick r:id="rId5"/>
              </a:rPr>
              <a:t>NGP Training Video Lesson </a:t>
            </a:r>
            <a:r>
              <a:rPr lang="en-US" sz="2200" dirty="0" err="1">
                <a:solidFill>
                  <a:schemeClr val="tx1">
                    <a:lumMod val="65000"/>
                    <a:lumOff val="35000"/>
                  </a:schemeClr>
                </a:solidFill>
                <a:latin typeface="Univers" panose="020B0503020202020204" pitchFamily="34" charset="0"/>
                <a:hlinkClick r:id="rId5"/>
              </a:rPr>
              <a:t>Lesson</a:t>
            </a:r>
            <a:r>
              <a:rPr lang="en-US" sz="2200" dirty="0">
                <a:solidFill>
                  <a:schemeClr val="tx1">
                    <a:lumMod val="65000"/>
                    <a:lumOff val="35000"/>
                  </a:schemeClr>
                </a:solidFill>
                <a:latin typeface="Univers" panose="020B0503020202020204" pitchFamily="34" charset="0"/>
                <a:hlinkClick r:id="rId5"/>
              </a:rPr>
              <a:t> 10k1 – Using </a:t>
            </a:r>
            <a:r>
              <a:rPr lang="en-US" sz="2200" dirty="0" err="1">
                <a:solidFill>
                  <a:schemeClr val="tx1">
                    <a:lumMod val="65000"/>
                    <a:lumOff val="35000"/>
                  </a:schemeClr>
                </a:solidFill>
                <a:latin typeface="Univers" panose="020B0503020202020204" pitchFamily="34" charset="0"/>
                <a:hlinkClick r:id="rId5"/>
              </a:rPr>
              <a:t>LidarExplorer</a:t>
            </a:r>
            <a:endParaRPr lang="en-US" sz="2200" dirty="0">
              <a:solidFill>
                <a:schemeClr val="tx1">
                  <a:lumMod val="65000"/>
                  <a:lumOff val="35000"/>
                </a:schemeClr>
              </a:solidFill>
              <a:latin typeface="Univers" panose="020B0503020202020204" pitchFamily="34" charset="0"/>
            </a:endParaRPr>
          </a:p>
          <a:p>
            <a:endParaRPr lang="en-US" sz="2200" dirty="0">
              <a:latin typeface="Univers" panose="020B0503020202020204" pitchFamily="34" charset="0"/>
              <a:cs typeface="Arial" panose="020B0604020202020204" pitchFamily="34" charset="0"/>
            </a:endParaRPr>
          </a:p>
        </p:txBody>
      </p:sp>
      <p:pic>
        <p:nvPicPr>
          <p:cNvPr id="8" name="Picture 7" descr="Qr code&#10;&#10;Description automatically generated">
            <a:extLst>
              <a:ext uri="{FF2B5EF4-FFF2-40B4-BE49-F238E27FC236}">
                <a16:creationId xmlns:a16="http://schemas.microsoft.com/office/drawing/2014/main" id="{FDAB63FC-79FD-95EC-0A15-D39D63B2EF06}"/>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036969" y="2230242"/>
            <a:ext cx="2088839" cy="2088839"/>
          </a:xfrm>
          <a:prstGeom prst="rect">
            <a:avLst/>
          </a:prstGeom>
        </p:spPr>
      </p:pic>
    </p:spTree>
    <p:extLst>
      <p:ext uri="{BB962C8B-B14F-4D97-AF65-F5344CB8AC3E}">
        <p14:creationId xmlns:p14="http://schemas.microsoft.com/office/powerpoint/2010/main" val="3231717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58580-206A-A56D-01DC-3DD538A23EA4}"/>
              </a:ext>
            </a:extLst>
          </p:cNvPr>
          <p:cNvSpPr>
            <a:spLocks noGrp="1"/>
          </p:cNvSpPr>
          <p:nvPr>
            <p:ph type="title"/>
          </p:nvPr>
        </p:nvSpPr>
        <p:spPr/>
        <p:txBody>
          <a:bodyPr anchor="t"/>
          <a:lstStyle/>
          <a:p>
            <a:r>
              <a:rPr lang="en-US" sz="3200" dirty="0">
                <a:latin typeface="Univers" panose="020B0503020202020204" pitchFamily="34" charset="0"/>
              </a:rPr>
              <a:t>Topographic Data: Hydrography</a:t>
            </a:r>
          </a:p>
        </p:txBody>
      </p:sp>
      <p:sp>
        <p:nvSpPr>
          <p:cNvPr id="8" name="Content Placeholder 7">
            <a:extLst>
              <a:ext uri="{FF2B5EF4-FFF2-40B4-BE49-F238E27FC236}">
                <a16:creationId xmlns:a16="http://schemas.microsoft.com/office/drawing/2014/main" id="{8F871669-6A5F-F183-073E-092A2B4DBF16}"/>
              </a:ext>
            </a:extLst>
          </p:cNvPr>
          <p:cNvSpPr>
            <a:spLocks noGrp="1"/>
          </p:cNvSpPr>
          <p:nvPr>
            <p:ph idx="1"/>
          </p:nvPr>
        </p:nvSpPr>
        <p:spPr>
          <a:xfrm>
            <a:off x="199631" y="775607"/>
            <a:ext cx="5262276" cy="5502729"/>
          </a:xfr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p:spPr>
        <p:txBody>
          <a:bodyPr/>
          <a:lstStyle/>
          <a:p>
            <a:pPr marL="0" indent="0" algn="ctr">
              <a:buNone/>
            </a:pPr>
            <a:r>
              <a:rPr lang="en-US" sz="2400" dirty="0">
                <a:latin typeface="Univers" panose="020B0503020202020204" pitchFamily="34" charset="0"/>
              </a:rPr>
              <a:t>Legacy Products</a:t>
            </a:r>
            <a:endParaRPr lang="en-US" dirty="0">
              <a:latin typeface="Univers" panose="020B0503020202020204" pitchFamily="34" charset="0"/>
            </a:endParaRPr>
          </a:p>
        </p:txBody>
      </p:sp>
      <p:sp>
        <p:nvSpPr>
          <p:cNvPr id="10" name="Shape 527">
            <a:extLst>
              <a:ext uri="{FF2B5EF4-FFF2-40B4-BE49-F238E27FC236}">
                <a16:creationId xmlns:a16="http://schemas.microsoft.com/office/drawing/2014/main" id="{29A24C04-24E6-4B3E-9D18-CA08A712251A}"/>
              </a:ext>
            </a:extLst>
          </p:cNvPr>
          <p:cNvSpPr txBox="1"/>
          <p:nvPr/>
        </p:nvSpPr>
        <p:spPr>
          <a:xfrm>
            <a:off x="1261785" y="3405689"/>
            <a:ext cx="1384163" cy="648392"/>
          </a:xfrm>
          <a:prstGeom prst="rect">
            <a:avLst/>
          </a:prstGeom>
          <a:noFill/>
          <a:ln>
            <a:noFill/>
          </a:ln>
        </p:spPr>
        <p:txBody>
          <a:bodyPr lIns="91425" tIns="45700" rIns="91425" bIns="45700" anchor="t" anchorCtr="0">
            <a:noAutofit/>
          </a:bodyPr>
          <a:lstStyle/>
          <a:p>
            <a:pPr marL="0" marR="0" lvl="0" indent="0" algn="r" defTabSz="914400" rtl="0" eaLnBrk="1" fontAlgn="base" latinLnBrk="0" hangingPunct="1">
              <a:lnSpc>
                <a:spcPct val="100000"/>
              </a:lnSpc>
              <a:spcBef>
                <a:spcPct val="20000"/>
              </a:spcBef>
              <a:spcAft>
                <a:spcPct val="0"/>
              </a:spcAft>
              <a:buClr>
                <a:srgbClr val="BC5FBC"/>
              </a:buClr>
              <a:buSzPct val="25000"/>
              <a:buFont typeface="Wingdings" panose="05000000000000000000" pitchFamily="2" charset="2"/>
              <a:buNone/>
              <a:tabLst/>
              <a:defRPr/>
            </a:pPr>
            <a:r>
              <a:rPr kumimoji="0" lang="en-US" sz="1600" b="0" i="0" u="none" strike="noStrike" kern="1200" cap="none" spc="0" normalizeH="0" baseline="0" noProof="0">
                <a:ln>
                  <a:noFill/>
                </a:ln>
                <a:solidFill>
                  <a:srgbClr val="006F4B"/>
                </a:solidFill>
                <a:effectLst/>
                <a:uLnTx/>
                <a:uFillTx/>
                <a:latin typeface="Univers" panose="020B0503020202020204" pitchFamily="34" charset="0"/>
              </a:rPr>
              <a:t>Watershed Boundary Dataset</a:t>
            </a:r>
            <a:endParaRPr kumimoji="0" lang="en-US" sz="3200" b="0" i="0" u="none" strike="noStrike" kern="1200" cap="none" spc="0" normalizeH="0" baseline="0" noProof="0">
              <a:ln>
                <a:noFill/>
              </a:ln>
              <a:solidFill>
                <a:prstClr val="black"/>
              </a:solidFill>
              <a:effectLst/>
              <a:uLnTx/>
              <a:uFillTx/>
              <a:latin typeface="Univers" panose="020B0503020202020204" pitchFamily="34" charset="0"/>
            </a:endParaRPr>
          </a:p>
        </p:txBody>
      </p:sp>
      <p:sp>
        <p:nvSpPr>
          <p:cNvPr id="11" name="Shape 528">
            <a:extLst>
              <a:ext uri="{FF2B5EF4-FFF2-40B4-BE49-F238E27FC236}">
                <a16:creationId xmlns:a16="http://schemas.microsoft.com/office/drawing/2014/main" id="{556147B2-1D4E-FFC7-3C63-096CB3EFC19F}"/>
              </a:ext>
            </a:extLst>
          </p:cNvPr>
          <p:cNvSpPr txBox="1"/>
          <p:nvPr/>
        </p:nvSpPr>
        <p:spPr>
          <a:xfrm>
            <a:off x="2645948" y="1438854"/>
            <a:ext cx="1584966" cy="959902"/>
          </a:xfrm>
          <a:prstGeom prst="rect">
            <a:avLst/>
          </a:prstGeom>
          <a:noFill/>
          <a:ln>
            <a:noFill/>
          </a:ln>
        </p:spPr>
        <p:txBody>
          <a:bodyPr lIns="91425" tIns="45700" rIns="91425" bIns="45700" anchor="t" anchorCtr="0">
            <a:noAutofit/>
          </a:bodyPr>
          <a:lstStyle/>
          <a:p>
            <a:pPr marL="0" marR="0" lvl="0" indent="0" algn="l" defTabSz="914400" rtl="0" eaLnBrk="1" fontAlgn="base" latinLnBrk="0" hangingPunct="1">
              <a:lnSpc>
                <a:spcPct val="100000"/>
              </a:lnSpc>
              <a:spcBef>
                <a:spcPct val="20000"/>
              </a:spcBef>
              <a:spcAft>
                <a:spcPct val="0"/>
              </a:spcAft>
              <a:buClr>
                <a:srgbClr val="BC5FBC"/>
              </a:buClr>
              <a:buSzPct val="25000"/>
              <a:buFont typeface="Wingdings" panose="05000000000000000000" pitchFamily="2" charset="2"/>
              <a:buNone/>
              <a:tabLst/>
              <a:defRPr/>
            </a:pPr>
            <a:r>
              <a:rPr kumimoji="0" lang="en-US" sz="1600" i="0" u="none" strike="noStrike" kern="1200" cap="none" spc="0" normalizeH="0" baseline="0" noProof="0" dirty="0">
                <a:ln>
                  <a:noFill/>
                </a:ln>
                <a:solidFill>
                  <a:srgbClr val="006F4B"/>
                </a:solidFill>
                <a:effectLst/>
                <a:uLnTx/>
                <a:uFillTx/>
                <a:latin typeface="Univers" panose="020B0503020202020204" pitchFamily="34" charset="0"/>
                <a:ea typeface="Tahoma"/>
                <a:cs typeface="Arial"/>
              </a:rPr>
              <a:t>National Hydrography Dataset</a:t>
            </a:r>
            <a:endParaRPr kumimoji="0" lang="en-US" sz="3200" i="0" u="none" strike="noStrike" kern="1200" cap="none" spc="0" normalizeH="0" baseline="0" noProof="0" dirty="0">
              <a:ln>
                <a:noFill/>
              </a:ln>
              <a:solidFill>
                <a:prstClr val="black"/>
              </a:solidFill>
              <a:effectLst/>
              <a:uLnTx/>
              <a:uFillTx/>
              <a:latin typeface="Univers" panose="020B0503020202020204" pitchFamily="34" charset="0"/>
              <a:ea typeface="Tahoma"/>
              <a:cs typeface="Arial"/>
            </a:endParaRPr>
          </a:p>
        </p:txBody>
      </p:sp>
      <p:sp>
        <p:nvSpPr>
          <p:cNvPr id="12" name="Shape 530">
            <a:extLst>
              <a:ext uri="{FF2B5EF4-FFF2-40B4-BE49-F238E27FC236}">
                <a16:creationId xmlns:a16="http://schemas.microsoft.com/office/drawing/2014/main" id="{9A486D6A-6711-8D63-93CD-5F0EF6E25F87}"/>
              </a:ext>
            </a:extLst>
          </p:cNvPr>
          <p:cNvSpPr txBox="1"/>
          <p:nvPr/>
        </p:nvSpPr>
        <p:spPr>
          <a:xfrm>
            <a:off x="1787505" y="5343321"/>
            <a:ext cx="1384163" cy="761077"/>
          </a:xfrm>
          <a:prstGeom prst="rect">
            <a:avLst/>
          </a:prstGeom>
          <a:noFill/>
          <a:ln>
            <a:noFill/>
          </a:ln>
        </p:spPr>
        <p:txBody>
          <a:bodyPr lIns="91425" tIns="45700" rIns="91425" bIns="45700" anchor="t" anchorCtr="0">
            <a:noAutofit/>
          </a:bodyPr>
          <a:lstStyle/>
          <a:p>
            <a:pPr marL="0" marR="0" lvl="0" indent="0" algn="l" defTabSz="914400" rtl="0" eaLnBrk="1" fontAlgn="base" latinLnBrk="0" hangingPunct="1">
              <a:lnSpc>
                <a:spcPct val="100000"/>
              </a:lnSpc>
              <a:spcBef>
                <a:spcPct val="20000"/>
              </a:spcBef>
              <a:spcAft>
                <a:spcPct val="0"/>
              </a:spcAft>
              <a:buClr>
                <a:srgbClr val="BC5FBC"/>
              </a:buClr>
              <a:buSzPct val="25000"/>
              <a:buFont typeface="Wingdings" panose="05000000000000000000" pitchFamily="2" charset="2"/>
              <a:buNone/>
              <a:tabLst/>
              <a:defRPr/>
            </a:pPr>
            <a:r>
              <a:rPr kumimoji="0" lang="en-US" sz="1600" b="0" i="0" u="none" strike="noStrike" kern="1200" cap="none" spc="0" normalizeH="0" baseline="0" noProof="0">
                <a:ln>
                  <a:noFill/>
                </a:ln>
                <a:solidFill>
                  <a:srgbClr val="006F4B"/>
                </a:solidFill>
                <a:effectLst/>
                <a:uLnTx/>
                <a:uFillTx/>
                <a:latin typeface="Univers" panose="020B0503020202020204" pitchFamily="34" charset="0"/>
                <a:ea typeface="Tahoma"/>
                <a:cs typeface="Arial"/>
              </a:rPr>
              <a:t>NHDPlus High Resolution</a:t>
            </a:r>
            <a:endParaRPr kumimoji="0" lang="en-US" sz="3200" b="0" i="0" u="none" strike="noStrike" kern="1200" cap="none" spc="0" normalizeH="0" baseline="0" noProof="0">
              <a:ln>
                <a:noFill/>
              </a:ln>
              <a:solidFill>
                <a:prstClr val="black"/>
              </a:solidFill>
              <a:effectLst/>
              <a:uLnTx/>
              <a:uFillTx/>
              <a:latin typeface="Univers" panose="020B0503020202020204" pitchFamily="34" charset="0"/>
              <a:ea typeface="Tahoma"/>
              <a:cs typeface="Arial"/>
            </a:endParaRPr>
          </a:p>
        </p:txBody>
      </p:sp>
      <p:pic>
        <p:nvPicPr>
          <p:cNvPr id="13" name="Picture 12">
            <a:extLst>
              <a:ext uri="{FF2B5EF4-FFF2-40B4-BE49-F238E27FC236}">
                <a16:creationId xmlns:a16="http://schemas.microsoft.com/office/drawing/2014/main" id="{445F73E4-04E4-9983-81F5-D6FDBBD08675}"/>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99631" y="4204066"/>
            <a:ext cx="1698249" cy="1994770"/>
          </a:xfrm>
          <a:prstGeom prst="rect">
            <a:avLst/>
          </a:prstGeom>
          <a:ln>
            <a:noFill/>
          </a:ln>
          <a:effectLst>
            <a:outerShdw blurRad="292100" dist="139700" dir="2700000" algn="tl" rotWithShape="0">
              <a:srgbClr val="333333">
                <a:alpha val="65000"/>
              </a:srgbClr>
            </a:outerShdw>
          </a:effectLst>
        </p:spPr>
      </p:pic>
      <p:pic>
        <p:nvPicPr>
          <p:cNvPr id="14" name="Picture 13">
            <a:extLst>
              <a:ext uri="{FF2B5EF4-FFF2-40B4-BE49-F238E27FC236}">
                <a16:creationId xmlns:a16="http://schemas.microsoft.com/office/drawing/2014/main" id="{07782891-4794-C051-1097-470FCDB50B94}"/>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361420" y="1453244"/>
            <a:ext cx="2083348" cy="1469640"/>
          </a:xfrm>
          <a:prstGeom prst="rect">
            <a:avLst/>
          </a:prstGeom>
          <a:ln>
            <a:solidFill>
              <a:schemeClr val="bg2"/>
            </a:solidFill>
          </a:ln>
          <a:effectLst>
            <a:outerShdw blurRad="292100" dist="139700" dir="2700000" algn="tl" rotWithShape="0">
              <a:srgbClr val="333333">
                <a:alpha val="65000"/>
              </a:srgbClr>
            </a:outerShdw>
          </a:effectLst>
        </p:spPr>
      </p:pic>
      <p:pic>
        <p:nvPicPr>
          <p:cNvPr id="15" name="Shape 711" descr="AWRA_HUStructure_sm.png">
            <a:extLst>
              <a:ext uri="{FF2B5EF4-FFF2-40B4-BE49-F238E27FC236}">
                <a16:creationId xmlns:a16="http://schemas.microsoft.com/office/drawing/2014/main" id="{D9789B29-1BD7-5010-C23F-D916252FD660}"/>
              </a:ext>
            </a:extLst>
          </p:cNvPr>
          <p:cNvPicPr preferRelativeResize="0">
            <a:picLocks noChangeAspect="1"/>
          </p:cNvPicPr>
          <p:nvPr/>
        </p:nvPicPr>
        <p:blipFill rotWithShape="1">
          <a:blip r:embed="rId5" cstate="screen">
            <a:clrChange>
              <a:clrFrom>
                <a:srgbClr val="FFFFFF"/>
              </a:clrFrom>
              <a:clrTo>
                <a:srgbClr val="FFFFFF">
                  <a:alpha val="0"/>
                </a:srgbClr>
              </a:clrTo>
            </a:clrChange>
            <a:alphaModFix/>
            <a:extLst>
              <a:ext uri="{28A0092B-C50C-407E-A947-70E740481C1C}">
                <a14:useLocalDpi xmlns:a14="http://schemas.microsoft.com/office/drawing/2010/main"/>
              </a:ext>
            </a:extLst>
          </a:blip>
          <a:srcRect/>
          <a:stretch/>
        </p:blipFill>
        <p:spPr>
          <a:xfrm>
            <a:off x="2514405" y="2734400"/>
            <a:ext cx="2728862" cy="2728862"/>
          </a:xfrm>
          <a:prstGeom prst="rect">
            <a:avLst/>
          </a:prstGeom>
          <a:ln>
            <a:noFill/>
          </a:ln>
          <a:effectLst>
            <a:outerShdw blurRad="292100" dist="139700" dir="2700000" algn="tl" rotWithShape="0">
              <a:srgbClr val="333333">
                <a:alpha val="65000"/>
              </a:srgbClr>
            </a:outerShdw>
          </a:effectLst>
        </p:spPr>
      </p:pic>
      <p:sp>
        <p:nvSpPr>
          <p:cNvPr id="18" name="Content Placeholder 7">
            <a:extLst>
              <a:ext uri="{FF2B5EF4-FFF2-40B4-BE49-F238E27FC236}">
                <a16:creationId xmlns:a16="http://schemas.microsoft.com/office/drawing/2014/main" id="{23307535-865E-4AF5-89B3-22BF820346C6}"/>
              </a:ext>
            </a:extLst>
          </p:cNvPr>
          <p:cNvSpPr txBox="1">
            <a:spLocks/>
          </p:cNvSpPr>
          <p:nvPr/>
        </p:nvSpPr>
        <p:spPr>
          <a:xfrm>
            <a:off x="5430043" y="775607"/>
            <a:ext cx="6094436" cy="5502729"/>
          </a:xfrm>
          <a:prstGeom prst="rect">
            <a:avLst/>
          </a:prstGeom>
        </p:spPr>
        <p:txBody>
          <a:bodyPr vert="horz" lIns="91440" tIns="45720" rIns="91440" bIns="45720" rtlCol="0">
            <a:normAutofit/>
          </a:bodyPr>
          <a:lstStyle>
            <a:lvl1pPr marL="228600" indent="-228600" algn="l" defTabSz="914400" rtl="0" eaLnBrk="1" latinLnBrk="0" hangingPunct="1">
              <a:spcBef>
                <a:spcPts val="2000"/>
              </a:spcBef>
              <a:buClr>
                <a:srgbClr val="493A13"/>
              </a:buClr>
              <a:buSzPct val="75000"/>
              <a:buFont typeface="Wingdings" pitchFamily="2" charset="2"/>
              <a:buChar char="n"/>
              <a:defRPr sz="2000" kern="1200">
                <a:solidFill>
                  <a:schemeClr val="tx1">
                    <a:lumMod val="65000"/>
                    <a:lumOff val="35000"/>
                  </a:schemeClr>
                </a:solidFill>
                <a:latin typeface="+mj-lt"/>
                <a:ea typeface="+mn-ea"/>
                <a:cs typeface="+mn-cs"/>
              </a:defRPr>
            </a:lvl1pPr>
            <a:lvl2pPr marL="457200" indent="-228600" algn="l" defTabSz="914400" rtl="0" eaLnBrk="1" latinLnBrk="0" hangingPunct="1">
              <a:spcBef>
                <a:spcPts val="600"/>
              </a:spcBef>
              <a:buClr>
                <a:schemeClr val="accent4"/>
              </a:buClr>
              <a:buSzPct val="75000"/>
              <a:buFont typeface="Wingdings" pitchFamily="2" charset="2"/>
              <a:buChar char="n"/>
              <a:defRPr sz="1800" kern="1200">
                <a:solidFill>
                  <a:schemeClr val="tx1">
                    <a:lumMod val="65000"/>
                    <a:lumOff val="35000"/>
                  </a:schemeClr>
                </a:solidFill>
                <a:latin typeface="+mj-lt"/>
                <a:ea typeface="+mn-ea"/>
                <a:cs typeface="+mn-cs"/>
              </a:defRPr>
            </a:lvl2pPr>
            <a:lvl3pPr marL="685800" indent="-228600" algn="l" defTabSz="914400" rtl="0" eaLnBrk="1" latinLnBrk="0" hangingPunct="1">
              <a:spcBef>
                <a:spcPts val="600"/>
              </a:spcBef>
              <a:buClr>
                <a:srgbClr val="493A13"/>
              </a:buClr>
              <a:buSzPct val="75000"/>
              <a:buFont typeface="Wingdings" pitchFamily="2" charset="2"/>
              <a:buChar char="n"/>
              <a:defRPr sz="1800" kern="1200">
                <a:solidFill>
                  <a:schemeClr val="tx1">
                    <a:lumMod val="65000"/>
                    <a:lumOff val="35000"/>
                  </a:schemeClr>
                </a:solidFill>
                <a:latin typeface="+mj-lt"/>
                <a:ea typeface="+mn-ea"/>
                <a:cs typeface="+mn-cs"/>
              </a:defRPr>
            </a:lvl3pPr>
            <a:lvl4pPr marL="914400" indent="-228600" algn="l" defTabSz="914400" rtl="0" eaLnBrk="1" latinLnBrk="0" hangingPunct="1">
              <a:spcBef>
                <a:spcPts val="600"/>
              </a:spcBef>
              <a:buClr>
                <a:schemeClr val="accent4"/>
              </a:buClr>
              <a:buSzPct val="75000"/>
              <a:buFont typeface="Wingdings" pitchFamily="2" charset="2"/>
              <a:buChar char="n"/>
              <a:defRPr sz="1800" kern="1200">
                <a:solidFill>
                  <a:schemeClr val="tx1">
                    <a:lumMod val="65000"/>
                    <a:lumOff val="35000"/>
                  </a:schemeClr>
                </a:solidFill>
                <a:latin typeface="+mj-lt"/>
                <a:ea typeface="+mn-ea"/>
                <a:cs typeface="+mn-cs"/>
              </a:defRPr>
            </a:lvl4pPr>
            <a:lvl5pPr marL="1143000" indent="-228600" algn="l" defTabSz="914400" rtl="0" eaLnBrk="1" latinLnBrk="0" hangingPunct="1">
              <a:spcBef>
                <a:spcPts val="600"/>
              </a:spcBef>
              <a:buClr>
                <a:srgbClr val="493A13"/>
              </a:buClr>
              <a:buSzPct val="75000"/>
              <a:buFont typeface="Wingdings" pitchFamily="2" charset="2"/>
              <a:buChar char="n"/>
              <a:defRPr sz="1800" kern="1200">
                <a:solidFill>
                  <a:schemeClr val="tx1">
                    <a:lumMod val="65000"/>
                    <a:lumOff val="35000"/>
                  </a:schemeClr>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fontAlgn="auto">
              <a:spcAft>
                <a:spcPts val="0"/>
              </a:spcAft>
              <a:buFont typeface="Wingdings" pitchFamily="2" charset="2"/>
              <a:buNone/>
            </a:pPr>
            <a:r>
              <a:rPr lang="en-US" sz="2400" dirty="0">
                <a:latin typeface="Univers" panose="020B0503020202020204" pitchFamily="34" charset="0"/>
              </a:rPr>
              <a:t>3D Hydrography Program(3DHP)</a:t>
            </a:r>
          </a:p>
          <a:p>
            <a:pPr marL="0" indent="0" algn="ctr" fontAlgn="auto">
              <a:spcAft>
                <a:spcPts val="0"/>
              </a:spcAft>
              <a:buFont typeface="Wingdings" pitchFamily="2" charset="2"/>
              <a:buNone/>
            </a:pPr>
            <a:endParaRPr lang="en-US" sz="2400" dirty="0">
              <a:latin typeface="Univers" panose="020B0503020202020204" pitchFamily="34" charset="0"/>
            </a:endParaRPr>
          </a:p>
          <a:p>
            <a:pPr marL="0" indent="0" algn="ctr" fontAlgn="auto">
              <a:spcAft>
                <a:spcPts val="0"/>
              </a:spcAft>
              <a:buFont typeface="Wingdings" pitchFamily="2" charset="2"/>
              <a:buNone/>
            </a:pPr>
            <a:endParaRPr lang="en-US" sz="2400" dirty="0">
              <a:latin typeface="Univers" panose="020B0503020202020204" pitchFamily="34" charset="0"/>
            </a:endParaRPr>
          </a:p>
        </p:txBody>
      </p:sp>
      <p:pic>
        <p:nvPicPr>
          <p:cNvPr id="3" name="Picture 2">
            <a:extLst>
              <a:ext uri="{FF2B5EF4-FFF2-40B4-BE49-F238E27FC236}">
                <a16:creationId xmlns:a16="http://schemas.microsoft.com/office/drawing/2014/main" id="{6FA46171-2BE8-4E94-0238-FC38596B1AC4}"/>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8206916" y="1313313"/>
            <a:ext cx="3066813" cy="2838208"/>
          </a:xfrm>
          <a:prstGeom prst="rect">
            <a:avLst/>
          </a:prstGeom>
          <a:ln>
            <a:noFill/>
          </a:ln>
          <a:effectLst>
            <a:outerShdw blurRad="292100" dist="139700" dir="2700000" algn="tl" rotWithShape="0">
              <a:srgbClr val="333333">
                <a:alpha val="65000"/>
              </a:srgbClr>
            </a:outerShdw>
          </a:effectLst>
        </p:spPr>
      </p:pic>
      <p:sp>
        <p:nvSpPr>
          <p:cNvPr id="4" name="Shape 528">
            <a:extLst>
              <a:ext uri="{FF2B5EF4-FFF2-40B4-BE49-F238E27FC236}">
                <a16:creationId xmlns:a16="http://schemas.microsoft.com/office/drawing/2014/main" id="{CD51AAA5-CB50-2D79-46D3-F9E12D9E3E5B}"/>
              </a:ext>
            </a:extLst>
          </p:cNvPr>
          <p:cNvSpPr txBox="1"/>
          <p:nvPr/>
        </p:nvSpPr>
        <p:spPr>
          <a:xfrm>
            <a:off x="6362761" y="1313313"/>
            <a:ext cx="1718895" cy="1367872"/>
          </a:xfrm>
          <a:prstGeom prst="rect">
            <a:avLst/>
          </a:prstGeom>
          <a:noFill/>
          <a:ln>
            <a:noFill/>
          </a:ln>
        </p:spPr>
        <p:txBody>
          <a:bodyPr lIns="91425" tIns="45700" rIns="91425" bIns="45700" anchor="t" anchorCtr="0">
            <a:noAutofit/>
          </a:bodyPr>
          <a:lstStyle/>
          <a:p>
            <a:pPr marL="0" marR="0" lvl="0" indent="0" algn="r" defTabSz="914400" rtl="0" eaLnBrk="1" fontAlgn="base" latinLnBrk="0" hangingPunct="1">
              <a:lnSpc>
                <a:spcPct val="100000"/>
              </a:lnSpc>
              <a:spcBef>
                <a:spcPct val="20000"/>
              </a:spcBef>
              <a:spcAft>
                <a:spcPct val="0"/>
              </a:spcAft>
              <a:buClr>
                <a:srgbClr val="BC5FBC"/>
              </a:buClr>
              <a:buSzPct val="25000"/>
              <a:buFont typeface="Wingdings" panose="05000000000000000000" pitchFamily="2" charset="2"/>
              <a:buNone/>
              <a:tabLst/>
              <a:defRPr/>
            </a:pPr>
            <a:r>
              <a:rPr kumimoji="0" lang="en-US" sz="1600" b="0" i="0" u="none" strike="noStrike" kern="1200" cap="none" spc="0" normalizeH="0" baseline="0" noProof="0" dirty="0">
                <a:ln>
                  <a:noFill/>
                </a:ln>
                <a:solidFill>
                  <a:srgbClr val="006F4B"/>
                </a:solidFill>
                <a:effectLst/>
                <a:uLnTx/>
                <a:uFillTx/>
                <a:latin typeface="Univers" panose="020B0503020202020204" pitchFamily="34" charset="0"/>
                <a:ea typeface="Tahoma"/>
                <a:cs typeface="Arial"/>
              </a:rPr>
              <a:t>3DHP Data </a:t>
            </a:r>
          </a:p>
          <a:p>
            <a:pPr algn="r">
              <a:buClr>
                <a:srgbClr val="BC5FBC"/>
              </a:buClr>
              <a:buSzPct val="25000"/>
              <a:buNone/>
              <a:defRPr/>
            </a:pPr>
            <a:r>
              <a:rPr kumimoji="0" lang="en-US" sz="1600" b="0" i="0" u="none" strike="noStrike" kern="1200" cap="none" spc="0" normalizeH="0" baseline="0" noProof="0" dirty="0">
                <a:ln>
                  <a:noFill/>
                </a:ln>
                <a:solidFill>
                  <a:srgbClr val="006F4B"/>
                </a:solidFill>
                <a:effectLst/>
                <a:uLnTx/>
                <a:uFillTx/>
                <a:latin typeface="Univers" panose="020B0503020202020204" pitchFamily="34" charset="0"/>
                <a:ea typeface="Tahoma"/>
                <a:cs typeface="Arial"/>
              </a:rPr>
              <a:t>-new model</a:t>
            </a:r>
          </a:p>
          <a:p>
            <a:pPr algn="r">
              <a:buClr>
                <a:srgbClr val="BC5FBC"/>
              </a:buClr>
              <a:buSzPct val="25000"/>
              <a:buNone/>
              <a:defRPr/>
            </a:pPr>
            <a:r>
              <a:rPr kumimoji="0" lang="en-US" sz="1600" b="0" i="0" u="none" strike="noStrike" kern="1200" cap="none" spc="0" normalizeH="0" baseline="0" noProof="0" dirty="0">
                <a:ln>
                  <a:noFill/>
                </a:ln>
                <a:solidFill>
                  <a:srgbClr val="006F4B"/>
                </a:solidFill>
                <a:effectLst/>
                <a:uLnTx/>
                <a:uFillTx/>
                <a:latin typeface="Univers" panose="020B0503020202020204" pitchFamily="34" charset="0"/>
                <a:ea typeface="Tahoma"/>
                <a:cs typeface="Arial"/>
              </a:rPr>
              <a:t>-z-values</a:t>
            </a:r>
          </a:p>
          <a:p>
            <a:pPr algn="r">
              <a:buClr>
                <a:srgbClr val="BC5FBC"/>
              </a:buClr>
              <a:buSzPct val="25000"/>
              <a:buNone/>
              <a:defRPr/>
            </a:pPr>
            <a:r>
              <a:rPr lang="en-US" sz="1600" dirty="0">
                <a:solidFill>
                  <a:srgbClr val="006F4B"/>
                </a:solidFill>
                <a:latin typeface="Univers" panose="020B0503020202020204" pitchFamily="34" charset="0"/>
                <a:ea typeface="Tahoma"/>
                <a:cs typeface="Arial"/>
              </a:rPr>
              <a:t>-catchments</a:t>
            </a:r>
          </a:p>
          <a:p>
            <a:pPr algn="r">
              <a:buClr>
                <a:srgbClr val="BC5FBC"/>
              </a:buClr>
              <a:buSzPct val="25000"/>
              <a:buNone/>
              <a:defRPr/>
            </a:pPr>
            <a:r>
              <a:rPr lang="en-US" sz="1600" dirty="0">
                <a:solidFill>
                  <a:srgbClr val="006F4B"/>
                </a:solidFill>
                <a:latin typeface="Univers" panose="020B0503020202020204" pitchFamily="34" charset="0"/>
                <a:ea typeface="Tahoma"/>
                <a:cs typeface="Arial"/>
              </a:rPr>
              <a:t>-more!</a:t>
            </a:r>
            <a:endParaRPr kumimoji="0" lang="en-US" sz="1600" b="0" i="0" u="none" strike="noStrike" kern="1200" cap="none" spc="0" normalizeH="0" baseline="0" noProof="0" dirty="0">
              <a:ln>
                <a:noFill/>
              </a:ln>
              <a:solidFill>
                <a:srgbClr val="006F4B"/>
              </a:solidFill>
              <a:effectLst/>
              <a:uLnTx/>
              <a:uFillTx/>
              <a:latin typeface="Univers" panose="020B0503020202020204" pitchFamily="34" charset="0"/>
              <a:ea typeface="Tahoma"/>
              <a:cs typeface="Arial"/>
            </a:endParaRPr>
          </a:p>
          <a:p>
            <a:pPr algn="r">
              <a:buClr>
                <a:srgbClr val="BC5FBC"/>
              </a:buClr>
              <a:buSzPct val="25000"/>
              <a:buNone/>
              <a:defRPr/>
            </a:pPr>
            <a:endParaRPr kumimoji="0" lang="en-US" sz="3200" b="0" i="0" u="none" strike="noStrike" kern="1200" cap="none" spc="0" normalizeH="0" baseline="0" noProof="0" dirty="0">
              <a:ln>
                <a:noFill/>
              </a:ln>
              <a:solidFill>
                <a:prstClr val="black"/>
              </a:solidFill>
              <a:effectLst/>
              <a:uLnTx/>
              <a:uFillTx/>
              <a:latin typeface="Univers" panose="020B0503020202020204" pitchFamily="34" charset="0"/>
              <a:ea typeface="Tahoma"/>
              <a:cs typeface="Arial"/>
            </a:endParaRPr>
          </a:p>
        </p:txBody>
      </p:sp>
      <p:pic>
        <p:nvPicPr>
          <p:cNvPr id="5" name="Picture 4" descr="A picture containing outdoor&#10;&#10;Description automatically generated">
            <a:extLst>
              <a:ext uri="{FF2B5EF4-FFF2-40B4-BE49-F238E27FC236}">
                <a16:creationId xmlns:a16="http://schemas.microsoft.com/office/drawing/2014/main" id="{BD8168A4-2BA9-EA17-1EE3-D43CA611B7A8}"/>
              </a:ext>
            </a:extLst>
          </p:cNvPr>
          <p:cNvPicPr>
            <a:picLocks noChangeAspect="1"/>
          </p:cNvPicPr>
          <p:nvPr/>
        </p:nvPicPr>
        <p:blipFill rotWithShape="1">
          <a:blip r:embed="rId7" cstate="screen">
            <a:extLst>
              <a:ext uri="{BEBA8EAE-BF5A-486C-A8C5-ECC9F3942E4B}">
                <a14:imgProps xmlns:a14="http://schemas.microsoft.com/office/drawing/2010/main">
                  <a14:imgLayer r:embed="rId8">
                    <a14:imgEffect>
                      <a14:colorTemperature colorTemp="6502"/>
                    </a14:imgEffect>
                    <a14:imgEffect>
                      <a14:saturation sat="98000"/>
                    </a14:imgEffect>
                    <a14:imgEffect>
                      <a14:brightnessContrast bright="11000" contrast="-5000"/>
                    </a14:imgEffect>
                  </a14:imgLayer>
                </a14:imgProps>
              </a:ext>
              <a:ext uri="{28A0092B-C50C-407E-A947-70E740481C1C}">
                <a14:useLocalDpi xmlns:a14="http://schemas.microsoft.com/office/drawing/2010/main"/>
              </a:ext>
            </a:extLst>
          </a:blip>
          <a:srcRect/>
          <a:stretch/>
        </p:blipFill>
        <p:spPr>
          <a:xfrm>
            <a:off x="6536134" y="3235059"/>
            <a:ext cx="3476996" cy="1957687"/>
          </a:xfrm>
          <a:prstGeom prst="rect">
            <a:avLst/>
          </a:prstGeom>
          <a:ln>
            <a:solidFill>
              <a:schemeClr val="bg2"/>
            </a:solidFill>
          </a:ln>
          <a:effectLst>
            <a:outerShdw blurRad="292100" dist="139700" dir="2700000" algn="tl" rotWithShape="0">
              <a:srgbClr val="333333">
                <a:alpha val="65000"/>
              </a:srgbClr>
            </a:outerShdw>
          </a:effectLst>
        </p:spPr>
      </p:pic>
      <p:pic>
        <p:nvPicPr>
          <p:cNvPr id="6" name="Picture 5" descr="Map&#10;&#10;Description automatically generated">
            <a:extLst>
              <a:ext uri="{FF2B5EF4-FFF2-40B4-BE49-F238E27FC236}">
                <a16:creationId xmlns:a16="http://schemas.microsoft.com/office/drawing/2014/main" id="{42ABAA2F-0C82-99B3-F55D-353A5C171BFC}"/>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8601321" y="4689227"/>
            <a:ext cx="2823618" cy="1925622"/>
          </a:xfrm>
          <a:prstGeom prst="rect">
            <a:avLst/>
          </a:prstGeom>
          <a:ln>
            <a:solidFill>
              <a:schemeClr val="bg2"/>
            </a:solidFill>
          </a:ln>
          <a:effectLst>
            <a:outerShdw blurRad="292100" dist="139700" dir="2700000" algn="tl" rotWithShape="0">
              <a:srgbClr val="333333">
                <a:alpha val="65000"/>
              </a:srgbClr>
            </a:outerShdw>
          </a:effectLst>
        </p:spPr>
      </p:pic>
      <p:sp>
        <p:nvSpPr>
          <p:cNvPr id="7" name="Shape 528">
            <a:extLst>
              <a:ext uri="{FF2B5EF4-FFF2-40B4-BE49-F238E27FC236}">
                <a16:creationId xmlns:a16="http://schemas.microsoft.com/office/drawing/2014/main" id="{847A9A05-B32A-4094-F535-A2A94D2C4638}"/>
              </a:ext>
            </a:extLst>
          </p:cNvPr>
          <p:cNvSpPr txBox="1"/>
          <p:nvPr/>
        </p:nvSpPr>
        <p:spPr>
          <a:xfrm>
            <a:off x="6096000" y="5355657"/>
            <a:ext cx="2409371" cy="1367872"/>
          </a:xfrm>
          <a:prstGeom prst="rect">
            <a:avLst/>
          </a:prstGeom>
          <a:noFill/>
          <a:ln>
            <a:noFill/>
          </a:ln>
        </p:spPr>
        <p:txBody>
          <a:bodyPr lIns="91425" tIns="45700" rIns="91425" bIns="45700" anchor="t" anchorCtr="0">
            <a:noAutofit/>
          </a:bodyPr>
          <a:lstStyle/>
          <a:p>
            <a:pPr algn="r">
              <a:buClr>
                <a:srgbClr val="BC5FBC"/>
              </a:buClr>
              <a:buSzPct val="25000"/>
              <a:buNone/>
              <a:defRPr/>
            </a:pPr>
            <a:r>
              <a:rPr lang="en-US" sz="1600" dirty="0">
                <a:solidFill>
                  <a:srgbClr val="006F4B"/>
                </a:solidFill>
                <a:latin typeface="Univers" panose="020B0503020202020204" pitchFamily="34" charset="0"/>
                <a:ea typeface="Tahoma"/>
                <a:cs typeface="Arial"/>
              </a:rPr>
              <a:t>-web services</a:t>
            </a:r>
          </a:p>
          <a:p>
            <a:pPr algn="r">
              <a:buClr>
                <a:srgbClr val="BC5FBC"/>
              </a:buClr>
              <a:buSzPct val="25000"/>
              <a:buNone/>
              <a:defRPr/>
            </a:pPr>
            <a:r>
              <a:rPr lang="en-US" sz="1600" dirty="0">
                <a:solidFill>
                  <a:srgbClr val="006F4B"/>
                </a:solidFill>
                <a:latin typeface="Univers" panose="020B0503020202020204" pitchFamily="34" charset="0"/>
                <a:ea typeface="Tahoma"/>
                <a:cs typeface="Arial"/>
              </a:rPr>
              <a:t>-downloadable data</a:t>
            </a:r>
            <a:endParaRPr lang="en-US" sz="1600" b="0" i="0" u="none" strike="noStrike" kern="1200" cap="none" spc="0" normalizeH="0" baseline="0" noProof="0" dirty="0">
              <a:ln>
                <a:noFill/>
              </a:ln>
              <a:solidFill>
                <a:srgbClr val="006F4B"/>
              </a:solidFill>
              <a:effectLst/>
              <a:uLnTx/>
              <a:uFillTx/>
              <a:latin typeface="Univers" panose="020B0503020202020204" pitchFamily="34" charset="0"/>
              <a:ea typeface="Tahoma"/>
              <a:cs typeface="Arial"/>
            </a:endParaRPr>
          </a:p>
        </p:txBody>
      </p:sp>
    </p:spTree>
    <p:extLst>
      <p:ext uri="{BB962C8B-B14F-4D97-AF65-F5344CB8AC3E}">
        <p14:creationId xmlns:p14="http://schemas.microsoft.com/office/powerpoint/2010/main" val="2987240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childTnLst>
                          </p:cTn>
                        </p:par>
                        <p:par>
                          <p:cTn id="12" fill="hold">
                            <p:stCondLst>
                              <p:cond delay="500"/>
                            </p:stCondLst>
                            <p:childTnLst>
                              <p:par>
                                <p:cTn id="13" presetID="10" presetClass="entr" presetSubtype="0" fill="hold" nodeType="after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par>
                          <p:cTn id="16" fill="hold">
                            <p:stCondLst>
                              <p:cond delay="1000"/>
                            </p:stCondLst>
                            <p:childTnLst>
                              <p:par>
                                <p:cTn id="17" presetID="10" presetClass="entr" presetSubtype="0" fill="hold" nodeType="after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500"/>
                                        <p:tgtEl>
                                          <p:spTgt spid="6"/>
                                        </p:tgtEl>
                                      </p:cBhvr>
                                    </p:animEffect>
                                  </p:childTnLst>
                                </p:cTn>
                              </p:par>
                            </p:childTnLst>
                          </p:cTn>
                        </p:par>
                        <p:par>
                          <p:cTn id="20" fill="hold">
                            <p:stCondLst>
                              <p:cond delay="1500"/>
                            </p:stCondLst>
                            <p:childTnLst>
                              <p:par>
                                <p:cTn id="21" presetID="1" presetClass="entr" presetSubtype="0" fill="hold" grpId="0" nodeType="afterEffect">
                                  <p:stCondLst>
                                    <p:cond delay="0"/>
                                  </p:stCondLst>
                                  <p:childTnLst>
                                    <p:set>
                                      <p:cBhvr>
                                        <p:cTn id="22" dur="1" fill="hold">
                                          <p:stCondLst>
                                            <p:cond delay="499"/>
                                          </p:stCondLst>
                                        </p:cTn>
                                        <p:tgtEl>
                                          <p:spTgt spid="4"/>
                                        </p:tgtEl>
                                        <p:attrNameLst>
                                          <p:attrName>style.visibility</p:attrName>
                                        </p:attrNameLst>
                                      </p:cBhvr>
                                      <p:to>
                                        <p:strVal val="visible"/>
                                      </p:to>
                                    </p:set>
                                  </p:childTnLst>
                                </p:cTn>
                              </p:par>
                            </p:childTnLst>
                          </p:cTn>
                        </p:par>
                        <p:par>
                          <p:cTn id="23" fill="hold">
                            <p:stCondLst>
                              <p:cond delay="2000"/>
                            </p:stCondLst>
                            <p:childTnLst>
                              <p:par>
                                <p:cTn id="24" presetID="1" presetClass="entr" presetSubtype="0" fill="hold" grpId="0" nodeType="afterEffect">
                                  <p:stCondLst>
                                    <p:cond delay="0"/>
                                  </p:stCondLst>
                                  <p:childTnLst>
                                    <p:set>
                                      <p:cBhvr>
                                        <p:cTn id="25" dur="1" fill="hold">
                                          <p:stCondLst>
                                            <p:cond delay="499"/>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4" grpId="0"/>
      <p:bldP spid="7"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Shape 414"/>
        <p:cNvGrpSpPr/>
        <p:nvPr/>
      </p:nvGrpSpPr>
      <p:grpSpPr>
        <a:xfrm>
          <a:off x="0" y="0"/>
          <a:ext cx="0" cy="0"/>
          <a:chOff x="0" y="0"/>
          <a:chExt cx="0" cy="0"/>
        </a:xfrm>
      </p:grpSpPr>
      <p:sp>
        <p:nvSpPr>
          <p:cNvPr id="415" name="Shape 415"/>
          <p:cNvSpPr txBox="1">
            <a:spLocks noGrp="1"/>
          </p:cNvSpPr>
          <p:nvPr>
            <p:ph type="title" idx="4294967295"/>
          </p:nvPr>
        </p:nvSpPr>
        <p:spPr>
          <a:xfrm>
            <a:off x="551329" y="301056"/>
            <a:ext cx="9183688" cy="642937"/>
          </a:xfrm>
          <a:prstGeom prst="rect">
            <a:avLst/>
          </a:prstGeom>
        </p:spPr>
        <p:txBody>
          <a:bodyPr spcFirstLastPara="1" vert="horz" wrap="square" lIns="68569" tIns="68569" rIns="68569" bIns="68569" rtlCol="0" anchor="t" anchorCtr="0">
            <a:noAutofit/>
          </a:bodyPr>
          <a:lstStyle/>
          <a:p>
            <a:r>
              <a:rPr lang="en-US" sz="3200" b="0" dirty="0">
                <a:latin typeface="Univers" panose="020B0503020202020204" pitchFamily="34" charset="0"/>
              </a:rPr>
              <a:t>3DHP ArcGIS Service</a:t>
            </a:r>
            <a:endParaRPr lang="en-US" sz="3200" b="0" dirty="0">
              <a:solidFill>
                <a:srgbClr val="006F4B"/>
              </a:solidFill>
              <a:latin typeface="Univers" panose="020B0503020202020204" pitchFamily="34" charset="0"/>
            </a:endParaRPr>
          </a:p>
        </p:txBody>
      </p:sp>
      <p:sp>
        <p:nvSpPr>
          <p:cNvPr id="7" name="Shape 416">
            <a:extLst>
              <a:ext uri="{FF2B5EF4-FFF2-40B4-BE49-F238E27FC236}">
                <a16:creationId xmlns:a16="http://schemas.microsoft.com/office/drawing/2014/main" id="{4860DCC6-2C2C-4E10-BE02-EA985E820080}"/>
              </a:ext>
            </a:extLst>
          </p:cNvPr>
          <p:cNvSpPr txBox="1">
            <a:spLocks/>
          </p:cNvSpPr>
          <p:nvPr/>
        </p:nvSpPr>
        <p:spPr>
          <a:xfrm>
            <a:off x="6736977" y="6253827"/>
            <a:ext cx="5455024" cy="560188"/>
          </a:xfrm>
          <a:prstGeom prst="rect">
            <a:avLst/>
          </a:prstGeom>
          <a:noFill/>
          <a:ln>
            <a:noFill/>
          </a:ln>
        </p:spPr>
        <p:txBody>
          <a:bodyPr spcFirstLastPara="1" vert="horz" wrap="square" lIns="68569" tIns="68569" rIns="68569" bIns="68569" rtlCol="0" anchor="t" anchorCtr="0">
            <a:noAutofit/>
          </a:bodyPr>
          <a:lstStyle>
            <a:defPPr marR="0" lvl="0" algn="l" rtl="0">
              <a:lnSpc>
                <a:spcPct val="100000"/>
              </a:lnSpc>
              <a:spcBef>
                <a:spcPts val="0"/>
              </a:spcBef>
              <a:spcAft>
                <a:spcPts val="0"/>
              </a:spcAft>
            </a:defPPr>
            <a:lvl1pPr marL="457200" marR="0" lvl="0" indent="-381000" algn="l" rtl="0">
              <a:lnSpc>
                <a:spcPct val="100000"/>
              </a:lnSpc>
              <a:spcBef>
                <a:spcPts val="2000"/>
              </a:spcBef>
              <a:spcAft>
                <a:spcPts val="0"/>
              </a:spcAft>
              <a:buClr>
                <a:srgbClr val="493A13"/>
              </a:buClr>
              <a:buSzPts val="2400"/>
              <a:buFont typeface="Noto Sans Symbols"/>
              <a:buChar char="■"/>
              <a:defRPr sz="2400" b="0" i="0" u="none" strike="noStrike" cap="none">
                <a:solidFill>
                  <a:srgbClr val="000000"/>
                </a:solidFill>
                <a:latin typeface="Arial"/>
                <a:ea typeface="Arial"/>
                <a:cs typeface="Arial"/>
                <a:sym typeface="Arial"/>
              </a:defRPr>
            </a:lvl1pPr>
            <a:lvl2pPr marL="914400" marR="0" lvl="1" indent="-342900" algn="l" rtl="0">
              <a:lnSpc>
                <a:spcPct val="100000"/>
              </a:lnSpc>
              <a:spcBef>
                <a:spcPts val="600"/>
              </a:spcBef>
              <a:spcAft>
                <a:spcPts val="0"/>
              </a:spcAft>
              <a:buClr>
                <a:schemeClr val="accent4"/>
              </a:buClr>
              <a:buSzPts val="1800"/>
              <a:buFont typeface="Noto Sans Symbols"/>
              <a:buChar char="■"/>
              <a:defRPr sz="1800" b="0" i="0" u="none" strike="noStrike" cap="none">
                <a:solidFill>
                  <a:srgbClr val="000000"/>
                </a:solidFill>
                <a:latin typeface="Arial"/>
                <a:ea typeface="Arial"/>
                <a:cs typeface="Arial"/>
                <a:sym typeface="Arial"/>
              </a:defRPr>
            </a:lvl2pPr>
            <a:lvl3pPr marL="1371600" marR="0" lvl="2" indent="-317500" algn="l" rtl="0">
              <a:lnSpc>
                <a:spcPct val="100000"/>
              </a:lnSpc>
              <a:spcBef>
                <a:spcPts val="600"/>
              </a:spcBef>
              <a:spcAft>
                <a:spcPts val="0"/>
              </a:spcAft>
              <a:buClr>
                <a:srgbClr val="493A13"/>
              </a:buClr>
              <a:buSzPts val="1400"/>
              <a:buFont typeface="Noto Sans Symbols"/>
              <a:buChar char="■"/>
              <a:defRPr sz="1400" b="0" i="0" u="none" strike="noStrike" cap="none">
                <a:solidFill>
                  <a:srgbClr val="000000"/>
                </a:solidFill>
                <a:latin typeface="Arial"/>
                <a:ea typeface="Arial"/>
                <a:cs typeface="Arial"/>
                <a:sym typeface="Arial"/>
              </a:defRPr>
            </a:lvl3pPr>
            <a:lvl4pPr marL="1828800" marR="0" lvl="3" indent="-304800" algn="l" rtl="0">
              <a:lnSpc>
                <a:spcPct val="100000"/>
              </a:lnSpc>
              <a:spcBef>
                <a:spcPts val="600"/>
              </a:spcBef>
              <a:spcAft>
                <a:spcPts val="0"/>
              </a:spcAft>
              <a:buClr>
                <a:schemeClr val="accent4"/>
              </a:buClr>
              <a:buSzPts val="1200"/>
              <a:buFont typeface="Noto Sans Symbols"/>
              <a:buChar char="■"/>
              <a:defRPr sz="1200" b="0" i="0" u="none" strike="noStrike" cap="none">
                <a:solidFill>
                  <a:srgbClr val="000000"/>
                </a:solidFill>
                <a:latin typeface="Arial"/>
                <a:ea typeface="Arial"/>
                <a:cs typeface="Arial"/>
                <a:sym typeface="Arial"/>
              </a:defRPr>
            </a:lvl4pPr>
            <a:lvl5pPr marL="2286000" marR="0" lvl="4" indent="-304800" algn="l" rtl="0">
              <a:lnSpc>
                <a:spcPct val="100000"/>
              </a:lnSpc>
              <a:spcBef>
                <a:spcPts val="600"/>
              </a:spcBef>
              <a:spcAft>
                <a:spcPts val="0"/>
              </a:spcAft>
              <a:buClr>
                <a:srgbClr val="493A13"/>
              </a:buClr>
              <a:buSzPts val="1200"/>
              <a:buFont typeface="Noto Sans Symbols"/>
              <a:buChar char="■"/>
              <a:defRPr sz="1200" b="0" i="0" u="none" strike="noStrike" cap="none">
                <a:solidFill>
                  <a:srgbClr val="000000"/>
                </a:solidFill>
                <a:latin typeface="Arial"/>
                <a:ea typeface="Arial"/>
                <a:cs typeface="Arial"/>
                <a:sym typeface="Arial"/>
              </a:defRPr>
            </a:lvl5pPr>
            <a:lvl6pPr marL="2743200" marR="0" lvl="5" indent="-304800" algn="l" rtl="0">
              <a:lnSpc>
                <a:spcPct val="100000"/>
              </a:lnSpc>
              <a:spcBef>
                <a:spcPts val="400"/>
              </a:spcBef>
              <a:spcAft>
                <a:spcPts val="0"/>
              </a:spcAft>
              <a:buClr>
                <a:schemeClr val="dk1"/>
              </a:buClr>
              <a:buSzPts val="1200"/>
              <a:buFont typeface="Arial"/>
              <a:buChar char="•"/>
              <a:defRPr sz="1200" b="0" i="0" u="none" strike="noStrike" cap="none">
                <a:solidFill>
                  <a:srgbClr val="000000"/>
                </a:solidFill>
                <a:latin typeface="Arial"/>
                <a:ea typeface="Arial"/>
                <a:cs typeface="Arial"/>
                <a:sym typeface="Arial"/>
              </a:defRPr>
            </a:lvl6pPr>
            <a:lvl7pPr marL="3200400" marR="0" lvl="6" indent="-317500" algn="l" rtl="0">
              <a:lnSpc>
                <a:spcPct val="100000"/>
              </a:lnSpc>
              <a:spcBef>
                <a:spcPts val="400"/>
              </a:spcBef>
              <a:spcAft>
                <a:spcPts val="0"/>
              </a:spcAft>
              <a:buClr>
                <a:schemeClr val="dk1"/>
              </a:buClr>
              <a:buSzPts val="1400"/>
              <a:buFont typeface="Arial"/>
              <a:buChar char="•"/>
              <a:defRPr sz="1400" b="0" i="0" u="none" strike="noStrike" cap="none">
                <a:solidFill>
                  <a:srgbClr val="000000"/>
                </a:solidFill>
                <a:latin typeface="Arial"/>
                <a:ea typeface="Arial"/>
                <a:cs typeface="Arial"/>
                <a:sym typeface="Arial"/>
              </a:defRPr>
            </a:lvl7pPr>
            <a:lvl8pPr marL="3657600" marR="0" lvl="7" indent="-317500" algn="l" rtl="0">
              <a:lnSpc>
                <a:spcPct val="100000"/>
              </a:lnSpc>
              <a:spcBef>
                <a:spcPts val="400"/>
              </a:spcBef>
              <a:spcAft>
                <a:spcPts val="0"/>
              </a:spcAft>
              <a:buClr>
                <a:schemeClr val="dk1"/>
              </a:buClr>
              <a:buSzPts val="1400"/>
              <a:buFont typeface="Arial"/>
              <a:buChar char="•"/>
              <a:defRPr sz="1400" b="0" i="0" u="none" strike="noStrike" cap="none">
                <a:solidFill>
                  <a:srgbClr val="000000"/>
                </a:solidFill>
                <a:latin typeface="Arial"/>
                <a:ea typeface="Arial"/>
                <a:cs typeface="Arial"/>
                <a:sym typeface="Arial"/>
              </a:defRPr>
            </a:lvl8pPr>
            <a:lvl9pPr marL="4114800" marR="0" lvl="8" indent="-317500" algn="l" rtl="0">
              <a:lnSpc>
                <a:spcPct val="100000"/>
              </a:lnSpc>
              <a:spcBef>
                <a:spcPts val="400"/>
              </a:spcBef>
              <a:spcAft>
                <a:spcPts val="0"/>
              </a:spcAft>
              <a:buClr>
                <a:schemeClr val="dk1"/>
              </a:buClr>
              <a:buSzPts val="1400"/>
              <a:buFont typeface="Arial"/>
              <a:buChar char="•"/>
              <a:defRPr sz="1400" b="0" i="0" u="none" strike="noStrike" cap="none">
                <a:solidFill>
                  <a:srgbClr val="000000"/>
                </a:solidFill>
                <a:latin typeface="Arial"/>
                <a:ea typeface="Arial"/>
                <a:cs typeface="Arial"/>
                <a:sym typeface="Arial"/>
              </a:defRPr>
            </a:lvl9pPr>
          </a:lstStyle>
          <a:p>
            <a:pPr marL="76200" indent="0">
              <a:spcBef>
                <a:spcPts val="0"/>
              </a:spcBef>
              <a:buClr>
                <a:srgbClr val="006F4B"/>
              </a:buClr>
              <a:buNone/>
            </a:pPr>
            <a:r>
              <a:rPr lang="en-US" sz="2800" dirty="0">
                <a:solidFill>
                  <a:schemeClr val="tx1">
                    <a:lumMod val="65000"/>
                    <a:lumOff val="35000"/>
                  </a:schemeClr>
                </a:solidFill>
                <a:latin typeface="Univers" panose="020B0503020202020204" pitchFamily="34" charset="0"/>
                <a:hlinkClick r:id="rId3"/>
              </a:rPr>
              <a:t>https://3dhp.nationalmap.gov/</a:t>
            </a:r>
            <a:r>
              <a:rPr lang="en-US" sz="2800" dirty="0">
                <a:solidFill>
                  <a:schemeClr val="tx1">
                    <a:lumMod val="65000"/>
                    <a:lumOff val="35000"/>
                  </a:schemeClr>
                </a:solidFill>
                <a:latin typeface="Univers" panose="020B0503020202020204" pitchFamily="34" charset="0"/>
              </a:rPr>
              <a:t> </a:t>
            </a:r>
          </a:p>
          <a:p>
            <a:pPr>
              <a:spcBef>
                <a:spcPts val="0"/>
              </a:spcBef>
              <a:buClr>
                <a:srgbClr val="006F4B"/>
              </a:buClr>
              <a:buFont typeface="Wingdings" panose="05000000000000000000" pitchFamily="2" charset="2"/>
              <a:buChar char="§"/>
            </a:pPr>
            <a:endParaRPr lang="en-US" sz="2800" dirty="0">
              <a:solidFill>
                <a:schemeClr val="tx1">
                  <a:lumMod val="65000"/>
                  <a:lumOff val="35000"/>
                </a:schemeClr>
              </a:solidFill>
              <a:latin typeface="+mj-lt"/>
            </a:endParaRPr>
          </a:p>
          <a:p>
            <a:pPr>
              <a:spcBef>
                <a:spcPts val="0"/>
              </a:spcBef>
              <a:buClr>
                <a:srgbClr val="006F4B"/>
              </a:buClr>
              <a:buFont typeface="Wingdings" panose="05000000000000000000" pitchFamily="2" charset="2"/>
              <a:buChar char="§"/>
            </a:pPr>
            <a:endParaRPr lang="en-US" sz="2000" dirty="0">
              <a:solidFill>
                <a:schemeClr val="tx1">
                  <a:lumMod val="65000"/>
                  <a:lumOff val="35000"/>
                </a:schemeClr>
              </a:solidFill>
              <a:latin typeface="+mj-lt"/>
            </a:endParaRPr>
          </a:p>
          <a:p>
            <a:pPr>
              <a:spcBef>
                <a:spcPts val="0"/>
              </a:spcBef>
              <a:buClr>
                <a:srgbClr val="006F4B"/>
              </a:buClr>
              <a:buFont typeface="Wingdings" panose="05000000000000000000" pitchFamily="2" charset="2"/>
              <a:buChar char="§"/>
            </a:pPr>
            <a:endParaRPr lang="en-US" sz="2000" dirty="0">
              <a:solidFill>
                <a:schemeClr val="tx1">
                  <a:lumMod val="65000"/>
                  <a:lumOff val="35000"/>
                </a:schemeClr>
              </a:solidFill>
              <a:latin typeface="+mj-lt"/>
            </a:endParaRPr>
          </a:p>
          <a:p>
            <a:pPr>
              <a:spcBef>
                <a:spcPts val="0"/>
              </a:spcBef>
              <a:buClr>
                <a:srgbClr val="006F4B"/>
              </a:buClr>
              <a:buFont typeface="Wingdings" panose="05000000000000000000" pitchFamily="2" charset="2"/>
              <a:buChar char="§"/>
            </a:pPr>
            <a:endParaRPr lang="en-US" sz="2000" dirty="0">
              <a:solidFill>
                <a:schemeClr val="tx1">
                  <a:lumMod val="65000"/>
                  <a:lumOff val="35000"/>
                </a:schemeClr>
              </a:solidFill>
              <a:latin typeface="+mj-lt"/>
            </a:endParaRPr>
          </a:p>
          <a:p>
            <a:pPr>
              <a:spcBef>
                <a:spcPts val="0"/>
              </a:spcBef>
              <a:buClr>
                <a:srgbClr val="006F4B"/>
              </a:buClr>
              <a:buFont typeface="Wingdings" panose="05000000000000000000" pitchFamily="2" charset="2"/>
              <a:buChar char="§"/>
            </a:pPr>
            <a:endParaRPr lang="en-US" sz="2000" dirty="0">
              <a:solidFill>
                <a:schemeClr val="tx1">
                  <a:lumMod val="65000"/>
                  <a:lumOff val="35000"/>
                </a:schemeClr>
              </a:solidFill>
              <a:latin typeface="+mj-lt"/>
            </a:endParaRPr>
          </a:p>
          <a:p>
            <a:pPr>
              <a:spcBef>
                <a:spcPts val="0"/>
              </a:spcBef>
              <a:buClr>
                <a:srgbClr val="006F4B"/>
              </a:buClr>
              <a:buFont typeface="Wingdings" panose="05000000000000000000" pitchFamily="2" charset="2"/>
              <a:buChar char="§"/>
            </a:pPr>
            <a:endParaRPr lang="en-US" sz="2000" dirty="0">
              <a:solidFill>
                <a:schemeClr val="tx1">
                  <a:lumMod val="65000"/>
                  <a:lumOff val="35000"/>
                </a:schemeClr>
              </a:solidFill>
              <a:latin typeface="+mj-lt"/>
            </a:endParaRPr>
          </a:p>
          <a:p>
            <a:pPr>
              <a:spcBef>
                <a:spcPts val="0"/>
              </a:spcBef>
              <a:buClr>
                <a:srgbClr val="006F4B"/>
              </a:buClr>
              <a:buFont typeface="Wingdings" panose="05000000000000000000" pitchFamily="2" charset="2"/>
              <a:buChar char="§"/>
            </a:pPr>
            <a:endParaRPr lang="en-US" sz="2000" dirty="0">
              <a:solidFill>
                <a:schemeClr val="tx1">
                  <a:lumMod val="65000"/>
                  <a:lumOff val="35000"/>
                </a:schemeClr>
              </a:solidFill>
              <a:latin typeface="+mj-lt"/>
            </a:endParaRPr>
          </a:p>
          <a:p>
            <a:pPr>
              <a:spcBef>
                <a:spcPts val="0"/>
              </a:spcBef>
              <a:buClr>
                <a:srgbClr val="006F4B"/>
              </a:buClr>
              <a:buFont typeface="Wingdings" panose="05000000000000000000" pitchFamily="2" charset="2"/>
              <a:buChar char="§"/>
            </a:pPr>
            <a:endParaRPr lang="en-US" sz="2000" dirty="0">
              <a:solidFill>
                <a:schemeClr val="tx1">
                  <a:lumMod val="65000"/>
                  <a:lumOff val="35000"/>
                </a:schemeClr>
              </a:solidFill>
              <a:latin typeface="+mj-lt"/>
            </a:endParaRPr>
          </a:p>
          <a:p>
            <a:pPr>
              <a:spcBef>
                <a:spcPts val="0"/>
              </a:spcBef>
              <a:buClr>
                <a:srgbClr val="006F4B"/>
              </a:buClr>
              <a:buFont typeface="Wingdings" panose="05000000000000000000" pitchFamily="2" charset="2"/>
              <a:buChar char="§"/>
            </a:pPr>
            <a:endParaRPr lang="en-US" sz="2000" dirty="0">
              <a:solidFill>
                <a:srgbClr val="171717"/>
              </a:solidFill>
              <a:latin typeface="Arial" panose="020B0604020202020204" pitchFamily="34" charset="0"/>
              <a:cs typeface="Arial" panose="020B0604020202020204" pitchFamily="34" charset="0"/>
            </a:endParaRPr>
          </a:p>
          <a:p>
            <a:pPr marL="713740" lvl="1" indent="-285115">
              <a:spcBef>
                <a:spcPts val="0"/>
              </a:spcBef>
              <a:buClr>
                <a:srgbClr val="006F4B"/>
              </a:buClr>
              <a:buFont typeface="Wingdings" panose="05000000000000000000" pitchFamily="2" charset="2"/>
              <a:buChar char="§"/>
            </a:pPr>
            <a:endParaRPr lang="en-US" sz="1400" dirty="0"/>
          </a:p>
          <a:p>
            <a:pPr marL="713740" lvl="1" indent="-285115">
              <a:spcBef>
                <a:spcPts val="0"/>
              </a:spcBef>
              <a:buClr>
                <a:srgbClr val="006F4B"/>
              </a:buClr>
              <a:buFont typeface="Wingdings" panose="05000000000000000000" pitchFamily="2" charset="2"/>
              <a:buChar char="§"/>
            </a:pPr>
            <a:endParaRPr lang="en-US" sz="1400" dirty="0"/>
          </a:p>
        </p:txBody>
      </p:sp>
      <p:grpSp>
        <p:nvGrpSpPr>
          <p:cNvPr id="9" name="Group 8">
            <a:extLst>
              <a:ext uri="{FF2B5EF4-FFF2-40B4-BE49-F238E27FC236}">
                <a16:creationId xmlns:a16="http://schemas.microsoft.com/office/drawing/2014/main" id="{29FFA3D9-7285-3CD4-B80C-1F9C3E7C3415}"/>
              </a:ext>
            </a:extLst>
          </p:cNvPr>
          <p:cNvGrpSpPr/>
          <p:nvPr/>
        </p:nvGrpSpPr>
        <p:grpSpPr>
          <a:xfrm>
            <a:off x="3281082" y="873331"/>
            <a:ext cx="8703546" cy="5602337"/>
            <a:chOff x="3695124" y="1701708"/>
            <a:chExt cx="8289504" cy="5116862"/>
          </a:xfrm>
        </p:grpSpPr>
        <p:pic>
          <p:nvPicPr>
            <p:cNvPr id="8" name="Picture 7">
              <a:extLst>
                <a:ext uri="{FF2B5EF4-FFF2-40B4-BE49-F238E27FC236}">
                  <a16:creationId xmlns:a16="http://schemas.microsoft.com/office/drawing/2014/main" id="{BA7D94E1-4E53-5ADF-60BE-35B00373EE8E}"/>
                </a:ext>
              </a:extLst>
            </p:cNvPr>
            <p:cNvPicPr>
              <a:picLocks noChangeAspect="1"/>
            </p:cNvPicPr>
            <p:nvPr/>
          </p:nvPicPr>
          <p:blipFill>
            <a:blip r:embed="rId4"/>
            <a:srcRect t="29961" r="34776" b="1"/>
            <a:stretch/>
          </p:blipFill>
          <p:spPr>
            <a:xfrm>
              <a:off x="3695124" y="1701708"/>
              <a:ext cx="3291491" cy="5116862"/>
            </a:xfrm>
            <a:prstGeom prst="rect">
              <a:avLst/>
            </a:prstGeom>
          </p:spPr>
        </p:pic>
        <p:pic>
          <p:nvPicPr>
            <p:cNvPr id="2" name="Picture 1">
              <a:extLst>
                <a:ext uri="{FF2B5EF4-FFF2-40B4-BE49-F238E27FC236}">
                  <a16:creationId xmlns:a16="http://schemas.microsoft.com/office/drawing/2014/main" id="{C5334E68-BE55-E72E-89FD-8A3AA15C001F}"/>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065919" y="2331787"/>
              <a:ext cx="5918709" cy="4284166"/>
            </a:xfrm>
            <a:prstGeom prst="rect">
              <a:avLst/>
            </a:prstGeom>
            <a:ln>
              <a:solidFill>
                <a:schemeClr val="tx1">
                  <a:lumMod val="65000"/>
                  <a:lumOff val="35000"/>
                </a:schemeClr>
              </a:solidFill>
            </a:ln>
            <a:effectLst>
              <a:outerShdw blurRad="50800" dist="38100" algn="l" rotWithShape="0">
                <a:prstClr val="black">
                  <a:alpha val="40000"/>
                </a:prstClr>
              </a:outerShdw>
            </a:effectLst>
          </p:spPr>
        </p:pic>
      </p:grpSp>
      <p:pic>
        <p:nvPicPr>
          <p:cNvPr id="3" name="Picture 2">
            <a:extLst>
              <a:ext uri="{FF2B5EF4-FFF2-40B4-BE49-F238E27FC236}">
                <a16:creationId xmlns:a16="http://schemas.microsoft.com/office/drawing/2014/main" id="{AD5CA764-1A86-302B-CA9F-485882633E1B}"/>
              </a:ext>
            </a:extLst>
          </p:cNvPr>
          <p:cNvPicPr>
            <a:picLocks noChangeAspect="1"/>
          </p:cNvPicPr>
          <p:nvPr/>
        </p:nvPicPr>
        <p:blipFill>
          <a:blip r:embed="rId6"/>
          <a:stretch>
            <a:fillRect/>
          </a:stretch>
        </p:blipFill>
        <p:spPr>
          <a:xfrm>
            <a:off x="316992" y="2186393"/>
            <a:ext cx="2827984" cy="2827984"/>
          </a:xfrm>
          <a:prstGeom prst="rect">
            <a:avLst/>
          </a:prstGeom>
        </p:spPr>
      </p:pic>
    </p:spTree>
    <p:extLst>
      <p:ext uri="{BB962C8B-B14F-4D97-AF65-F5344CB8AC3E}">
        <p14:creationId xmlns:p14="http://schemas.microsoft.com/office/powerpoint/2010/main" val="1617600655"/>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map&#10;&#10;Description automatically generated">
            <a:extLst>
              <a:ext uri="{FF2B5EF4-FFF2-40B4-BE49-F238E27FC236}">
                <a16:creationId xmlns:a16="http://schemas.microsoft.com/office/drawing/2014/main" id="{8A1C8D00-023F-5A27-1BBF-06B7C29D4F0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26882" y="900650"/>
            <a:ext cx="9121597" cy="4862945"/>
          </a:xfrm>
          <a:prstGeom prst="rect">
            <a:avLst/>
          </a:prstGeom>
          <a:ln>
            <a:solidFill>
              <a:schemeClr val="tx1">
                <a:lumMod val="65000"/>
                <a:lumOff val="35000"/>
              </a:schemeClr>
            </a:solidFill>
          </a:ln>
          <a:effectLst>
            <a:outerShdw blurRad="50800" dist="38100" algn="l" rotWithShape="0">
              <a:prstClr val="black">
                <a:alpha val="40000"/>
              </a:prstClr>
            </a:outerShdw>
          </a:effectLst>
        </p:spPr>
      </p:pic>
      <p:pic>
        <p:nvPicPr>
          <p:cNvPr id="6" name="Picture 5" descr="Graphical user interface, map&#10;&#10;Description automatically generated">
            <a:extLst>
              <a:ext uri="{FF2B5EF4-FFF2-40B4-BE49-F238E27FC236}">
                <a16:creationId xmlns:a16="http://schemas.microsoft.com/office/drawing/2014/main" id="{A6AADD4D-1567-0D88-6965-7ABEA9CDB68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92340" y="1443790"/>
            <a:ext cx="9042495" cy="4807267"/>
          </a:xfrm>
          <a:prstGeom prst="rect">
            <a:avLst/>
          </a:prstGeom>
          <a:ln>
            <a:solidFill>
              <a:schemeClr val="tx1">
                <a:lumMod val="65000"/>
                <a:lumOff val="35000"/>
              </a:schemeClr>
            </a:solidFill>
          </a:ln>
          <a:effectLst>
            <a:outerShdw blurRad="50800" dist="38100" algn="l" rotWithShape="0">
              <a:prstClr val="black">
                <a:alpha val="40000"/>
              </a:prstClr>
            </a:outerShdw>
          </a:effectLst>
        </p:spPr>
      </p:pic>
      <p:sp>
        <p:nvSpPr>
          <p:cNvPr id="9" name="Title 1">
            <a:extLst>
              <a:ext uri="{FF2B5EF4-FFF2-40B4-BE49-F238E27FC236}">
                <a16:creationId xmlns:a16="http://schemas.microsoft.com/office/drawing/2014/main" id="{8DD2D0F8-6EB5-0982-9010-F5C62C307F4E}"/>
              </a:ext>
            </a:extLst>
          </p:cNvPr>
          <p:cNvSpPr txBox="1">
            <a:spLocks/>
          </p:cNvSpPr>
          <p:nvPr/>
        </p:nvSpPr>
        <p:spPr>
          <a:xfrm>
            <a:off x="664635" y="134471"/>
            <a:ext cx="10075084" cy="995082"/>
          </a:xfrm>
          <a:prstGeom prst="rect">
            <a:avLst/>
          </a:prstGeom>
        </p:spPr>
        <p:txBody>
          <a:bodyPr anchor="t"/>
          <a:lstStyle>
            <a:lvl1pPr algn="l" defTabSz="685783" rtl="0" eaLnBrk="1" latinLnBrk="0" hangingPunct="1">
              <a:spcBef>
                <a:spcPct val="0"/>
              </a:spcBef>
              <a:buNone/>
              <a:defRPr sz="2700" b="0" kern="1200">
                <a:solidFill>
                  <a:srgbClr val="006F4B"/>
                </a:solidFill>
                <a:latin typeface="Univers" panose="020B0503020202020204" pitchFamily="34" charset="0"/>
                <a:ea typeface="+mj-ea"/>
                <a:cs typeface="+mj-cs"/>
              </a:defRPr>
            </a:lvl1pPr>
          </a:lstStyle>
          <a:p>
            <a:pPr fontAlgn="auto">
              <a:spcAft>
                <a:spcPts val="0"/>
              </a:spcAft>
              <a:buClrTx/>
              <a:buSzTx/>
              <a:buFontTx/>
            </a:pPr>
            <a:r>
              <a:rPr lang="en-US" sz="3200" dirty="0"/>
              <a:t>3DHP ArcGIS Feature Services</a:t>
            </a:r>
          </a:p>
        </p:txBody>
      </p:sp>
      <p:grpSp>
        <p:nvGrpSpPr>
          <p:cNvPr id="2" name="Group 1">
            <a:extLst>
              <a:ext uri="{FF2B5EF4-FFF2-40B4-BE49-F238E27FC236}">
                <a16:creationId xmlns:a16="http://schemas.microsoft.com/office/drawing/2014/main" id="{748F0A39-52AA-37A9-3415-E880A8AFA067}"/>
              </a:ext>
            </a:extLst>
          </p:cNvPr>
          <p:cNvGrpSpPr/>
          <p:nvPr/>
        </p:nvGrpSpPr>
        <p:grpSpPr>
          <a:xfrm>
            <a:off x="4873498" y="2333616"/>
            <a:ext cx="7318502" cy="4457768"/>
            <a:chOff x="4873498" y="2333616"/>
            <a:chExt cx="7318502" cy="4457768"/>
          </a:xfrm>
        </p:grpSpPr>
        <p:pic>
          <p:nvPicPr>
            <p:cNvPr id="8" name="Picture 7" descr="A picture containing outdoor, nature&#10;&#10;Description automatically generated">
              <a:extLst>
                <a:ext uri="{FF2B5EF4-FFF2-40B4-BE49-F238E27FC236}">
                  <a16:creationId xmlns:a16="http://schemas.microsoft.com/office/drawing/2014/main" id="{631937FB-D28E-0D77-13C8-EFC20922F4E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873498" y="2333616"/>
              <a:ext cx="7091620" cy="4231678"/>
            </a:xfrm>
            <a:prstGeom prst="rect">
              <a:avLst/>
            </a:prstGeom>
            <a:ln>
              <a:solidFill>
                <a:schemeClr val="tx1">
                  <a:lumMod val="65000"/>
                  <a:lumOff val="35000"/>
                </a:schemeClr>
              </a:solidFill>
            </a:ln>
            <a:effectLst>
              <a:outerShdw blurRad="50800" dist="38100" algn="l" rotWithShape="0">
                <a:prstClr val="black">
                  <a:alpha val="40000"/>
                </a:prstClr>
              </a:outerShdw>
            </a:effectLst>
          </p:spPr>
        </p:pic>
        <p:sp>
          <p:nvSpPr>
            <p:cNvPr id="10" name="TextBox 9">
              <a:hlinkClick r:id="rId6"/>
              <a:extLst>
                <a:ext uri="{FF2B5EF4-FFF2-40B4-BE49-F238E27FC236}">
                  <a16:creationId xmlns:a16="http://schemas.microsoft.com/office/drawing/2014/main" id="{57C7612C-B1ED-3F86-C004-C212F831C2F2}"/>
                </a:ext>
              </a:extLst>
            </p:cNvPr>
            <p:cNvSpPr txBox="1"/>
            <p:nvPr/>
          </p:nvSpPr>
          <p:spPr>
            <a:xfrm>
              <a:off x="8166475" y="6268164"/>
              <a:ext cx="4025525" cy="523220"/>
            </a:xfrm>
            <a:prstGeom prst="rect">
              <a:avLst/>
            </a:prstGeom>
            <a:solidFill>
              <a:schemeClr val="bg1"/>
            </a:solidFill>
          </p:spPr>
          <p:txBody>
            <a:bodyPr wrap="square" rtlCol="0">
              <a:spAutoFit/>
            </a:bodyPr>
            <a:lstStyle/>
            <a:p>
              <a:pPr algn="ctr">
                <a:buNone/>
              </a:pPr>
              <a:r>
                <a:rPr lang="en-US" sz="2800" u="sng" dirty="0">
                  <a:solidFill>
                    <a:srgbClr val="595959"/>
                  </a:solidFill>
                  <a:latin typeface="Univers" panose="020B0503020202020204" pitchFamily="34" charset="0"/>
                </a:rPr>
                <a:t>apps.nationalmap.gov</a:t>
              </a:r>
            </a:p>
          </p:txBody>
        </p:sp>
      </p:grpSp>
    </p:spTree>
    <p:extLst>
      <p:ext uri="{BB962C8B-B14F-4D97-AF65-F5344CB8AC3E}">
        <p14:creationId xmlns:p14="http://schemas.microsoft.com/office/powerpoint/2010/main" val="1853269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321"/>
        <p:cNvGrpSpPr/>
        <p:nvPr/>
      </p:nvGrpSpPr>
      <p:grpSpPr>
        <a:xfrm>
          <a:off x="0" y="0"/>
          <a:ext cx="0" cy="0"/>
          <a:chOff x="0" y="0"/>
          <a:chExt cx="0" cy="0"/>
        </a:xfrm>
      </p:grpSpPr>
      <p:sp>
        <p:nvSpPr>
          <p:cNvPr id="323" name="Google Shape;323;p45"/>
          <p:cNvSpPr txBox="1">
            <a:spLocks noGrp="1"/>
          </p:cNvSpPr>
          <p:nvPr>
            <p:ph type="title" idx="4294967295"/>
          </p:nvPr>
        </p:nvSpPr>
        <p:spPr>
          <a:xfrm>
            <a:off x="537882" y="261937"/>
            <a:ext cx="8662988" cy="995362"/>
          </a:xfrm>
          <a:prstGeom prst="rect">
            <a:avLst/>
          </a:prstGeom>
          <a:noFill/>
          <a:ln>
            <a:noFill/>
          </a:ln>
        </p:spPr>
        <p:txBody>
          <a:bodyPr vert="horz" lIns="91425" tIns="91425" rIns="91425" bIns="91425" rtlCol="0" anchor="t" anchorCtr="0">
            <a:normAutofit/>
          </a:bodyPr>
          <a:lstStyle/>
          <a:p>
            <a:pPr>
              <a:spcBef>
                <a:spcPts val="0"/>
              </a:spcBef>
              <a:buClr>
                <a:srgbClr val="006F4B"/>
              </a:buClr>
              <a:buFont typeface="Arial"/>
            </a:pPr>
            <a:r>
              <a:rPr lang="en-US" sz="3200" dirty="0">
                <a:latin typeface="Univers" panose="020B0503020202020204" pitchFamily="34" charset="0"/>
                <a:cs typeface="Arial"/>
                <a:sym typeface="Arial"/>
              </a:rPr>
              <a:t>TNM Support Theme Data</a:t>
            </a:r>
          </a:p>
        </p:txBody>
      </p:sp>
      <p:sp>
        <p:nvSpPr>
          <p:cNvPr id="19" name="Google Shape;344;p46">
            <a:extLst>
              <a:ext uri="{FF2B5EF4-FFF2-40B4-BE49-F238E27FC236}">
                <a16:creationId xmlns:a16="http://schemas.microsoft.com/office/drawing/2014/main" id="{05CD29D1-52BB-456A-8D77-130BB455B98E}"/>
              </a:ext>
            </a:extLst>
          </p:cNvPr>
          <p:cNvSpPr txBox="1">
            <a:spLocks noGrp="1"/>
          </p:cNvSpPr>
          <p:nvPr>
            <p:ph type="body" idx="4294967295"/>
          </p:nvPr>
        </p:nvSpPr>
        <p:spPr>
          <a:xfrm>
            <a:off x="0" y="1222375"/>
            <a:ext cx="7340600" cy="5373688"/>
          </a:xfrm>
          <a:prstGeom prst="rect">
            <a:avLst/>
          </a:prstGeom>
          <a:noFill/>
          <a:ln>
            <a:noFill/>
          </a:ln>
        </p:spPr>
        <p:txBody>
          <a:bodyPr spcFirstLastPara="1" vert="horz" wrap="square" lIns="91425" tIns="91425" rIns="91425" bIns="91425" rtlCol="0" anchor="t" anchorCtr="0">
            <a:noAutofit/>
          </a:bodyPr>
          <a:lstStyle/>
          <a:p>
            <a:pPr marL="565137" indent="-342891">
              <a:buClr>
                <a:srgbClr val="427A4E"/>
              </a:buClr>
              <a:buSzPct val="100000"/>
              <a:buFont typeface="Wingdings" panose="05000000000000000000" pitchFamily="2" charset="2"/>
              <a:buChar char="§"/>
            </a:pPr>
            <a:r>
              <a:rPr lang="en-US" sz="2400" kern="0" dirty="0">
                <a:latin typeface="Univers" panose="020B0503020202020204" pitchFamily="34" charset="0"/>
              </a:rPr>
              <a:t>Boundaries, Transportation,  Structures, Imagery, Land Cover</a:t>
            </a:r>
            <a:endParaRPr lang="en-US" sz="2400" dirty="0">
              <a:latin typeface="Univers" panose="020B0503020202020204" pitchFamily="34" charset="0"/>
            </a:endParaRPr>
          </a:p>
          <a:p>
            <a:pPr marL="565137" indent="-342891">
              <a:buClr>
                <a:srgbClr val="427A4E"/>
              </a:buClr>
              <a:buSzPct val="100000"/>
              <a:buFont typeface="Wingdings" panose="05000000000000000000" pitchFamily="2" charset="2"/>
              <a:buChar char="§"/>
            </a:pPr>
            <a:r>
              <a:rPr lang="en-US" sz="2400" dirty="0">
                <a:latin typeface="Univers" panose="020B0503020202020204" pitchFamily="34" charset="0"/>
              </a:rPr>
              <a:t>Foundation for representing the topography, natural landscape, and manmade environment of the United States and U.S. territories</a:t>
            </a:r>
          </a:p>
          <a:p>
            <a:pPr marL="565137" indent="-342891">
              <a:buClr>
                <a:srgbClr val="427A4E"/>
              </a:buClr>
              <a:buSzPct val="100000"/>
              <a:buFont typeface="Wingdings" panose="05000000000000000000" pitchFamily="2" charset="2"/>
              <a:buChar char="§"/>
            </a:pPr>
            <a:r>
              <a:rPr lang="en-US" sz="2400" dirty="0">
                <a:latin typeface="Univers" panose="020B0503020202020204" pitchFamily="34" charset="0"/>
              </a:rPr>
              <a:t>Nationally consistent and up-to-date data</a:t>
            </a:r>
          </a:p>
          <a:p>
            <a:pPr marL="565137" indent="-342891">
              <a:buClr>
                <a:srgbClr val="427A4E"/>
              </a:buClr>
              <a:buSzPct val="100000"/>
              <a:buFont typeface="Wingdings" panose="05000000000000000000" pitchFamily="2" charset="2"/>
              <a:buChar char="§"/>
            </a:pPr>
            <a:r>
              <a:rPr lang="en-US" sz="2400" dirty="0">
                <a:latin typeface="Univers" panose="020B0503020202020204" pitchFamily="34" charset="0"/>
              </a:rPr>
              <a:t>Framework to contextualize</a:t>
            </a:r>
          </a:p>
          <a:p>
            <a:pPr marL="565137" indent="-342891">
              <a:buClr>
                <a:srgbClr val="427A4E"/>
              </a:buClr>
              <a:buSzPct val="100000"/>
              <a:buFont typeface="Wingdings" panose="05000000000000000000" pitchFamily="2" charset="2"/>
              <a:buChar char="§"/>
            </a:pPr>
            <a:r>
              <a:rPr lang="en-US" sz="2400" dirty="0">
                <a:latin typeface="Univers" panose="020B0503020202020204" pitchFamily="34" charset="0"/>
              </a:rPr>
              <a:t>Evolving product with continuously improving content </a:t>
            </a:r>
          </a:p>
          <a:p>
            <a:pPr marL="565137" indent="-342891">
              <a:buClr>
                <a:srgbClr val="427A4E"/>
              </a:buClr>
              <a:buSzPct val="100000"/>
              <a:buFont typeface="Wingdings" panose="05000000000000000000" pitchFamily="2" charset="2"/>
              <a:buChar char="§"/>
            </a:pPr>
            <a:endParaRPr lang="en-US" sz="2400" dirty="0">
              <a:latin typeface="Univers" panose="020B0503020202020204" pitchFamily="34" charset="0"/>
            </a:endParaRPr>
          </a:p>
          <a:p>
            <a:pPr marL="507987" indent="-285744">
              <a:buClr>
                <a:srgbClr val="427A4E"/>
              </a:buClr>
              <a:buSzPct val="100000"/>
              <a:buFont typeface="Wingdings" panose="05000000000000000000" pitchFamily="2" charset="2"/>
              <a:buChar char="§"/>
            </a:pPr>
            <a:endParaRPr lang="en-US" sz="2400" dirty="0"/>
          </a:p>
          <a:p>
            <a:pPr marL="507987" indent="-285744">
              <a:buClr>
                <a:srgbClr val="427A4E"/>
              </a:buClr>
              <a:buSzPct val="100000"/>
              <a:buFont typeface="Wingdings" panose="05000000000000000000" pitchFamily="2" charset="2"/>
              <a:buChar char="§"/>
            </a:pPr>
            <a:endParaRPr lang="en-US" sz="2400" dirty="0"/>
          </a:p>
        </p:txBody>
      </p:sp>
      <p:pic>
        <p:nvPicPr>
          <p:cNvPr id="4" name="Picture 2">
            <a:extLst>
              <a:ext uri="{FF2B5EF4-FFF2-40B4-BE49-F238E27FC236}">
                <a16:creationId xmlns:a16="http://schemas.microsoft.com/office/drawing/2014/main" id="{016D79EA-A1B9-4070-A940-EDDC40B53792}"/>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rot="924332">
            <a:off x="8308707" y="734127"/>
            <a:ext cx="3342300" cy="4384883"/>
          </a:xfrm>
          <a:prstGeom prst="rect">
            <a:avLst/>
          </a:prstGeom>
          <a:noFill/>
          <a:ln w="9525">
            <a:solidFill>
              <a:schemeClr val="bg1">
                <a:lumMod val="50000"/>
              </a:schemeClr>
            </a:solidFill>
            <a:miter lim="800000"/>
            <a:headEnd/>
            <a:tailEnd/>
          </a:ln>
          <a:effectLst>
            <a:outerShdw blurRad="50800" dist="38100" dir="2700000" algn="tl" rotWithShape="0">
              <a:prstClr val="black">
                <a:alpha val="40000"/>
              </a:prstClr>
            </a:outerShdw>
          </a:effectLst>
          <a:extLst>
            <a:ext uri="{909E8E84-426E-40DD-AFC4-6F175D3DCCD1}">
              <a14:hiddenFill xmlns:a14="http://schemas.microsoft.com/office/drawing/2010/main">
                <a:solidFill>
                  <a:schemeClr val="accent1"/>
                </a:solidFill>
              </a14:hiddenFill>
            </a:ext>
          </a:extLst>
        </p:spPr>
      </p:pic>
      <p:pic>
        <p:nvPicPr>
          <p:cNvPr id="5" name="Picture 4">
            <a:extLst>
              <a:ext uri="{FF2B5EF4-FFF2-40B4-BE49-F238E27FC236}">
                <a16:creationId xmlns:a16="http://schemas.microsoft.com/office/drawing/2014/main" id="{4D272721-CBE3-4983-A42A-7F79EB699E2E}"/>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897829" y="3532492"/>
            <a:ext cx="3170158" cy="2912121"/>
          </a:xfrm>
          <a:prstGeom prst="rect">
            <a:avLst/>
          </a:prstGeom>
          <a:noFill/>
          <a:ln w="9525">
            <a:solidFill>
              <a:schemeClr val="bg1">
                <a:lumMod val="50000"/>
              </a:schemeClr>
            </a:solidFill>
            <a:miter lim="800000"/>
            <a:headEnd/>
            <a:tailEnd/>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1978561997"/>
      </p:ext>
    </p:extLst>
  </p:cSld>
  <p:clrMapOvr>
    <a:masterClrMapping/>
  </p:clrMapOvr>
  <mc:AlternateContent xmlns:mc="http://schemas.openxmlformats.org/markup-compatibility/2006" xmlns:p14="http://schemas.microsoft.com/office/powerpoint/2010/main">
    <mc:Choice Requires="p14">
      <p:transition spd="slow" p14:dur="2000" advTm="37381"/>
    </mc:Choice>
    <mc:Fallback xmlns="">
      <p:transition spd="slow" advTm="37381"/>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0DDF8DD-FA5D-4523-98A4-A606DACBE7D4}"/>
              </a:ext>
            </a:extLst>
          </p:cNvPr>
          <p:cNvSpPr>
            <a:spLocks noGrp="1"/>
          </p:cNvSpPr>
          <p:nvPr>
            <p:ph type="title"/>
          </p:nvPr>
        </p:nvSpPr>
        <p:spPr>
          <a:xfrm>
            <a:off x="664633" y="278065"/>
            <a:ext cx="10075083" cy="1116105"/>
          </a:xfrm>
        </p:spPr>
        <p:txBody>
          <a:bodyPr>
            <a:normAutofit/>
          </a:bodyPr>
          <a:lstStyle/>
          <a:p>
            <a:r>
              <a:rPr lang="en-US" sz="3200" dirty="0">
                <a:latin typeface="Univers" panose="020B0503020202020204" pitchFamily="34" charset="0"/>
              </a:rPr>
              <a:t>NGP – National Digital Trails Project</a:t>
            </a:r>
          </a:p>
        </p:txBody>
      </p:sp>
      <p:sp>
        <p:nvSpPr>
          <p:cNvPr id="2" name="Content Placeholder 1">
            <a:extLst>
              <a:ext uri="{FF2B5EF4-FFF2-40B4-BE49-F238E27FC236}">
                <a16:creationId xmlns:a16="http://schemas.microsoft.com/office/drawing/2014/main" id="{9474B0EE-37E9-418D-96C7-D36997DB42F4}"/>
              </a:ext>
            </a:extLst>
          </p:cNvPr>
          <p:cNvSpPr>
            <a:spLocks noGrp="1"/>
          </p:cNvSpPr>
          <p:nvPr>
            <p:ph type="body" idx="1"/>
          </p:nvPr>
        </p:nvSpPr>
        <p:spPr>
          <a:xfrm>
            <a:off x="446399" y="808225"/>
            <a:ext cx="10145401" cy="514343"/>
          </a:xfrm>
        </p:spPr>
        <p:txBody>
          <a:bodyPr>
            <a:noAutofit/>
          </a:bodyPr>
          <a:lstStyle/>
          <a:p>
            <a:pPr marL="0" indent="0">
              <a:buNone/>
            </a:pPr>
            <a:r>
              <a:rPr lang="en-US" sz="1600" i="1" dirty="0">
                <a:latin typeface="Univers" panose="020B0503020202020204" pitchFamily="34" charset="0"/>
                <a:cs typeface="Arial" panose="020B0604020202020204" pitchFamily="34" charset="0"/>
              </a:rPr>
              <a:t>“Providing data and tools to enable land managers to visualize opportunities to increase connectivity within the existing trail networks and to improve access to federal lands.”</a:t>
            </a:r>
            <a:endParaRPr lang="en-US" sz="1600" i="1" dirty="0">
              <a:latin typeface="Univers" panose="020B0503020202020204" pitchFamily="34" charset="0"/>
            </a:endParaRPr>
          </a:p>
        </p:txBody>
      </p:sp>
      <p:sp>
        <p:nvSpPr>
          <p:cNvPr id="3" name="Slide Number Placeholder 2">
            <a:extLst>
              <a:ext uri="{FF2B5EF4-FFF2-40B4-BE49-F238E27FC236}">
                <a16:creationId xmlns:a16="http://schemas.microsoft.com/office/drawing/2014/main" id="{D2016B26-0E9F-4507-9530-05B903A2F9A0}"/>
              </a:ext>
            </a:extLst>
          </p:cNvPr>
          <p:cNvSpPr>
            <a:spLocks noGrp="1"/>
          </p:cNvSpPr>
          <p:nvPr>
            <p:ph type="sldNum" sz="quarter" idx="4294967295"/>
          </p:nvPr>
        </p:nvSpPr>
        <p:spPr>
          <a:xfrm>
            <a:off x="9448800" y="6356350"/>
            <a:ext cx="2743200" cy="365125"/>
          </a:xfrm>
          <a:prstGeom prst="rect">
            <a:avLst/>
          </a:prstGeom>
        </p:spPr>
        <p:txBody>
          <a:bodyPr vert="horz" lIns="91440" tIns="45720" rIns="91440" bIns="45720" rtlCol="0" anchor="ctr"/>
          <a:lstStyle>
            <a:defPPr>
              <a:defRPr lang="en-US"/>
            </a:defPPr>
            <a:lvl1pPr marL="0" algn="r" defTabSz="457200" rtl="0" eaLnBrk="1" latinLnBrk="0" hangingPunct="1">
              <a:defRPr sz="1000" b="1" kern="1200">
                <a:solidFill>
                  <a:schemeClr val="accent1">
                    <a:lumMod val="5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4EBF65D-9ED1-4B37-80B0-4ED29B2E0221}" type="slidenum">
              <a:rPr kumimoji="0" lang="en-US" sz="1000" b="1" i="0" u="none" strike="noStrike" kern="1200" cap="none" spc="0" normalizeH="0" baseline="0" noProof="0" smtClean="0">
                <a:ln>
                  <a:noFill/>
                </a:ln>
                <a:solidFill>
                  <a:srgbClr val="663366">
                    <a:lumMod val="50000"/>
                  </a:srgbClr>
                </a:solidFill>
                <a:effectLst/>
                <a:uLnTx/>
                <a:uFillTx/>
                <a:latin typeface="Times New Roman"/>
                <a:ea typeface="+mn-ea"/>
                <a:cs typeface="+mn-cs"/>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23</a:t>
            </a:fld>
            <a:endParaRPr kumimoji="0" lang="en-US" sz="1000" b="1" i="0" u="none" strike="noStrike" kern="0" cap="none" spc="0" normalizeH="0" baseline="0" noProof="0">
              <a:ln>
                <a:noFill/>
              </a:ln>
              <a:solidFill>
                <a:srgbClr val="4472C4">
                  <a:lumMod val="50000"/>
                </a:srgbClr>
              </a:solidFill>
              <a:effectLst/>
              <a:uLnTx/>
              <a:uFillTx/>
              <a:latin typeface="Calibri" panose="020F0502020204030204"/>
              <a:ea typeface="+mn-ea"/>
              <a:cs typeface="Arial"/>
              <a:sym typeface="Arial"/>
            </a:endParaRPr>
          </a:p>
        </p:txBody>
      </p:sp>
      <p:pic>
        <p:nvPicPr>
          <p:cNvPr id="5" name="Picture 4">
            <a:extLst>
              <a:ext uri="{FF2B5EF4-FFF2-40B4-BE49-F238E27FC236}">
                <a16:creationId xmlns:a16="http://schemas.microsoft.com/office/drawing/2014/main" id="{6A3B14B3-90D4-4FDF-A09B-FAAC546DDA9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69319" y="1913696"/>
            <a:ext cx="6319796" cy="3200123"/>
          </a:xfrm>
          <a:prstGeom prst="rect">
            <a:avLst/>
          </a:prstGeom>
          <a:ln w="3175">
            <a:solidFill>
              <a:schemeClr val="tx1"/>
            </a:solidFill>
          </a:ln>
          <a:effectLst>
            <a:softEdge rad="0"/>
          </a:effectLst>
        </p:spPr>
      </p:pic>
      <p:sp>
        <p:nvSpPr>
          <p:cNvPr id="6" name="Content Placeholder 6">
            <a:extLst>
              <a:ext uri="{FF2B5EF4-FFF2-40B4-BE49-F238E27FC236}">
                <a16:creationId xmlns:a16="http://schemas.microsoft.com/office/drawing/2014/main" id="{F0E7330E-8295-4A70-A349-D273CCD0F659}"/>
              </a:ext>
            </a:extLst>
          </p:cNvPr>
          <p:cNvSpPr txBox="1">
            <a:spLocks/>
          </p:cNvSpPr>
          <p:nvPr/>
        </p:nvSpPr>
        <p:spPr>
          <a:xfrm>
            <a:off x="369320" y="5366970"/>
            <a:ext cx="6319795" cy="871372"/>
          </a:xfrm>
          <a:prstGeom prst="rect">
            <a:avLst/>
          </a:prstGeom>
        </p:spPr>
        <p:txBody>
          <a:bodyPr vert="horz" lIns="121920" tIns="60960" rIns="121920" bIns="60960" rtlCol="0">
            <a:noAutofit/>
          </a:bodyPr>
          <a:lstStyle>
            <a:lvl1pPr marL="228600" indent="-228600" algn="l" defTabSz="914400" rtl="0" eaLnBrk="1" latinLnBrk="0" hangingPunct="1">
              <a:spcBef>
                <a:spcPts val="2000"/>
              </a:spcBef>
              <a:buClr>
                <a:srgbClr val="493A13"/>
              </a:buClr>
              <a:buSzPct val="75000"/>
              <a:buFont typeface="Wingdings" pitchFamily="2" charset="2"/>
              <a:buChar char="n"/>
              <a:defRPr sz="2000" kern="1200">
                <a:solidFill>
                  <a:schemeClr val="tx1">
                    <a:lumMod val="65000"/>
                    <a:lumOff val="35000"/>
                  </a:schemeClr>
                </a:solidFill>
                <a:latin typeface="+mn-lt"/>
                <a:ea typeface="+mn-ea"/>
                <a:cs typeface="+mn-cs"/>
              </a:defRPr>
            </a:lvl1pPr>
            <a:lvl2pPr marL="457200" indent="-228600" algn="l" defTabSz="914400" rtl="0" eaLnBrk="1" latinLnBrk="0" hangingPunct="1">
              <a:spcBef>
                <a:spcPts val="600"/>
              </a:spcBef>
              <a:buClr>
                <a:schemeClr val="accent4"/>
              </a:buClr>
              <a:buSzPct val="75000"/>
              <a:buFont typeface="Wingdings" pitchFamily="2" charset="2"/>
              <a:buChar char="n"/>
              <a:defRPr sz="1800" kern="1200">
                <a:solidFill>
                  <a:schemeClr val="tx1">
                    <a:lumMod val="65000"/>
                    <a:lumOff val="35000"/>
                  </a:schemeClr>
                </a:solidFill>
                <a:latin typeface="+mn-lt"/>
                <a:ea typeface="+mn-ea"/>
                <a:cs typeface="+mn-cs"/>
              </a:defRPr>
            </a:lvl2pPr>
            <a:lvl3pPr marL="685800" indent="-228600" algn="l" defTabSz="914400" rtl="0" eaLnBrk="1" latinLnBrk="0" hangingPunct="1">
              <a:spcBef>
                <a:spcPts val="600"/>
              </a:spcBef>
              <a:buClr>
                <a:srgbClr val="493A13"/>
              </a:buClr>
              <a:buSzPct val="75000"/>
              <a:buFont typeface="Wingdings" pitchFamily="2" charset="2"/>
              <a:buChar char="n"/>
              <a:defRPr sz="1800" kern="1200">
                <a:solidFill>
                  <a:schemeClr val="tx1">
                    <a:lumMod val="65000"/>
                    <a:lumOff val="35000"/>
                  </a:schemeClr>
                </a:solidFill>
                <a:latin typeface="+mn-lt"/>
                <a:ea typeface="+mn-ea"/>
                <a:cs typeface="+mn-cs"/>
              </a:defRPr>
            </a:lvl3pPr>
            <a:lvl4pPr marL="914400" indent="-228600" algn="l" defTabSz="914400" rtl="0" eaLnBrk="1" latinLnBrk="0" hangingPunct="1">
              <a:spcBef>
                <a:spcPts val="600"/>
              </a:spcBef>
              <a:buClr>
                <a:schemeClr val="accent4"/>
              </a:buClr>
              <a:buSzPct val="75000"/>
              <a:buFont typeface="Wingdings" pitchFamily="2" charset="2"/>
              <a:buChar char="n"/>
              <a:defRPr sz="1800" kern="1200">
                <a:solidFill>
                  <a:schemeClr val="tx1">
                    <a:lumMod val="65000"/>
                    <a:lumOff val="35000"/>
                  </a:schemeClr>
                </a:solidFill>
                <a:latin typeface="+mn-lt"/>
                <a:ea typeface="+mn-ea"/>
                <a:cs typeface="+mn-cs"/>
              </a:defRPr>
            </a:lvl4pPr>
            <a:lvl5pPr marL="1143000" indent="-228600" algn="l" defTabSz="914400" rtl="0" eaLnBrk="1" latinLnBrk="0" hangingPunct="1">
              <a:spcBef>
                <a:spcPts val="600"/>
              </a:spcBef>
              <a:buClr>
                <a:srgbClr val="493A13"/>
              </a:buClr>
              <a:buSzPct val="75000"/>
              <a:buFont typeface="Wingdings" pitchFamily="2" charset="2"/>
              <a:buChar char="n"/>
              <a:defRPr sz="1800" kern="1200">
                <a:solidFill>
                  <a:schemeClr val="tx1">
                    <a:lumMod val="65000"/>
                    <a:lumOff val="3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ts val="2667"/>
              </a:spcBef>
              <a:spcAft>
                <a:spcPts val="0"/>
              </a:spcAft>
              <a:buClr>
                <a:srgbClr val="493A13"/>
              </a:buClr>
              <a:buSzPct val="75000"/>
              <a:buFont typeface="Wingdings" pitchFamily="2" charset="2"/>
              <a:buNone/>
              <a:tabLst/>
              <a:defRPr/>
            </a:pPr>
            <a:r>
              <a:rPr kumimoji="0" lang="en-US" sz="1800" b="0" i="0" u="none" strike="noStrike" kern="1200" cap="none" spc="0" normalizeH="0" baseline="0" noProof="0" dirty="0">
                <a:ln>
                  <a:noFill/>
                </a:ln>
                <a:solidFill>
                  <a:prstClr val="black">
                    <a:lumMod val="75000"/>
                    <a:lumOff val="25000"/>
                  </a:prstClr>
                </a:solidFill>
                <a:effectLst/>
                <a:uLnTx/>
                <a:uFillTx/>
                <a:latin typeface="Univers" panose="020B0503020202020204" pitchFamily="34" charset="0"/>
                <a:cs typeface="Arial" panose="020B0604020202020204" pitchFamily="34" charset="0"/>
                <a:sym typeface="Arial"/>
              </a:rPr>
              <a:t>The web-based trail route planning tool promotes connectivity between trails and improves access to public lands.</a:t>
            </a:r>
          </a:p>
        </p:txBody>
      </p:sp>
      <p:pic>
        <p:nvPicPr>
          <p:cNvPr id="7" name="Picture 6" descr="Map&#10;&#10;Description automatically generated">
            <a:extLst>
              <a:ext uri="{FF2B5EF4-FFF2-40B4-BE49-F238E27FC236}">
                <a16:creationId xmlns:a16="http://schemas.microsoft.com/office/drawing/2014/main" id="{427E22ED-B8D1-461D-B411-2CDDEFD7745A}"/>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7231377" y="2852656"/>
            <a:ext cx="4420747" cy="3603691"/>
          </a:xfrm>
          <a:prstGeom prst="rect">
            <a:avLst/>
          </a:prstGeom>
          <a:ln w="3175">
            <a:solidFill>
              <a:schemeClr val="tx1"/>
            </a:solidFill>
          </a:ln>
        </p:spPr>
      </p:pic>
      <p:sp>
        <p:nvSpPr>
          <p:cNvPr id="11" name="TextBox 10">
            <a:extLst>
              <a:ext uri="{FF2B5EF4-FFF2-40B4-BE49-F238E27FC236}">
                <a16:creationId xmlns:a16="http://schemas.microsoft.com/office/drawing/2014/main" id="{4A0B6CC8-1155-4B89-9142-61913D0FFA63}"/>
              </a:ext>
            </a:extLst>
          </p:cNvPr>
          <p:cNvSpPr txBox="1"/>
          <p:nvPr/>
        </p:nvSpPr>
        <p:spPr>
          <a:xfrm>
            <a:off x="6672180" y="1670400"/>
            <a:ext cx="2473235" cy="1364541"/>
          </a:xfrm>
          <a:prstGeom prst="rect">
            <a:avLst/>
          </a:prstGeom>
          <a:noFill/>
        </p:spPr>
        <p:txBody>
          <a:bodyPr wrap="square" rtlCol="0">
            <a:spAutoFit/>
          </a:bodyPr>
          <a:lstStyle/>
          <a:p>
            <a:pPr marL="285750" indent="-285750" defTabSz="1219170" fontAlgn="auto">
              <a:spcBef>
                <a:spcPts val="0"/>
              </a:spcBef>
              <a:spcAft>
                <a:spcPts val="0"/>
              </a:spcAft>
              <a:buClr>
                <a:srgbClr val="006F4B"/>
              </a:buClr>
              <a:buSzTx/>
              <a:buFont typeface="Wingdings" panose="05000000000000000000" pitchFamily="2" charset="2"/>
              <a:buChar char="§"/>
              <a:defRPr/>
            </a:pPr>
            <a:r>
              <a:rPr kumimoji="0" lang="en-US" sz="1600" b="0" i="0" u="none" strike="noStrike" kern="0" cap="none" spc="0" normalizeH="0" baseline="0" noProof="0" dirty="0">
                <a:ln>
                  <a:noFill/>
                </a:ln>
                <a:solidFill>
                  <a:srgbClr val="595959"/>
                </a:solidFill>
                <a:effectLst/>
                <a:uLnTx/>
                <a:uFillTx/>
                <a:latin typeface="Univers" panose="020B0503020202020204" pitchFamily="34" charset="0"/>
                <a:cs typeface="Arial"/>
                <a:sym typeface="Arial"/>
              </a:rPr>
              <a:t>~290K miles of trails</a:t>
            </a:r>
          </a:p>
          <a:p>
            <a:pPr marL="285750" indent="-285750" defTabSz="1219170" fontAlgn="auto">
              <a:spcBef>
                <a:spcPts val="0"/>
              </a:spcBef>
              <a:spcAft>
                <a:spcPts val="0"/>
              </a:spcAft>
              <a:buClr>
                <a:srgbClr val="006F4B"/>
              </a:buClr>
              <a:buSzTx/>
              <a:buFont typeface="Wingdings" panose="05000000000000000000" pitchFamily="2" charset="2"/>
              <a:buChar char="§"/>
              <a:defRPr/>
            </a:pPr>
            <a:r>
              <a:rPr kumimoji="0" lang="en-US" sz="1600" b="0" i="0" u="none" strike="noStrike" kern="0" cap="none" spc="0" normalizeH="0" baseline="0" noProof="0" dirty="0">
                <a:ln>
                  <a:noFill/>
                </a:ln>
                <a:solidFill>
                  <a:srgbClr val="595959"/>
                </a:solidFill>
                <a:effectLst/>
                <a:uLnTx/>
                <a:uFillTx/>
                <a:latin typeface="Univers" panose="020B0503020202020204" pitchFamily="34" charset="0"/>
                <a:cs typeface="Arial"/>
                <a:sym typeface="Arial"/>
              </a:rPr>
              <a:t>5 federal agencies</a:t>
            </a:r>
          </a:p>
          <a:p>
            <a:pPr marL="285750" indent="-285750" defTabSz="1219170" fontAlgn="auto">
              <a:spcBef>
                <a:spcPts val="0"/>
              </a:spcBef>
              <a:spcAft>
                <a:spcPts val="0"/>
              </a:spcAft>
              <a:buClr>
                <a:srgbClr val="006F4B"/>
              </a:buClr>
              <a:buSzTx/>
              <a:buFont typeface="Wingdings" panose="05000000000000000000" pitchFamily="2" charset="2"/>
              <a:buChar char="§"/>
              <a:defRPr/>
            </a:pPr>
            <a:r>
              <a:rPr kumimoji="0" lang="en-US" sz="1600" b="0" i="0" u="none" strike="noStrike" kern="0" cap="none" spc="0" normalizeH="0" baseline="0" noProof="0" dirty="0">
                <a:ln>
                  <a:noFill/>
                </a:ln>
                <a:solidFill>
                  <a:srgbClr val="595959"/>
                </a:solidFill>
                <a:effectLst/>
                <a:uLnTx/>
                <a:uFillTx/>
                <a:latin typeface="Univers" panose="020B0503020202020204" pitchFamily="34" charset="0"/>
                <a:cs typeface="Arial"/>
                <a:sym typeface="Arial"/>
              </a:rPr>
              <a:t>36 states</a:t>
            </a:r>
          </a:p>
          <a:p>
            <a:pPr marL="285750" indent="-285750" defTabSz="1219170" fontAlgn="auto">
              <a:spcBef>
                <a:spcPts val="0"/>
              </a:spcBef>
              <a:spcAft>
                <a:spcPts val="0"/>
              </a:spcAft>
              <a:buClr>
                <a:srgbClr val="006F4B"/>
              </a:buClr>
              <a:buSzTx/>
              <a:buFont typeface="Wingdings" panose="05000000000000000000" pitchFamily="2" charset="2"/>
              <a:buChar char="§"/>
              <a:defRPr/>
            </a:pPr>
            <a:r>
              <a:rPr kumimoji="0" lang="en-US" sz="1600" b="0" i="0" u="none" strike="noStrike" kern="0" cap="none" spc="0" normalizeH="0" baseline="0" noProof="0" dirty="0">
                <a:ln>
                  <a:noFill/>
                </a:ln>
                <a:solidFill>
                  <a:srgbClr val="595959"/>
                </a:solidFill>
                <a:effectLst/>
                <a:uLnTx/>
                <a:uFillTx/>
                <a:latin typeface="Univers" panose="020B0503020202020204" pitchFamily="34" charset="0"/>
                <a:cs typeface="Arial"/>
                <a:sym typeface="Arial"/>
              </a:rPr>
              <a:t>4 trail orgs</a:t>
            </a:r>
          </a:p>
          <a:p>
            <a:pPr marL="342900" marR="0" lvl="0" indent="-342900" algn="l" defTabSz="1219170" rtl="0" eaLnBrk="1" fontAlgn="auto" latinLnBrk="0" hangingPunct="1">
              <a:lnSpc>
                <a:spcPct val="100000"/>
              </a:lnSpc>
              <a:spcBef>
                <a:spcPts val="0"/>
              </a:spcBef>
              <a:spcAft>
                <a:spcPts val="0"/>
              </a:spcAft>
              <a:buClr>
                <a:srgbClr val="006F4B"/>
              </a:buClr>
              <a:buSzTx/>
              <a:buFont typeface="Wingdings" panose="05000000000000000000" pitchFamily="2" charset="2"/>
              <a:buChar char="§"/>
              <a:tabLst/>
              <a:defRPr/>
            </a:pPr>
            <a:endParaRPr kumimoji="0" lang="en-US" sz="1867" b="0" i="0" u="none" strike="noStrike" kern="0" cap="none" spc="0" normalizeH="0" baseline="0" noProof="0" dirty="0">
              <a:ln>
                <a:noFill/>
              </a:ln>
              <a:solidFill>
                <a:srgbClr val="595959"/>
              </a:solidFill>
              <a:effectLst/>
              <a:uLnTx/>
              <a:uFillTx/>
              <a:latin typeface="Univers" panose="020B0503020202020204" pitchFamily="34" charset="0"/>
              <a:cs typeface="Arial"/>
              <a:sym typeface="Arial"/>
            </a:endParaRPr>
          </a:p>
        </p:txBody>
      </p:sp>
      <p:sp>
        <p:nvSpPr>
          <p:cNvPr id="12" name="TextBox 11">
            <a:extLst>
              <a:ext uri="{FF2B5EF4-FFF2-40B4-BE49-F238E27FC236}">
                <a16:creationId xmlns:a16="http://schemas.microsoft.com/office/drawing/2014/main" id="{61FF1259-0E0E-4275-A16E-9AED5D97F7C3}"/>
              </a:ext>
            </a:extLst>
          </p:cNvPr>
          <p:cNvSpPr txBox="1"/>
          <p:nvPr/>
        </p:nvSpPr>
        <p:spPr>
          <a:xfrm>
            <a:off x="8968822" y="1668729"/>
            <a:ext cx="2473235" cy="1364541"/>
          </a:xfrm>
          <a:prstGeom prst="rect">
            <a:avLst/>
          </a:prstGeom>
          <a:noFill/>
        </p:spPr>
        <p:txBody>
          <a:bodyPr wrap="square" rtlCol="0">
            <a:spAutoFit/>
          </a:bodyPr>
          <a:lstStyle/>
          <a:p>
            <a:pPr marL="380990" marR="0" lvl="0" indent="-380990" algn="l" defTabSz="1219170" rtl="0" eaLnBrk="1" fontAlgn="auto" latinLnBrk="0" hangingPunct="1">
              <a:lnSpc>
                <a:spcPct val="100000"/>
              </a:lnSpc>
              <a:spcBef>
                <a:spcPts val="0"/>
              </a:spcBef>
              <a:spcAft>
                <a:spcPts val="0"/>
              </a:spcAft>
              <a:buClr>
                <a:srgbClr val="006F4B"/>
              </a:buClr>
              <a:buSzTx/>
              <a:buFont typeface="Wingdings" panose="05000000000000000000" pitchFamily="2" charset="2"/>
              <a:buChar char="§"/>
              <a:tabLst/>
              <a:defRPr/>
            </a:pPr>
            <a:r>
              <a:rPr kumimoji="0" lang="en-US" sz="1600" b="0" i="0" u="none" strike="noStrike" kern="0" cap="none" spc="0" normalizeH="0" baseline="0" noProof="0">
                <a:ln>
                  <a:noFill/>
                </a:ln>
                <a:solidFill>
                  <a:srgbClr val="595959"/>
                </a:solidFill>
                <a:effectLst/>
                <a:uLnTx/>
                <a:uFillTx/>
                <a:latin typeface="Univers" panose="020B0503020202020204" pitchFamily="34" charset="0"/>
                <a:cs typeface="Arial"/>
                <a:sym typeface="Arial"/>
              </a:rPr>
              <a:t>Public domain</a:t>
            </a:r>
          </a:p>
          <a:p>
            <a:pPr marL="380990" marR="0" lvl="0" indent="-380990" algn="l" defTabSz="1219170" rtl="0" eaLnBrk="1" fontAlgn="auto" latinLnBrk="0" hangingPunct="1">
              <a:lnSpc>
                <a:spcPct val="100000"/>
              </a:lnSpc>
              <a:spcBef>
                <a:spcPts val="0"/>
              </a:spcBef>
              <a:spcAft>
                <a:spcPts val="0"/>
              </a:spcAft>
              <a:buClr>
                <a:srgbClr val="006F4B"/>
              </a:buClr>
              <a:buSzTx/>
              <a:buFont typeface="Wingdings" panose="05000000000000000000" pitchFamily="2" charset="2"/>
              <a:buChar char="§"/>
              <a:tabLst/>
              <a:defRPr/>
            </a:pPr>
            <a:r>
              <a:rPr kumimoji="0" lang="en-US" sz="1600" b="0" i="0" u="none" strike="noStrike" kern="0" cap="none" spc="0" normalizeH="0" baseline="0" noProof="0">
                <a:ln>
                  <a:noFill/>
                </a:ln>
                <a:solidFill>
                  <a:srgbClr val="595959"/>
                </a:solidFill>
                <a:effectLst/>
                <a:uLnTx/>
                <a:uFillTx/>
                <a:latin typeface="Univers" panose="020B0503020202020204" pitchFamily="34" charset="0"/>
                <a:cs typeface="Arial"/>
                <a:sym typeface="Arial"/>
              </a:rPr>
              <a:t>Authoritative</a:t>
            </a:r>
          </a:p>
          <a:p>
            <a:pPr marL="380990" marR="0" lvl="0" indent="-380990" algn="l" defTabSz="1219170" rtl="0" eaLnBrk="1" fontAlgn="auto" latinLnBrk="0" hangingPunct="1">
              <a:lnSpc>
                <a:spcPct val="100000"/>
              </a:lnSpc>
              <a:spcBef>
                <a:spcPts val="0"/>
              </a:spcBef>
              <a:spcAft>
                <a:spcPts val="0"/>
              </a:spcAft>
              <a:buClr>
                <a:srgbClr val="006F4B"/>
              </a:buClr>
              <a:buSzTx/>
              <a:buFont typeface="Wingdings" panose="05000000000000000000" pitchFamily="2" charset="2"/>
              <a:buChar char="§"/>
              <a:tabLst/>
              <a:defRPr/>
            </a:pPr>
            <a:r>
              <a:rPr kumimoji="0" lang="en-US" sz="1600" b="0" i="0" u="none" strike="noStrike" kern="0" cap="none" spc="0" normalizeH="0" baseline="0" noProof="0">
                <a:ln>
                  <a:noFill/>
                </a:ln>
                <a:solidFill>
                  <a:srgbClr val="595959"/>
                </a:solidFill>
                <a:effectLst/>
                <a:uLnTx/>
                <a:uFillTx/>
                <a:latin typeface="Univers" panose="020B0503020202020204" pitchFamily="34" charset="0"/>
                <a:cs typeface="Arial"/>
                <a:sym typeface="Arial"/>
              </a:rPr>
              <a:t>Promotes planning &amp; sharing</a:t>
            </a:r>
          </a:p>
          <a:p>
            <a:pPr marL="342900" marR="0" lvl="0" indent="-342900" algn="l" defTabSz="1219170" rtl="0" eaLnBrk="1" fontAlgn="auto" latinLnBrk="0" hangingPunct="1">
              <a:lnSpc>
                <a:spcPct val="100000"/>
              </a:lnSpc>
              <a:spcBef>
                <a:spcPts val="0"/>
              </a:spcBef>
              <a:spcAft>
                <a:spcPts val="0"/>
              </a:spcAft>
              <a:buClr>
                <a:srgbClr val="006F4B"/>
              </a:buClr>
              <a:buSzTx/>
              <a:buFont typeface="Wingdings" panose="05000000000000000000" pitchFamily="2" charset="2"/>
              <a:buChar char="§"/>
              <a:tabLst/>
              <a:defRPr/>
            </a:pPr>
            <a:endParaRPr kumimoji="0" lang="en-US" sz="1867" b="0" i="0" u="none" strike="noStrike" kern="0" cap="none" spc="0" normalizeH="0" baseline="0" noProof="0">
              <a:ln>
                <a:noFill/>
              </a:ln>
              <a:solidFill>
                <a:srgbClr val="595959"/>
              </a:solidFill>
              <a:effectLst/>
              <a:uLnTx/>
              <a:uFillTx/>
              <a:latin typeface="Univers" panose="020B0503020202020204" pitchFamily="34" charset="0"/>
              <a:cs typeface="Arial"/>
              <a:sym typeface="Arial"/>
            </a:endParaRPr>
          </a:p>
        </p:txBody>
      </p:sp>
      <p:sp>
        <p:nvSpPr>
          <p:cNvPr id="8" name="TextBox 7">
            <a:extLst>
              <a:ext uri="{FF2B5EF4-FFF2-40B4-BE49-F238E27FC236}">
                <a16:creationId xmlns:a16="http://schemas.microsoft.com/office/drawing/2014/main" id="{F0D472F8-ACBD-47B0-9030-8B2980CD0769}"/>
              </a:ext>
            </a:extLst>
          </p:cNvPr>
          <p:cNvSpPr txBox="1"/>
          <p:nvPr/>
        </p:nvSpPr>
        <p:spPr>
          <a:xfrm>
            <a:off x="4185139" y="6306827"/>
            <a:ext cx="1944763"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FF"/>
                </a:solidFill>
                <a:effectLst/>
                <a:uLnTx/>
                <a:uFillTx/>
                <a:latin typeface="Univers" panose="020B0503020202020204" pitchFamily="34" charset="0"/>
              </a:rPr>
              <a:t>trails@usgs.gov</a:t>
            </a:r>
          </a:p>
        </p:txBody>
      </p:sp>
    </p:spTree>
    <p:extLst>
      <p:ext uri="{BB962C8B-B14F-4D97-AF65-F5344CB8AC3E}">
        <p14:creationId xmlns:p14="http://schemas.microsoft.com/office/powerpoint/2010/main" val="10716658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51E31-EDCE-B6EF-5C3A-09FF8D24F2B5}"/>
              </a:ext>
            </a:extLst>
          </p:cNvPr>
          <p:cNvSpPr>
            <a:spLocks noGrp="1"/>
          </p:cNvSpPr>
          <p:nvPr>
            <p:ph type="title"/>
          </p:nvPr>
        </p:nvSpPr>
        <p:spPr/>
        <p:txBody>
          <a:bodyPr/>
          <a:lstStyle/>
          <a:p>
            <a:r>
              <a:rPr lang="en-US" sz="3200" dirty="0">
                <a:latin typeface="Univers"/>
              </a:rPr>
              <a:t>Partnerships</a:t>
            </a:r>
          </a:p>
        </p:txBody>
      </p:sp>
      <p:sp>
        <p:nvSpPr>
          <p:cNvPr id="3" name="Text Placeholder 2">
            <a:extLst>
              <a:ext uri="{FF2B5EF4-FFF2-40B4-BE49-F238E27FC236}">
                <a16:creationId xmlns:a16="http://schemas.microsoft.com/office/drawing/2014/main" id="{0F7637EC-7046-2BB2-9F11-8D738CE8C3B0}"/>
              </a:ext>
            </a:extLst>
          </p:cNvPr>
          <p:cNvSpPr>
            <a:spLocks noGrp="1"/>
          </p:cNvSpPr>
          <p:nvPr>
            <p:ph type="body" idx="1"/>
          </p:nvPr>
        </p:nvSpPr>
        <p:spPr>
          <a:xfrm>
            <a:off x="664633" y="1239988"/>
            <a:ext cx="4198311" cy="4144963"/>
          </a:xfrm>
        </p:spPr>
        <p:txBody>
          <a:bodyPr>
            <a:normAutofit lnSpcReduction="10000"/>
          </a:bodyPr>
          <a:lstStyle/>
          <a:p>
            <a:pPr marL="285750" indent="-285750">
              <a:buClr>
                <a:srgbClr val="006F4B"/>
              </a:buClr>
            </a:pPr>
            <a:r>
              <a:rPr lang="en-US" sz="1800" dirty="0">
                <a:latin typeface="Univers" panose="020B0503020202020204" pitchFamily="34" charset="0"/>
              </a:rPr>
              <a:t>The National Map relies on relationships with partners and users – </a:t>
            </a:r>
            <a:r>
              <a:rPr lang="en-US" sz="1800" dirty="0">
                <a:solidFill>
                  <a:srgbClr val="006F4B"/>
                </a:solidFill>
                <a:latin typeface="Univers" panose="020B0503020202020204" pitchFamily="34" charset="0"/>
              </a:rPr>
              <a:t>you are important to us!</a:t>
            </a:r>
          </a:p>
          <a:p>
            <a:pPr marL="285750" indent="-285750">
              <a:buClr>
                <a:srgbClr val="006F4B"/>
              </a:buClr>
            </a:pPr>
            <a:r>
              <a:rPr lang="en-US" sz="1800" dirty="0">
                <a:latin typeface="Univers" panose="020B0503020202020204" pitchFamily="34" charset="0"/>
              </a:rPr>
              <a:t>National Map Liaisons across the country working with States, Tribes, local governments</a:t>
            </a:r>
          </a:p>
          <a:p>
            <a:pPr marL="285750" indent="-285750">
              <a:buClr>
                <a:srgbClr val="006F4B"/>
              </a:buClr>
            </a:pPr>
            <a:r>
              <a:rPr lang="en-US" sz="1800" dirty="0">
                <a:latin typeface="Univers" panose="020B0503020202020204" pitchFamily="34" charset="0"/>
              </a:rPr>
              <a:t>Other UE staff outreaching to Federal partners and to national organizations</a:t>
            </a:r>
          </a:p>
          <a:p>
            <a:pPr marL="285750" indent="-285750">
              <a:buClr>
                <a:srgbClr val="006F4B"/>
              </a:buClr>
            </a:pPr>
            <a:r>
              <a:rPr lang="en-US" sz="1800" dirty="0">
                <a:latin typeface="Univers" panose="020B0503020202020204" pitchFamily="34" charset="0"/>
              </a:rPr>
              <a:t>If you have questions – contact us – we are here to help!</a:t>
            </a:r>
          </a:p>
          <a:p>
            <a:pPr marL="0" indent="0">
              <a:buClr>
                <a:srgbClr val="006F4B"/>
              </a:buClr>
              <a:buNone/>
            </a:pPr>
            <a:r>
              <a:rPr lang="en-US" sz="1800" dirty="0">
                <a:latin typeface="Univers" panose="020B0503020202020204" pitchFamily="34" charset="0"/>
                <a:hlinkClick r:id="rId3"/>
              </a:rPr>
              <a:t>usgs.gov/</a:t>
            </a:r>
            <a:r>
              <a:rPr lang="en-US" sz="1800" dirty="0" err="1">
                <a:latin typeface="Univers" panose="020B0503020202020204" pitchFamily="34" charset="0"/>
                <a:hlinkClick r:id="rId3"/>
              </a:rPr>
              <a:t>UserEngagement</a:t>
            </a:r>
            <a:endParaRPr lang="en-US" dirty="0"/>
          </a:p>
        </p:txBody>
      </p:sp>
      <p:pic>
        <p:nvPicPr>
          <p:cNvPr id="1026" name="Picture 2" descr="Map showing The National Map Liaisons points of contact for each state">
            <a:extLst>
              <a:ext uri="{FF2B5EF4-FFF2-40B4-BE49-F238E27FC236}">
                <a16:creationId xmlns:a16="http://schemas.microsoft.com/office/drawing/2014/main" id="{D988FC77-3C98-9D08-D03C-842B02F5C9C6}"/>
              </a:ext>
            </a:extLst>
          </p:cNvPr>
          <p:cNvPicPr>
            <a:picLocks noChangeAspect="1" noChangeArrowheads="1"/>
          </p:cNvPicPr>
          <p:nvPr/>
        </p:nvPicPr>
        <p:blipFill rotWithShape="1">
          <a:blip r:embed="rId4" cstate="email">
            <a:extLst>
              <a:ext uri="{28A0092B-C50C-407E-A947-70E740481C1C}">
                <a14:useLocalDpi xmlns:a14="http://schemas.microsoft.com/office/drawing/2010/main"/>
              </a:ext>
            </a:extLst>
          </a:blip>
          <a:srcRect/>
          <a:stretch/>
        </p:blipFill>
        <p:spPr bwMode="auto">
          <a:xfrm>
            <a:off x="4736892" y="854596"/>
            <a:ext cx="7455108" cy="581588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Qr code&#10;&#10;Description automatically generated">
            <a:extLst>
              <a:ext uri="{FF2B5EF4-FFF2-40B4-BE49-F238E27FC236}">
                <a16:creationId xmlns:a16="http://schemas.microsoft.com/office/drawing/2014/main" id="{9053D74E-0426-B624-6921-41E06102738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952136" y="5123531"/>
            <a:ext cx="1569511" cy="1569511"/>
          </a:xfrm>
          <a:prstGeom prst="rect">
            <a:avLst/>
          </a:prstGeom>
        </p:spPr>
      </p:pic>
    </p:spTree>
    <p:extLst>
      <p:ext uri="{BB962C8B-B14F-4D97-AF65-F5344CB8AC3E}">
        <p14:creationId xmlns:p14="http://schemas.microsoft.com/office/powerpoint/2010/main" val="9201353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414"/>
        <p:cNvGrpSpPr/>
        <p:nvPr/>
      </p:nvGrpSpPr>
      <p:grpSpPr>
        <a:xfrm>
          <a:off x="0" y="0"/>
          <a:ext cx="0" cy="0"/>
          <a:chOff x="0" y="0"/>
          <a:chExt cx="0" cy="0"/>
        </a:xfrm>
      </p:grpSpPr>
      <p:sp>
        <p:nvSpPr>
          <p:cNvPr id="415" name="Shape 415"/>
          <p:cNvSpPr txBox="1">
            <a:spLocks noGrp="1"/>
          </p:cNvSpPr>
          <p:nvPr>
            <p:ph type="title" idx="4294967295"/>
          </p:nvPr>
        </p:nvSpPr>
        <p:spPr>
          <a:xfrm>
            <a:off x="578185" y="397950"/>
            <a:ext cx="9183688" cy="642937"/>
          </a:xfrm>
          <a:prstGeom prst="rect">
            <a:avLst/>
          </a:prstGeom>
        </p:spPr>
        <p:txBody>
          <a:bodyPr spcFirstLastPara="1" vert="horz" wrap="square" lIns="68569" tIns="68569" rIns="68569" bIns="68569" rtlCol="0" anchor="t" anchorCtr="0">
            <a:noAutofit/>
          </a:bodyPr>
          <a:lstStyle/>
          <a:p>
            <a:r>
              <a:rPr lang="en-US" sz="3200" b="0" dirty="0">
                <a:latin typeface="Univers" panose="020B0503020202020204" pitchFamily="34" charset="0"/>
              </a:rPr>
              <a:t>Data Access</a:t>
            </a:r>
            <a:endParaRPr sz="3200" b="0" dirty="0">
              <a:latin typeface="Univers" panose="020B0503020202020204" pitchFamily="34" charset="0"/>
            </a:endParaRPr>
          </a:p>
        </p:txBody>
      </p:sp>
      <p:sp>
        <p:nvSpPr>
          <p:cNvPr id="7" name="Shape 416">
            <a:extLst>
              <a:ext uri="{FF2B5EF4-FFF2-40B4-BE49-F238E27FC236}">
                <a16:creationId xmlns:a16="http://schemas.microsoft.com/office/drawing/2014/main" id="{4860DCC6-2C2C-4E10-BE02-EA985E820080}"/>
              </a:ext>
            </a:extLst>
          </p:cNvPr>
          <p:cNvSpPr txBox="1">
            <a:spLocks/>
          </p:cNvSpPr>
          <p:nvPr/>
        </p:nvSpPr>
        <p:spPr>
          <a:xfrm>
            <a:off x="591632" y="1388533"/>
            <a:ext cx="5150033" cy="5383026"/>
          </a:xfrm>
          <a:prstGeom prst="rect">
            <a:avLst/>
          </a:prstGeom>
          <a:noFill/>
          <a:ln>
            <a:noFill/>
          </a:ln>
        </p:spPr>
        <p:txBody>
          <a:bodyPr spcFirstLastPara="1" vert="horz" wrap="square" lIns="68569" tIns="68569" rIns="68569" bIns="68569" rtlCol="0" anchor="t" anchorCtr="0">
            <a:noAutofit/>
          </a:bodyPr>
          <a:lstStyle>
            <a:defPPr marR="0" lvl="0" algn="l" rtl="0">
              <a:lnSpc>
                <a:spcPct val="100000"/>
              </a:lnSpc>
              <a:spcBef>
                <a:spcPts val="0"/>
              </a:spcBef>
              <a:spcAft>
                <a:spcPts val="0"/>
              </a:spcAft>
            </a:defPPr>
            <a:lvl1pPr marL="457200" marR="0" lvl="0" indent="-381000" algn="l" rtl="0">
              <a:lnSpc>
                <a:spcPct val="100000"/>
              </a:lnSpc>
              <a:spcBef>
                <a:spcPts val="2000"/>
              </a:spcBef>
              <a:spcAft>
                <a:spcPts val="0"/>
              </a:spcAft>
              <a:buClr>
                <a:srgbClr val="493A13"/>
              </a:buClr>
              <a:buSzPts val="2400"/>
              <a:buFont typeface="Noto Sans Symbols"/>
              <a:buChar char="■"/>
              <a:defRPr sz="2400" b="0" i="0" u="none" strike="noStrike" cap="none">
                <a:solidFill>
                  <a:srgbClr val="000000"/>
                </a:solidFill>
                <a:latin typeface="Arial"/>
                <a:ea typeface="Arial"/>
                <a:cs typeface="Arial"/>
                <a:sym typeface="Arial"/>
              </a:defRPr>
            </a:lvl1pPr>
            <a:lvl2pPr marL="914400" marR="0" lvl="1" indent="-342900" algn="l" rtl="0">
              <a:lnSpc>
                <a:spcPct val="100000"/>
              </a:lnSpc>
              <a:spcBef>
                <a:spcPts val="600"/>
              </a:spcBef>
              <a:spcAft>
                <a:spcPts val="0"/>
              </a:spcAft>
              <a:buClr>
                <a:schemeClr val="accent4"/>
              </a:buClr>
              <a:buSzPts val="1800"/>
              <a:buFont typeface="Noto Sans Symbols"/>
              <a:buChar char="■"/>
              <a:defRPr sz="1800" b="0" i="0" u="none" strike="noStrike" cap="none">
                <a:solidFill>
                  <a:srgbClr val="000000"/>
                </a:solidFill>
                <a:latin typeface="Arial"/>
                <a:ea typeface="Arial"/>
                <a:cs typeface="Arial"/>
                <a:sym typeface="Arial"/>
              </a:defRPr>
            </a:lvl2pPr>
            <a:lvl3pPr marL="1371600" marR="0" lvl="2" indent="-317500" algn="l" rtl="0">
              <a:lnSpc>
                <a:spcPct val="100000"/>
              </a:lnSpc>
              <a:spcBef>
                <a:spcPts val="600"/>
              </a:spcBef>
              <a:spcAft>
                <a:spcPts val="0"/>
              </a:spcAft>
              <a:buClr>
                <a:srgbClr val="493A13"/>
              </a:buClr>
              <a:buSzPts val="1400"/>
              <a:buFont typeface="Noto Sans Symbols"/>
              <a:buChar char="■"/>
              <a:defRPr sz="1400" b="0" i="0" u="none" strike="noStrike" cap="none">
                <a:solidFill>
                  <a:srgbClr val="000000"/>
                </a:solidFill>
                <a:latin typeface="Arial"/>
                <a:ea typeface="Arial"/>
                <a:cs typeface="Arial"/>
                <a:sym typeface="Arial"/>
              </a:defRPr>
            </a:lvl3pPr>
            <a:lvl4pPr marL="1828800" marR="0" lvl="3" indent="-304800" algn="l" rtl="0">
              <a:lnSpc>
                <a:spcPct val="100000"/>
              </a:lnSpc>
              <a:spcBef>
                <a:spcPts val="600"/>
              </a:spcBef>
              <a:spcAft>
                <a:spcPts val="0"/>
              </a:spcAft>
              <a:buClr>
                <a:schemeClr val="accent4"/>
              </a:buClr>
              <a:buSzPts val="1200"/>
              <a:buFont typeface="Noto Sans Symbols"/>
              <a:buChar char="■"/>
              <a:defRPr sz="1200" b="0" i="0" u="none" strike="noStrike" cap="none">
                <a:solidFill>
                  <a:srgbClr val="000000"/>
                </a:solidFill>
                <a:latin typeface="Arial"/>
                <a:ea typeface="Arial"/>
                <a:cs typeface="Arial"/>
                <a:sym typeface="Arial"/>
              </a:defRPr>
            </a:lvl4pPr>
            <a:lvl5pPr marL="2286000" marR="0" lvl="4" indent="-304800" algn="l" rtl="0">
              <a:lnSpc>
                <a:spcPct val="100000"/>
              </a:lnSpc>
              <a:spcBef>
                <a:spcPts val="600"/>
              </a:spcBef>
              <a:spcAft>
                <a:spcPts val="0"/>
              </a:spcAft>
              <a:buClr>
                <a:srgbClr val="493A13"/>
              </a:buClr>
              <a:buSzPts val="1200"/>
              <a:buFont typeface="Noto Sans Symbols"/>
              <a:buChar char="■"/>
              <a:defRPr sz="1200" b="0" i="0" u="none" strike="noStrike" cap="none">
                <a:solidFill>
                  <a:srgbClr val="000000"/>
                </a:solidFill>
                <a:latin typeface="Arial"/>
                <a:ea typeface="Arial"/>
                <a:cs typeface="Arial"/>
                <a:sym typeface="Arial"/>
              </a:defRPr>
            </a:lvl5pPr>
            <a:lvl6pPr marL="2743200" marR="0" lvl="5" indent="-304800" algn="l" rtl="0">
              <a:lnSpc>
                <a:spcPct val="100000"/>
              </a:lnSpc>
              <a:spcBef>
                <a:spcPts val="400"/>
              </a:spcBef>
              <a:spcAft>
                <a:spcPts val="0"/>
              </a:spcAft>
              <a:buClr>
                <a:schemeClr val="dk1"/>
              </a:buClr>
              <a:buSzPts val="1200"/>
              <a:buFont typeface="Arial"/>
              <a:buChar char="•"/>
              <a:defRPr sz="1200" b="0" i="0" u="none" strike="noStrike" cap="none">
                <a:solidFill>
                  <a:srgbClr val="000000"/>
                </a:solidFill>
                <a:latin typeface="Arial"/>
                <a:ea typeface="Arial"/>
                <a:cs typeface="Arial"/>
                <a:sym typeface="Arial"/>
              </a:defRPr>
            </a:lvl6pPr>
            <a:lvl7pPr marL="3200400" marR="0" lvl="6" indent="-317500" algn="l" rtl="0">
              <a:lnSpc>
                <a:spcPct val="100000"/>
              </a:lnSpc>
              <a:spcBef>
                <a:spcPts val="400"/>
              </a:spcBef>
              <a:spcAft>
                <a:spcPts val="0"/>
              </a:spcAft>
              <a:buClr>
                <a:schemeClr val="dk1"/>
              </a:buClr>
              <a:buSzPts val="1400"/>
              <a:buFont typeface="Arial"/>
              <a:buChar char="•"/>
              <a:defRPr sz="1400" b="0" i="0" u="none" strike="noStrike" cap="none">
                <a:solidFill>
                  <a:srgbClr val="000000"/>
                </a:solidFill>
                <a:latin typeface="Arial"/>
                <a:ea typeface="Arial"/>
                <a:cs typeface="Arial"/>
                <a:sym typeface="Arial"/>
              </a:defRPr>
            </a:lvl7pPr>
            <a:lvl8pPr marL="3657600" marR="0" lvl="7" indent="-317500" algn="l" rtl="0">
              <a:lnSpc>
                <a:spcPct val="100000"/>
              </a:lnSpc>
              <a:spcBef>
                <a:spcPts val="400"/>
              </a:spcBef>
              <a:spcAft>
                <a:spcPts val="0"/>
              </a:spcAft>
              <a:buClr>
                <a:schemeClr val="dk1"/>
              </a:buClr>
              <a:buSzPts val="1400"/>
              <a:buFont typeface="Arial"/>
              <a:buChar char="•"/>
              <a:defRPr sz="1400" b="0" i="0" u="none" strike="noStrike" cap="none">
                <a:solidFill>
                  <a:srgbClr val="000000"/>
                </a:solidFill>
                <a:latin typeface="Arial"/>
                <a:ea typeface="Arial"/>
                <a:cs typeface="Arial"/>
                <a:sym typeface="Arial"/>
              </a:defRPr>
            </a:lvl8pPr>
            <a:lvl9pPr marL="4114800" marR="0" lvl="8" indent="-317500" algn="l" rtl="0">
              <a:lnSpc>
                <a:spcPct val="100000"/>
              </a:lnSpc>
              <a:spcBef>
                <a:spcPts val="400"/>
              </a:spcBef>
              <a:spcAft>
                <a:spcPts val="0"/>
              </a:spcAft>
              <a:buClr>
                <a:schemeClr val="dk1"/>
              </a:buClr>
              <a:buSzPts val="1400"/>
              <a:buFont typeface="Arial"/>
              <a:buChar char="•"/>
              <a:defRPr sz="1400" b="0" i="0" u="none" strike="noStrike" cap="none">
                <a:solidFill>
                  <a:srgbClr val="000000"/>
                </a:solidFill>
                <a:latin typeface="Arial"/>
                <a:ea typeface="Arial"/>
                <a:cs typeface="Arial"/>
                <a:sym typeface="Arial"/>
              </a:defRPr>
            </a:lvl9pPr>
          </a:lstStyle>
          <a:p>
            <a:pPr marL="256540" indent="-285115">
              <a:spcBef>
                <a:spcPts val="0"/>
              </a:spcBef>
              <a:buClr>
                <a:srgbClr val="006F4B"/>
              </a:buClr>
              <a:buFont typeface="Wingdings" panose="05000000000000000000" pitchFamily="2" charset="2"/>
              <a:buChar char="§"/>
            </a:pPr>
            <a:r>
              <a:rPr lang="en-US" sz="2000" dirty="0">
                <a:solidFill>
                  <a:srgbClr val="595959"/>
                </a:solidFill>
                <a:latin typeface="Univers" panose="020B0503020202020204" pitchFamily="34" charset="0"/>
              </a:rPr>
              <a:t>The National Map – Data Delivery Homepage </a:t>
            </a:r>
            <a:endParaRPr lang="en-US" dirty="0">
              <a:solidFill>
                <a:srgbClr val="0000FF"/>
              </a:solidFill>
              <a:latin typeface="Univers" panose="020B0503020202020204" pitchFamily="34" charset="0"/>
              <a:hlinkClick r:id="rId3"/>
            </a:endParaRPr>
          </a:p>
          <a:p>
            <a:pPr marL="76200" indent="0" algn="ctr">
              <a:lnSpc>
                <a:spcPct val="150000"/>
              </a:lnSpc>
              <a:spcBef>
                <a:spcPts val="0"/>
              </a:spcBef>
              <a:buClr>
                <a:srgbClr val="006F4B"/>
              </a:buClr>
              <a:buSzPct val="70000"/>
              <a:buNone/>
            </a:pPr>
            <a:r>
              <a:rPr lang="en-US" sz="2600" dirty="0">
                <a:solidFill>
                  <a:srgbClr val="0000FF"/>
                </a:solidFill>
                <a:latin typeface="Univers" panose="020B0503020202020204" pitchFamily="34" charset="0"/>
                <a:hlinkClick r:id="rId3"/>
              </a:rPr>
              <a:t>usgs.gov/</a:t>
            </a:r>
            <a:r>
              <a:rPr lang="en-US" sz="2600" dirty="0" err="1">
                <a:solidFill>
                  <a:srgbClr val="0000FF"/>
                </a:solidFill>
                <a:latin typeface="Univers" panose="020B0503020202020204" pitchFamily="34" charset="0"/>
                <a:hlinkClick r:id="rId3"/>
              </a:rPr>
              <a:t>NationalMap</a:t>
            </a:r>
            <a:r>
              <a:rPr lang="en-US" sz="2600" dirty="0">
                <a:solidFill>
                  <a:srgbClr val="0000FF"/>
                </a:solidFill>
                <a:latin typeface="Univers" panose="020B0503020202020204" pitchFamily="34" charset="0"/>
                <a:hlinkClick r:id="rId3"/>
              </a:rPr>
              <a:t>/data</a:t>
            </a:r>
            <a:endParaRPr lang="en-US" dirty="0">
              <a:solidFill>
                <a:srgbClr val="595959"/>
              </a:solidFill>
              <a:latin typeface="Univers" panose="020B0503020202020204" pitchFamily="34" charset="0"/>
            </a:endParaRPr>
          </a:p>
          <a:p>
            <a:pPr marL="256540" indent="-285115">
              <a:spcBef>
                <a:spcPts val="0"/>
              </a:spcBef>
              <a:buClr>
                <a:srgbClr val="006F4B"/>
              </a:buClr>
              <a:buFont typeface="Wingdings" panose="05000000000000000000" pitchFamily="2" charset="2"/>
              <a:buChar char="§"/>
            </a:pPr>
            <a:endParaRPr lang="en-US" sz="2000" dirty="0">
              <a:solidFill>
                <a:srgbClr val="595959"/>
              </a:solidFill>
              <a:latin typeface="Univers" panose="020B0503020202020204" pitchFamily="34" charset="0"/>
            </a:endParaRPr>
          </a:p>
          <a:p>
            <a:pPr marL="256540" indent="-285115">
              <a:spcBef>
                <a:spcPts val="0"/>
              </a:spcBef>
              <a:buClr>
                <a:srgbClr val="006F4B"/>
              </a:buClr>
              <a:buFont typeface="Wingdings" panose="05000000000000000000" pitchFamily="2" charset="2"/>
              <a:buChar char="§"/>
            </a:pPr>
            <a:r>
              <a:rPr lang="en-US" sz="2000" dirty="0">
                <a:solidFill>
                  <a:srgbClr val="595959"/>
                </a:solidFill>
                <a:latin typeface="Univers" panose="020B0503020202020204" pitchFamily="34" charset="0"/>
              </a:rPr>
              <a:t>Landing page quick access to….</a:t>
            </a:r>
            <a:endParaRPr lang="en-US" dirty="0">
              <a:solidFill>
                <a:srgbClr val="595959"/>
              </a:solidFill>
              <a:latin typeface="Univers" panose="020B0503020202020204" pitchFamily="34" charset="0"/>
            </a:endParaRPr>
          </a:p>
          <a:p>
            <a:pPr>
              <a:lnSpc>
                <a:spcPct val="150000"/>
              </a:lnSpc>
              <a:spcBef>
                <a:spcPts val="0"/>
              </a:spcBef>
              <a:buClr>
                <a:srgbClr val="006F4B"/>
              </a:buClr>
              <a:buSzPct val="70000"/>
              <a:buFont typeface="Wingdings" panose="05000000000000000000" pitchFamily="2" charset="2"/>
              <a:buChar char="q"/>
            </a:pPr>
            <a:r>
              <a:rPr lang="en-US" sz="2000" dirty="0">
                <a:solidFill>
                  <a:srgbClr val="595959"/>
                </a:solidFill>
                <a:latin typeface="Univers" panose="020B0503020202020204" pitchFamily="34" charset="0"/>
              </a:rPr>
              <a:t>Applications and Visualization Services</a:t>
            </a:r>
          </a:p>
          <a:p>
            <a:pPr>
              <a:lnSpc>
                <a:spcPct val="150000"/>
              </a:lnSpc>
              <a:spcBef>
                <a:spcPts val="0"/>
              </a:spcBef>
              <a:buClr>
                <a:srgbClr val="006F4B"/>
              </a:buClr>
              <a:buSzPct val="70000"/>
              <a:buFont typeface="Wingdings" panose="05000000000000000000" pitchFamily="2" charset="2"/>
              <a:buChar char="q"/>
            </a:pPr>
            <a:r>
              <a:rPr lang="en-US" sz="2000" dirty="0">
                <a:solidFill>
                  <a:srgbClr val="595959"/>
                </a:solidFill>
                <a:latin typeface="Univers" panose="020B0503020202020204" pitchFamily="34" charset="0"/>
              </a:rPr>
              <a:t>Topo Maps</a:t>
            </a:r>
          </a:p>
          <a:p>
            <a:pPr>
              <a:lnSpc>
                <a:spcPct val="150000"/>
              </a:lnSpc>
              <a:spcBef>
                <a:spcPts val="0"/>
              </a:spcBef>
              <a:buClr>
                <a:srgbClr val="006F4B"/>
              </a:buClr>
              <a:buSzPct val="70000"/>
              <a:buFont typeface="Wingdings" panose="05000000000000000000" pitchFamily="2" charset="2"/>
              <a:buChar char="q"/>
            </a:pPr>
            <a:r>
              <a:rPr lang="en-US" sz="2000" dirty="0">
                <a:solidFill>
                  <a:srgbClr val="595959"/>
                </a:solidFill>
                <a:latin typeface="Univers" panose="020B0503020202020204" pitchFamily="34" charset="0"/>
              </a:rPr>
              <a:t>GIS Data</a:t>
            </a:r>
            <a:endParaRPr lang="en-US" sz="2600" dirty="0">
              <a:solidFill>
                <a:srgbClr val="595959"/>
              </a:solidFill>
              <a:latin typeface="Univers" panose="020B0503020202020204" pitchFamily="34" charset="0"/>
            </a:endParaRPr>
          </a:p>
          <a:p>
            <a:pPr marL="76200" indent="0">
              <a:lnSpc>
                <a:spcPct val="150000"/>
              </a:lnSpc>
              <a:spcBef>
                <a:spcPts val="0"/>
              </a:spcBef>
              <a:buClr>
                <a:srgbClr val="006F4B"/>
              </a:buClr>
              <a:buSzPct val="70000"/>
              <a:buNone/>
            </a:pPr>
            <a:endParaRPr lang="en-US" sz="2600" b="1" dirty="0">
              <a:solidFill>
                <a:srgbClr val="0000FF"/>
              </a:solidFill>
              <a:latin typeface="Univers" panose="020B0503020202020204" pitchFamily="34" charset="0"/>
            </a:endParaRPr>
          </a:p>
          <a:p>
            <a:pPr marL="533400" lvl="1" indent="0">
              <a:lnSpc>
                <a:spcPct val="150000"/>
              </a:lnSpc>
              <a:spcBef>
                <a:spcPts val="0"/>
              </a:spcBef>
              <a:buClr>
                <a:srgbClr val="006F4B"/>
              </a:buClr>
              <a:buSzPct val="70000"/>
              <a:buNone/>
            </a:pPr>
            <a:endParaRPr lang="en-US" sz="2400" dirty="0">
              <a:solidFill>
                <a:srgbClr val="0000FF"/>
              </a:solidFill>
              <a:latin typeface="Univers" panose="020B0503020202020204" pitchFamily="34" charset="0"/>
            </a:endParaRPr>
          </a:p>
          <a:p>
            <a:pPr marL="427990" lvl="1" indent="0">
              <a:spcBef>
                <a:spcPts val="0"/>
              </a:spcBef>
              <a:buClr>
                <a:srgbClr val="006F4B"/>
              </a:buClr>
              <a:buNone/>
            </a:pPr>
            <a:endParaRPr lang="en-US" sz="1400" dirty="0">
              <a:latin typeface="Univers" panose="020B0503020202020204" pitchFamily="34" charset="0"/>
            </a:endParaRPr>
          </a:p>
          <a:p>
            <a:pPr marL="713740" lvl="1" indent="-285115">
              <a:spcBef>
                <a:spcPts val="0"/>
              </a:spcBef>
              <a:buClr>
                <a:srgbClr val="006F4B"/>
              </a:buClr>
              <a:buFont typeface="Wingdings" panose="05000000000000000000" pitchFamily="2" charset="2"/>
              <a:buChar char="§"/>
            </a:pPr>
            <a:endParaRPr lang="en-US" sz="1400" dirty="0">
              <a:latin typeface="Univers" panose="020B0503020202020204" pitchFamily="34" charset="0"/>
            </a:endParaRPr>
          </a:p>
          <a:p>
            <a:pPr marL="713740" lvl="1" indent="-285115">
              <a:spcBef>
                <a:spcPts val="0"/>
              </a:spcBef>
              <a:buClr>
                <a:srgbClr val="006F4B"/>
              </a:buClr>
              <a:buFont typeface="Wingdings" panose="05000000000000000000" pitchFamily="2" charset="2"/>
              <a:buChar char="§"/>
            </a:pPr>
            <a:endParaRPr lang="en-US" sz="1400" dirty="0">
              <a:latin typeface="Univers" panose="020B0503020202020204" pitchFamily="34" charset="0"/>
            </a:endParaRPr>
          </a:p>
        </p:txBody>
      </p:sp>
      <p:pic>
        <p:nvPicPr>
          <p:cNvPr id="6" name="Picture 5" descr="Graphical user interface, website&#10;&#10;Description automatically generated">
            <a:extLst>
              <a:ext uri="{FF2B5EF4-FFF2-40B4-BE49-F238E27FC236}">
                <a16:creationId xmlns:a16="http://schemas.microsoft.com/office/drawing/2014/main" id="{28E424BC-68C1-0F25-B5DB-4CBB94C1741E}"/>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657383" y="280189"/>
            <a:ext cx="6411125" cy="5351347"/>
          </a:xfrm>
          <a:prstGeom prst="rect">
            <a:avLst/>
          </a:prstGeom>
          <a:ln>
            <a:solidFill>
              <a:schemeClr val="tx1">
                <a:lumMod val="65000"/>
                <a:lumOff val="35000"/>
              </a:schemeClr>
            </a:solidFill>
          </a:ln>
          <a:effectLst>
            <a:outerShdw blurRad="50800" dist="38100" algn="l" rotWithShape="0">
              <a:prstClr val="black">
                <a:alpha val="40000"/>
              </a:prstClr>
            </a:outerShdw>
          </a:effectLst>
        </p:spPr>
      </p:pic>
      <p:pic>
        <p:nvPicPr>
          <p:cNvPr id="3" name="Picture 2" descr="Qr code&#10;&#10;AI-generated content may be incorrect.">
            <a:extLst>
              <a:ext uri="{FF2B5EF4-FFF2-40B4-BE49-F238E27FC236}">
                <a16:creationId xmlns:a16="http://schemas.microsoft.com/office/drawing/2014/main" id="{042F3943-0C09-8D4E-7EA3-417AB90FD6A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65589" y="4020670"/>
            <a:ext cx="2117911" cy="2117911"/>
          </a:xfrm>
          <a:prstGeom prst="rect">
            <a:avLst/>
          </a:prstGeom>
        </p:spPr>
      </p:pic>
    </p:spTree>
    <p:extLst>
      <p:ext uri="{BB962C8B-B14F-4D97-AF65-F5344CB8AC3E}">
        <p14:creationId xmlns:p14="http://schemas.microsoft.com/office/powerpoint/2010/main" val="15465670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DCC76D8-92FD-0E66-8D30-956CF90B2E94}"/>
              </a:ext>
            </a:extLst>
          </p:cNvPr>
          <p:cNvPicPr>
            <a:picLocks noChangeAspect="1"/>
          </p:cNvPicPr>
          <p:nvPr/>
        </p:nvPicPr>
        <p:blipFill rotWithShape="1">
          <a:blip r:embed="rId3"/>
          <a:srcRect t="26623" r="2551" b="6232"/>
          <a:stretch/>
        </p:blipFill>
        <p:spPr>
          <a:xfrm>
            <a:off x="72072" y="326460"/>
            <a:ext cx="12047856" cy="6205080"/>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2207385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29DC91F-E1F7-07E5-A21F-67A86746BDDF}"/>
              </a:ext>
            </a:extLst>
          </p:cNvPr>
          <p:cNvPicPr>
            <a:picLocks noChangeAspect="1"/>
          </p:cNvPicPr>
          <p:nvPr/>
        </p:nvPicPr>
        <p:blipFill>
          <a:blip r:embed="rId3"/>
          <a:stretch>
            <a:fillRect/>
          </a:stretch>
        </p:blipFill>
        <p:spPr>
          <a:xfrm>
            <a:off x="158992" y="221536"/>
            <a:ext cx="12033008" cy="5715679"/>
          </a:xfrm>
          <a:prstGeom prst="rect">
            <a:avLst/>
          </a:prstGeom>
        </p:spPr>
      </p:pic>
      <p:sp>
        <p:nvSpPr>
          <p:cNvPr id="4" name="TextBox 3">
            <a:extLst>
              <a:ext uri="{FF2B5EF4-FFF2-40B4-BE49-F238E27FC236}">
                <a16:creationId xmlns:a16="http://schemas.microsoft.com/office/drawing/2014/main" id="{E0CFED04-B66E-2B66-3BB3-CD0E1EE36DEA}"/>
              </a:ext>
            </a:extLst>
          </p:cNvPr>
          <p:cNvSpPr txBox="1"/>
          <p:nvPr/>
        </p:nvSpPr>
        <p:spPr>
          <a:xfrm>
            <a:off x="6093760" y="6345458"/>
            <a:ext cx="6098240" cy="461665"/>
          </a:xfrm>
          <a:prstGeom prst="rect">
            <a:avLst/>
          </a:prstGeom>
          <a:noFill/>
        </p:spPr>
        <p:txBody>
          <a:bodyPr wrap="square">
            <a:spAutoFit/>
          </a:bodyPr>
          <a:lstStyle/>
          <a:p>
            <a:pPr marL="0" lvl="0" indent="0" algn="r" rtl="0">
              <a:spcBef>
                <a:spcPts val="2000"/>
              </a:spcBef>
              <a:spcAft>
                <a:spcPts val="0"/>
              </a:spcAft>
              <a:buNone/>
            </a:pPr>
            <a:r>
              <a:rPr lang="en-US" sz="2400" u="sng" dirty="0">
                <a:solidFill>
                  <a:srgbClr val="595959"/>
                </a:solidFill>
                <a:latin typeface="Univers" panose="020B0503020202020204" pitchFamily="34" charset="0"/>
                <a:hlinkClick r:id="rId4">
                  <a:extLst>
                    <a:ext uri="{A12FA001-AC4F-418D-AE19-62706E023703}">
                      <ahyp:hlinkClr xmlns:ahyp="http://schemas.microsoft.com/office/drawing/2018/hyperlinkcolor" val="tx"/>
                    </a:ext>
                  </a:extLst>
                </a:hlinkClick>
              </a:rPr>
              <a:t>https://apps.nationalmap.gov/viewer/</a:t>
            </a:r>
            <a:r>
              <a:rPr lang="en-US" sz="2400" dirty="0">
                <a:solidFill>
                  <a:srgbClr val="595959"/>
                </a:solidFill>
                <a:latin typeface="Univers" panose="020B0503020202020204" pitchFamily="34" charset="0"/>
              </a:rPr>
              <a:t>  </a:t>
            </a:r>
          </a:p>
        </p:txBody>
      </p:sp>
    </p:spTree>
    <p:extLst>
      <p:ext uri="{BB962C8B-B14F-4D97-AF65-F5344CB8AC3E}">
        <p14:creationId xmlns:p14="http://schemas.microsoft.com/office/powerpoint/2010/main" val="24502279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322E08D-ACEE-11EF-0B77-5315998EB6D0}"/>
              </a:ext>
            </a:extLst>
          </p:cNvPr>
          <p:cNvPicPr>
            <a:picLocks noChangeAspect="1"/>
          </p:cNvPicPr>
          <p:nvPr/>
        </p:nvPicPr>
        <p:blipFill rotWithShape="1">
          <a:blip r:embed="rId3"/>
          <a:srcRect l="12519" t="8382" r="13578" b="3682"/>
          <a:stretch/>
        </p:blipFill>
        <p:spPr>
          <a:xfrm>
            <a:off x="797490" y="241249"/>
            <a:ext cx="10597019" cy="5877790"/>
          </a:xfrm>
          <a:prstGeom prst="rect">
            <a:avLst/>
          </a:prstGeom>
        </p:spPr>
      </p:pic>
      <p:sp>
        <p:nvSpPr>
          <p:cNvPr id="4" name="TextBox 3">
            <a:extLst>
              <a:ext uri="{FF2B5EF4-FFF2-40B4-BE49-F238E27FC236}">
                <a16:creationId xmlns:a16="http://schemas.microsoft.com/office/drawing/2014/main" id="{A2AC265B-0F4A-C227-899E-1BFDA9232E0B}"/>
              </a:ext>
            </a:extLst>
          </p:cNvPr>
          <p:cNvSpPr txBox="1"/>
          <p:nvPr/>
        </p:nvSpPr>
        <p:spPr>
          <a:xfrm>
            <a:off x="5994027" y="6269921"/>
            <a:ext cx="6098240" cy="461665"/>
          </a:xfrm>
          <a:prstGeom prst="rect">
            <a:avLst/>
          </a:prstGeom>
          <a:noFill/>
        </p:spPr>
        <p:txBody>
          <a:bodyPr wrap="square">
            <a:spAutoFit/>
          </a:bodyPr>
          <a:lstStyle/>
          <a:p>
            <a:pPr algn="r"/>
            <a:r>
              <a:rPr lang="en-US" sz="2400" u="sng" dirty="0">
                <a:solidFill>
                  <a:srgbClr val="595959"/>
                </a:solidFill>
                <a:latin typeface="Univers" panose="020B0503020202020204" pitchFamily="34" charset="0"/>
                <a:hlinkClick r:id="rId4">
                  <a:extLst>
                    <a:ext uri="{A12FA001-AC4F-418D-AE19-62706E023703}">
                      <ahyp:hlinkClr xmlns:ahyp="http://schemas.microsoft.com/office/drawing/2018/hyperlinkcolor" val="tx"/>
                    </a:ext>
                  </a:extLst>
                </a:hlinkClick>
              </a:rPr>
              <a:t>sciencebase.gov/catalog</a:t>
            </a:r>
            <a:endParaRPr lang="en-US" sz="2400" dirty="0">
              <a:solidFill>
                <a:srgbClr val="595959"/>
              </a:solidFill>
              <a:latin typeface="Univers" panose="020B0503020202020204" pitchFamily="34" charset="0"/>
            </a:endParaRPr>
          </a:p>
        </p:txBody>
      </p:sp>
    </p:spTree>
    <p:extLst>
      <p:ext uri="{BB962C8B-B14F-4D97-AF65-F5344CB8AC3E}">
        <p14:creationId xmlns:p14="http://schemas.microsoft.com/office/powerpoint/2010/main" val="34960244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0E497-50A6-056A-D9BC-A4464F7C631C}"/>
              </a:ext>
            </a:extLst>
          </p:cNvPr>
          <p:cNvSpPr>
            <a:spLocks noGrp="1"/>
          </p:cNvSpPr>
          <p:nvPr>
            <p:ph type="title"/>
          </p:nvPr>
        </p:nvSpPr>
        <p:spPr/>
        <p:txBody>
          <a:bodyPr/>
          <a:lstStyle/>
          <a:p>
            <a:r>
              <a:rPr lang="en-US" dirty="0">
                <a:latin typeface="Univers" panose="020B0503020202020204" pitchFamily="34" charset="0"/>
              </a:rPr>
              <a:t>Data Access Links</a:t>
            </a:r>
          </a:p>
        </p:txBody>
      </p:sp>
      <p:sp>
        <p:nvSpPr>
          <p:cNvPr id="3" name="Text Placeholder 2">
            <a:extLst>
              <a:ext uri="{FF2B5EF4-FFF2-40B4-BE49-F238E27FC236}">
                <a16:creationId xmlns:a16="http://schemas.microsoft.com/office/drawing/2014/main" id="{5E1F2502-0B27-5912-DD18-BC9C3DDA3E0B}"/>
              </a:ext>
            </a:extLst>
          </p:cNvPr>
          <p:cNvSpPr>
            <a:spLocks noGrp="1"/>
          </p:cNvSpPr>
          <p:nvPr>
            <p:ph type="body" idx="1"/>
          </p:nvPr>
        </p:nvSpPr>
        <p:spPr>
          <a:xfrm>
            <a:off x="268941" y="1210235"/>
            <a:ext cx="11685494" cy="5163672"/>
          </a:xfrm>
        </p:spPr>
        <p:txBody>
          <a:bodyPr>
            <a:noAutofit/>
          </a:bodyPr>
          <a:lstStyle/>
          <a:p>
            <a:pPr marL="438150" indent="-342900">
              <a:buClr>
                <a:schemeClr val="bg1"/>
              </a:buClr>
              <a:buSzPct val="100000"/>
              <a:buFont typeface="+mj-lt"/>
              <a:buAutoNum type="arabicPeriod"/>
            </a:pPr>
            <a:r>
              <a:rPr lang="en-US" sz="1400" dirty="0">
                <a:latin typeface="Univers" panose="020B0503020202020204" pitchFamily="34" charset="0"/>
              </a:rPr>
              <a:t>1. ScienceBase						</a:t>
            </a:r>
            <a:r>
              <a:rPr lang="en-US" sz="1400" u="sng" dirty="0">
                <a:latin typeface="Univers" panose="020B0503020202020204" pitchFamily="34" charset="0"/>
                <a:hlinkClick r:id="rId3">
                  <a:extLst>
                    <a:ext uri="{A12FA001-AC4F-418D-AE19-62706E023703}">
                      <ahyp:hlinkClr xmlns:ahyp="http://schemas.microsoft.com/office/drawing/2018/hyperlinkcolor" val="tx"/>
                    </a:ext>
                  </a:extLst>
                </a:hlinkClick>
              </a:rPr>
              <a:t>sciencebase.gov/catalog</a:t>
            </a:r>
            <a:endParaRPr lang="en-US" sz="1400" dirty="0">
              <a:latin typeface="Univers" panose="020B0503020202020204" pitchFamily="34" charset="0"/>
            </a:endParaRPr>
          </a:p>
          <a:p>
            <a:pPr marL="438150" indent="-342900">
              <a:buClr>
                <a:schemeClr val="bg1"/>
              </a:buClr>
              <a:buSzPct val="100000"/>
              <a:buFont typeface="Wingdings" panose="05000000000000000000" pitchFamily="2" charset="2"/>
              <a:buChar char="§"/>
            </a:pPr>
            <a:r>
              <a:rPr lang="en-US" sz="1400" dirty="0">
                <a:latin typeface="Univers" panose="020B0503020202020204" pitchFamily="34" charset="0"/>
              </a:rPr>
              <a:t>2. The National Map Viewer				</a:t>
            </a:r>
            <a:r>
              <a:rPr lang="en-US" sz="1400" dirty="0">
                <a:latin typeface="Univers" panose="020B0503020202020204" pitchFamily="34" charset="0"/>
                <a:hlinkClick r:id="rId4">
                  <a:extLst>
                    <a:ext uri="{A12FA001-AC4F-418D-AE19-62706E023703}">
                      <ahyp:hlinkClr xmlns:ahyp="http://schemas.microsoft.com/office/drawing/2018/hyperlinkcolor" val="tx"/>
                    </a:ext>
                  </a:extLst>
                </a:hlinkClick>
              </a:rPr>
              <a:t>https://apps.nationalmap.gov/viewer/</a:t>
            </a:r>
            <a:endParaRPr lang="en-US" sz="1400" dirty="0">
              <a:latin typeface="Univers" panose="020B0503020202020204" pitchFamily="34" charset="0"/>
            </a:endParaRPr>
          </a:p>
          <a:p>
            <a:pPr marL="1009642" lvl="3" indent="-342900">
              <a:buClr>
                <a:schemeClr val="bg1"/>
              </a:buClr>
              <a:buSzPct val="100000"/>
              <a:buFont typeface="Wingdings" panose="05000000000000000000" pitchFamily="2" charset="2"/>
              <a:buChar char="§"/>
            </a:pPr>
            <a:r>
              <a:rPr lang="en-US" dirty="0">
                <a:latin typeface="Univers" panose="020B0503020202020204" pitchFamily="34" charset="0"/>
              </a:rPr>
              <a:t>TNM Video Series: Lessons 3a - 3c</a:t>
            </a:r>
          </a:p>
          <a:p>
            <a:pPr marL="438150" indent="-342900">
              <a:buClr>
                <a:schemeClr val="bg1"/>
              </a:buClr>
              <a:buSzPct val="100000"/>
              <a:buFont typeface="Wingdings" panose="05000000000000000000" pitchFamily="2" charset="2"/>
              <a:buChar char="§"/>
            </a:pPr>
            <a:r>
              <a:rPr lang="en-US" sz="1400" dirty="0">
                <a:latin typeface="Univers" panose="020B0503020202020204" pitchFamily="34" charset="0"/>
              </a:rPr>
              <a:t>3. The National Map Services				</a:t>
            </a:r>
            <a:r>
              <a:rPr lang="en-US" sz="1400" dirty="0">
                <a:latin typeface="Univers" panose="020B0503020202020204" pitchFamily="34" charset="0"/>
                <a:hlinkClick r:id="rId5">
                  <a:extLst>
                    <a:ext uri="{A12FA001-AC4F-418D-AE19-62706E023703}">
                      <ahyp:hlinkClr xmlns:ahyp="http://schemas.microsoft.com/office/drawing/2018/hyperlinkcolor" val="tx"/>
                    </a:ext>
                  </a:extLst>
                </a:hlinkClick>
              </a:rPr>
              <a:t>https://apps.nationalmap.gov/services/</a:t>
            </a:r>
            <a:endParaRPr lang="en-US" sz="1400" dirty="0">
              <a:latin typeface="Univers" panose="020B0503020202020204" pitchFamily="34" charset="0"/>
            </a:endParaRPr>
          </a:p>
          <a:p>
            <a:pPr marL="1009642" lvl="3" indent="-342900">
              <a:buClr>
                <a:schemeClr val="bg1"/>
              </a:buClr>
              <a:buSzPct val="100000"/>
              <a:buFont typeface="Wingdings" panose="05000000000000000000" pitchFamily="2" charset="2"/>
              <a:buChar char="§"/>
            </a:pPr>
            <a:r>
              <a:rPr lang="en-US" dirty="0">
                <a:latin typeface="Univers" panose="020B0503020202020204" pitchFamily="34" charset="0"/>
              </a:rPr>
              <a:t>TNM Video Series: Lessons 5a – 5b</a:t>
            </a:r>
          </a:p>
          <a:p>
            <a:pPr marL="438150" indent="-342900">
              <a:buClr>
                <a:schemeClr val="bg1"/>
              </a:buClr>
              <a:buSzPct val="100000"/>
              <a:buFont typeface="Wingdings" panose="05000000000000000000" pitchFamily="2" charset="2"/>
              <a:buChar char="§"/>
            </a:pPr>
            <a:r>
              <a:rPr lang="en-US" sz="1400" dirty="0">
                <a:latin typeface="Univers" panose="020B0503020202020204" pitchFamily="34" charset="0"/>
              </a:rPr>
              <a:t>4. The National Map Downloader				</a:t>
            </a:r>
            <a:r>
              <a:rPr lang="en-US" sz="1400" dirty="0">
                <a:latin typeface="Univers" panose="020B0503020202020204" pitchFamily="34" charset="0"/>
                <a:hlinkClick r:id="rId6">
                  <a:extLst>
                    <a:ext uri="{A12FA001-AC4F-418D-AE19-62706E023703}">
                      <ahyp:hlinkClr xmlns:ahyp="http://schemas.microsoft.com/office/drawing/2018/hyperlinkcolor" val="tx"/>
                    </a:ext>
                  </a:extLst>
                </a:hlinkClick>
              </a:rPr>
              <a:t>https://apps.nationalmap.gov/downloader/</a:t>
            </a:r>
            <a:endParaRPr lang="en-US" sz="1400" dirty="0">
              <a:latin typeface="Univers" panose="020B0503020202020204" pitchFamily="34" charset="0"/>
            </a:endParaRPr>
          </a:p>
          <a:p>
            <a:pPr marL="1009642" lvl="3" indent="-342900">
              <a:buClr>
                <a:schemeClr val="bg1"/>
              </a:buClr>
              <a:buSzPct val="100000"/>
              <a:buFont typeface="Wingdings" panose="05000000000000000000" pitchFamily="2" charset="2"/>
              <a:buChar char="§"/>
            </a:pPr>
            <a:r>
              <a:rPr lang="en-US" dirty="0">
                <a:latin typeface="Univers" panose="020B0503020202020204" pitchFamily="34" charset="0"/>
              </a:rPr>
              <a:t>TNM Video Series: Lessons 4a - 4d</a:t>
            </a:r>
          </a:p>
          <a:p>
            <a:pPr marL="438150" indent="-342900">
              <a:buClr>
                <a:schemeClr val="bg1"/>
              </a:buClr>
              <a:buSzPct val="100000"/>
              <a:buFont typeface="Wingdings" panose="05000000000000000000" pitchFamily="2" charset="2"/>
              <a:buChar char="§"/>
            </a:pPr>
            <a:r>
              <a:rPr lang="en-US" sz="1400" dirty="0">
                <a:latin typeface="Univers" panose="020B0503020202020204" pitchFamily="34" charset="0"/>
              </a:rPr>
              <a:t>5. Rockyweb (Cloud Storage links)    	    	 </a:t>
            </a:r>
            <a:r>
              <a:rPr lang="en-US" sz="1400" dirty="0">
                <a:latin typeface="Univers" panose="020B0503020202020204" pitchFamily="34" charset="0"/>
                <a:hlinkClick r:id="rId7">
                  <a:extLst>
                    <a:ext uri="{A12FA001-AC4F-418D-AE19-62706E023703}">
                      <ahyp:hlinkClr xmlns:ahyp="http://schemas.microsoft.com/office/drawing/2018/hyperlinkcolor" val="tx"/>
                    </a:ext>
                  </a:extLst>
                </a:hlinkClick>
              </a:rPr>
              <a:t>https://rockyweb.usgs.gov/vdelivery/Datasets/Staged/Elevation/</a:t>
            </a:r>
            <a:endParaRPr lang="en-US" sz="1400" dirty="0">
              <a:latin typeface="Univers" panose="020B0503020202020204" pitchFamily="34" charset="0"/>
            </a:endParaRPr>
          </a:p>
          <a:p>
            <a:pPr marL="438150" indent="-342900">
              <a:buClr>
                <a:schemeClr val="bg1"/>
              </a:buClr>
              <a:buSzPct val="100000"/>
              <a:buFont typeface="Wingdings" panose="05000000000000000000" pitchFamily="2" charset="2"/>
              <a:buChar char="§"/>
            </a:pPr>
            <a:r>
              <a:rPr lang="en-US" sz="1400" dirty="0">
                <a:latin typeface="Univers" panose="020B0503020202020204" pitchFamily="34" charset="0"/>
              </a:rPr>
              <a:t>6. 3DEP LidarExplorer					</a:t>
            </a:r>
            <a:r>
              <a:rPr lang="en-US" sz="1400" dirty="0">
                <a:latin typeface="Univers" panose="020B0503020202020204" pitchFamily="34" charset="0"/>
                <a:hlinkClick r:id="rId8">
                  <a:extLst>
                    <a:ext uri="{A12FA001-AC4F-418D-AE19-62706E023703}">
                      <ahyp:hlinkClr xmlns:ahyp="http://schemas.microsoft.com/office/drawing/2018/hyperlinkcolor" val="tx"/>
                    </a:ext>
                  </a:extLst>
                </a:hlinkClick>
              </a:rPr>
              <a:t>https://apps.nationalmap.gov/lidar-explorer/</a:t>
            </a:r>
            <a:r>
              <a:rPr lang="en-US" sz="1400" dirty="0">
                <a:latin typeface="Univers" panose="020B0503020202020204" pitchFamily="34" charset="0"/>
              </a:rPr>
              <a:t> </a:t>
            </a:r>
          </a:p>
          <a:p>
            <a:pPr marL="951857" lvl="3" indent="-342900">
              <a:buClr>
                <a:schemeClr val="bg1"/>
              </a:buClr>
              <a:buSzPct val="100000"/>
              <a:buFont typeface="Wingdings" panose="05000000000000000000" pitchFamily="2" charset="2"/>
              <a:buChar char="§"/>
            </a:pPr>
            <a:r>
              <a:rPr lang="en-US" dirty="0">
                <a:latin typeface="Univers" panose="020B0503020202020204" pitchFamily="34" charset="0"/>
                <a:hlinkClick r:id="rId9">
                  <a:extLst>
                    <a:ext uri="{A12FA001-AC4F-418D-AE19-62706E023703}">
                      <ahyp:hlinkClr xmlns:ahyp="http://schemas.microsoft.com/office/drawing/2018/hyperlinkcolor" val="tx"/>
                    </a:ext>
                  </a:extLst>
                </a:hlinkClick>
              </a:rPr>
              <a:t>TNM Video Series: Lesson 10k1</a:t>
            </a:r>
            <a:endParaRPr lang="en-US" dirty="0">
              <a:latin typeface="Univers" panose="020B0503020202020204" pitchFamily="34" charset="0"/>
              <a:ea typeface="Calibri" panose="020F0502020204030204"/>
              <a:cs typeface="Calibri" panose="020F0502020204030204"/>
            </a:endParaRPr>
          </a:p>
          <a:p>
            <a:pPr marL="342900" indent="-342900">
              <a:buClr>
                <a:schemeClr val="bg1"/>
              </a:buClr>
              <a:buSzPct val="100000"/>
              <a:buFont typeface="Wingdings" panose="05000000000000000000" pitchFamily="2" charset="2"/>
              <a:buChar char="§"/>
            </a:pPr>
            <a:r>
              <a:rPr lang="en-US" sz="1400" dirty="0">
                <a:latin typeface="Univers" panose="020B0503020202020204" pitchFamily="34" charset="0"/>
              </a:rPr>
              <a:t>7. US Interagency Elevation Inventory (USIEI)		</a:t>
            </a:r>
            <a:r>
              <a:rPr lang="en-US" sz="1400" dirty="0">
                <a:latin typeface="Univers" panose="020B0503020202020204" pitchFamily="34" charset="0"/>
                <a:hlinkClick r:id="rId10">
                  <a:extLst>
                    <a:ext uri="{A12FA001-AC4F-418D-AE19-62706E023703}">
                      <ahyp:hlinkClr xmlns:ahyp="http://schemas.microsoft.com/office/drawing/2018/hyperlinkcolor" val="tx"/>
                    </a:ext>
                  </a:extLst>
                </a:hlinkClick>
              </a:rPr>
              <a:t> https://coast.noaa.gov/inventory/</a:t>
            </a:r>
            <a:endParaRPr lang="en-US" sz="1400" dirty="0">
              <a:latin typeface="Univers" panose="020B0503020202020204" pitchFamily="34" charset="0"/>
              <a:ea typeface="Calibri" panose="020F0502020204030204"/>
              <a:cs typeface="Calibri" panose="020F0502020204030204"/>
            </a:endParaRPr>
          </a:p>
          <a:p>
            <a:pPr marL="952488" lvl="4" indent="-342900">
              <a:spcBef>
                <a:spcPts val="1500"/>
              </a:spcBef>
              <a:buClr>
                <a:schemeClr val="bg1"/>
              </a:buClr>
              <a:buSzPct val="100000"/>
              <a:buFont typeface="Wingdings" panose="05000000000000000000" pitchFamily="2" charset="2"/>
              <a:buChar char="§"/>
            </a:pPr>
            <a:r>
              <a:rPr lang="en-US" dirty="0">
                <a:latin typeface="Univers" panose="020B0503020202020204" pitchFamily="34" charset="0"/>
                <a:hlinkClick r:id="rId11">
                  <a:extLst>
                    <a:ext uri="{A12FA001-AC4F-418D-AE19-62706E023703}">
                      <ahyp:hlinkClr xmlns:ahyp="http://schemas.microsoft.com/office/drawing/2018/hyperlinkcolor" val="tx"/>
                    </a:ext>
                  </a:extLst>
                </a:hlinkClick>
              </a:rPr>
              <a:t>TNM Video Series: Lesson 11a</a:t>
            </a:r>
            <a:endParaRPr lang="en-US" dirty="0">
              <a:latin typeface="Univers" panose="020B0503020202020204" pitchFamily="34" charset="0"/>
            </a:endParaRPr>
          </a:p>
          <a:p>
            <a:pPr marL="438150" indent="-342900">
              <a:buClr>
                <a:schemeClr val="bg1"/>
              </a:buClr>
              <a:buSzPct val="100000"/>
              <a:buFont typeface="Wingdings" panose="05000000000000000000" pitchFamily="2" charset="2"/>
              <a:buChar char="§"/>
            </a:pPr>
            <a:r>
              <a:rPr lang="en-US" sz="1400" dirty="0">
                <a:latin typeface="Univers" panose="020B0503020202020204" pitchFamily="34" charset="0"/>
              </a:rPr>
              <a:t>8. topoBuilder						</a:t>
            </a:r>
            <a:r>
              <a:rPr lang="en-US" sz="1400" dirty="0">
                <a:latin typeface="Univers" panose="020B0503020202020204" pitchFamily="34" charset="0"/>
                <a:hlinkClick r:id="rId12">
                  <a:extLst>
                    <a:ext uri="{A12FA001-AC4F-418D-AE19-62706E023703}">
                      <ahyp:hlinkClr xmlns:ahyp="http://schemas.microsoft.com/office/drawing/2018/hyperlinkcolor" val="tx"/>
                    </a:ext>
                  </a:extLst>
                </a:hlinkClick>
              </a:rPr>
              <a:t> https://topobuilder.nationalmap.gov/</a:t>
            </a:r>
            <a:endParaRPr lang="en-US" sz="1400" dirty="0">
              <a:latin typeface="Univers" panose="020B0503020202020204" pitchFamily="34" charset="0"/>
            </a:endParaRPr>
          </a:p>
          <a:p>
            <a:pPr marL="666750" lvl="1" indent="-342900">
              <a:buClr>
                <a:schemeClr val="bg1"/>
              </a:buClr>
              <a:buSzPct val="100000"/>
              <a:buFont typeface="Wingdings" panose="05000000000000000000" pitchFamily="2" charset="2"/>
              <a:buChar char="§"/>
            </a:pPr>
            <a:r>
              <a:rPr lang="en-US" dirty="0">
                <a:latin typeface="Univers" panose="020B0503020202020204" pitchFamily="34" charset="0"/>
                <a:hlinkClick r:id="rId13">
                  <a:extLst>
                    <a:ext uri="{A12FA001-AC4F-418D-AE19-62706E023703}">
                      <ahyp:hlinkClr xmlns:ahyp="http://schemas.microsoft.com/office/drawing/2018/hyperlinkcolor" val="tx"/>
                    </a:ext>
                  </a:extLst>
                </a:hlinkClick>
              </a:rPr>
              <a:t>TNM Video Series: Lesson 17.1</a:t>
            </a:r>
            <a:endParaRPr lang="en-US" dirty="0">
              <a:latin typeface="Univers" panose="020B0503020202020204" pitchFamily="34" charset="0"/>
            </a:endParaRPr>
          </a:p>
          <a:p>
            <a:pPr>
              <a:buFont typeface="Wingdings" panose="05000000000000000000" pitchFamily="2" charset="2"/>
              <a:buChar char="§"/>
            </a:pPr>
            <a:endParaRPr lang="en-US" sz="1400" dirty="0">
              <a:latin typeface="Univers" panose="020B0503020202020204" pitchFamily="34" charset="0"/>
            </a:endParaRPr>
          </a:p>
        </p:txBody>
      </p:sp>
    </p:spTree>
    <p:extLst>
      <p:ext uri="{BB962C8B-B14F-4D97-AF65-F5344CB8AC3E}">
        <p14:creationId xmlns:p14="http://schemas.microsoft.com/office/powerpoint/2010/main" val="36356208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464E59D-6C70-31DE-1949-FFAB41FBD39E}"/>
              </a:ext>
            </a:extLst>
          </p:cNvPr>
          <p:cNvSpPr>
            <a:spLocks noGrp="1"/>
          </p:cNvSpPr>
          <p:nvPr>
            <p:ph type="body" idx="4294967295"/>
          </p:nvPr>
        </p:nvSpPr>
        <p:spPr>
          <a:xfrm>
            <a:off x="1058862" y="2519456"/>
            <a:ext cx="10074275" cy="1165225"/>
          </a:xfrm>
        </p:spPr>
        <p:txBody>
          <a:bodyPr>
            <a:normAutofit/>
          </a:bodyPr>
          <a:lstStyle/>
          <a:p>
            <a:pPr marL="0" indent="0" algn="ctr">
              <a:buNone/>
            </a:pPr>
            <a:r>
              <a:rPr lang="en-US" sz="4000" dirty="0">
                <a:latin typeface="Univers" panose="020B0503020202020204" pitchFamily="34" charset="0"/>
              </a:rPr>
              <a:t>Where are you going to explore first? </a:t>
            </a:r>
          </a:p>
        </p:txBody>
      </p:sp>
      <p:sp>
        <p:nvSpPr>
          <p:cNvPr id="4" name="TextBox 3">
            <a:extLst>
              <a:ext uri="{FF2B5EF4-FFF2-40B4-BE49-F238E27FC236}">
                <a16:creationId xmlns:a16="http://schemas.microsoft.com/office/drawing/2014/main" id="{15B8E3CC-CC14-C6D8-7667-B5EC466E06B4}"/>
              </a:ext>
            </a:extLst>
          </p:cNvPr>
          <p:cNvSpPr txBox="1"/>
          <p:nvPr/>
        </p:nvSpPr>
        <p:spPr>
          <a:xfrm>
            <a:off x="7570033" y="5051685"/>
            <a:ext cx="4257207" cy="1384995"/>
          </a:xfrm>
          <a:prstGeom prst="rect">
            <a:avLst/>
          </a:prstGeom>
          <a:noFill/>
        </p:spPr>
        <p:txBody>
          <a:bodyPr wrap="square" rtlCol="0">
            <a:spAutoFit/>
          </a:bodyPr>
          <a:lstStyle/>
          <a:p>
            <a:pPr algn="r">
              <a:buNone/>
            </a:pPr>
            <a:r>
              <a:rPr lang="en-US" sz="2800" dirty="0">
                <a:latin typeface="Univers" panose="020B0503020202020204" pitchFamily="34" charset="0"/>
              </a:rPr>
              <a:t>Cynthia Ritmiller</a:t>
            </a:r>
          </a:p>
          <a:p>
            <a:pPr algn="r">
              <a:buNone/>
            </a:pPr>
            <a:r>
              <a:rPr lang="en-US" sz="2800" dirty="0">
                <a:latin typeface="Univers" panose="020B0503020202020204" pitchFamily="34" charset="0"/>
                <a:hlinkClick r:id="rId3"/>
              </a:rPr>
              <a:t>critmiller@usgs.gov</a:t>
            </a:r>
            <a:endParaRPr lang="en-US" sz="2800" dirty="0">
              <a:latin typeface="Univers" panose="020B0503020202020204" pitchFamily="34" charset="0"/>
            </a:endParaRPr>
          </a:p>
          <a:p>
            <a:pPr algn="r">
              <a:buNone/>
            </a:pPr>
            <a:r>
              <a:rPr lang="en-US" sz="2800" dirty="0">
                <a:latin typeface="Univers" panose="020B0503020202020204" pitchFamily="34" charset="0"/>
              </a:rPr>
              <a:t>303-202-4550</a:t>
            </a:r>
          </a:p>
        </p:txBody>
      </p:sp>
      <p:pic>
        <p:nvPicPr>
          <p:cNvPr id="6" name="Picture 5" descr="Qr code&#10;&#10;AI-generated content may be incorrect.">
            <a:extLst>
              <a:ext uri="{FF2B5EF4-FFF2-40B4-BE49-F238E27FC236}">
                <a16:creationId xmlns:a16="http://schemas.microsoft.com/office/drawing/2014/main" id="{CCBDE198-C419-A14C-7F6E-BC0604C61F9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79777" y="4814506"/>
            <a:ext cx="1859351" cy="1859351"/>
          </a:xfrm>
          <a:prstGeom prst="rect">
            <a:avLst/>
          </a:prstGeom>
        </p:spPr>
      </p:pic>
    </p:spTree>
    <p:extLst>
      <p:ext uri="{BB962C8B-B14F-4D97-AF65-F5344CB8AC3E}">
        <p14:creationId xmlns:p14="http://schemas.microsoft.com/office/powerpoint/2010/main" val="980173915"/>
      </p:ext>
    </p:extLst>
  </p:cSld>
  <p:clrMapOvr>
    <a:masterClrMapping/>
  </p:clrMapOvr>
</p:sld>
</file>

<file path=ppt/theme/theme1.xml><?xml version="1.0" encoding="utf-8"?>
<a:theme xmlns:a="http://schemas.openxmlformats.org/drawingml/2006/main" name="GreenUSGS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eenUSGSTheme" id="{5433610E-C305-404F-80EA-BA05B94E38C5}" vid="{F0244E7F-697E-4FE0-8E36-C099F93ADCC2}"/>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GreenUSGS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eenUSGSTheme" id="{8A1E6090-AD1F-42B7-B6CB-65FBC432404F}" vid="{C450C048-E0F8-4D29-886C-1D5EA6D00427}"/>
    </a:ext>
  </a:extLst>
</a:theme>
</file>

<file path=ppt/theme/theme4.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SGS">
  <a:themeElements>
    <a:clrScheme name="Custom 3">
      <a:dk1>
        <a:sysClr val="windowText" lastClr="000000"/>
      </a:dk1>
      <a:lt1>
        <a:sysClr val="window" lastClr="FFFFFF"/>
      </a:lt1>
      <a:dk2>
        <a:srgbClr val="2B142D"/>
      </a:dk2>
      <a:lt2>
        <a:srgbClr val="C3AFCC"/>
      </a:lt2>
      <a:accent1>
        <a:srgbClr val="663366"/>
      </a:accent1>
      <a:accent2>
        <a:srgbClr val="330F42"/>
      </a:accent2>
      <a:accent3>
        <a:srgbClr val="666699"/>
      </a:accent3>
      <a:accent4>
        <a:srgbClr val="999966"/>
      </a:accent4>
      <a:accent5>
        <a:srgbClr val="F7901E"/>
      </a:accent5>
      <a:accent6>
        <a:srgbClr val="A3A101"/>
      </a:accent6>
      <a:hlink>
        <a:srgbClr val="0070C0"/>
      </a:hlink>
      <a:folHlink>
        <a:srgbClr val="0070C0"/>
      </a:folHlink>
    </a:clrScheme>
    <a:fontScheme name="Office Classic">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dvantage">
      <a:fillStyleLst>
        <a:solidFill>
          <a:schemeClr val="phClr"/>
        </a:solidFill>
        <a:gradFill rotWithShape="1">
          <a:gsLst>
            <a:gs pos="0">
              <a:schemeClr val="phClr">
                <a:tint val="100000"/>
                <a:shade val="40000"/>
                <a:alpha val="100000"/>
                <a:satMod val="150000"/>
                <a:lumMod val="100000"/>
              </a:schemeClr>
            </a:gs>
            <a:gs pos="100000">
              <a:schemeClr val="phClr">
                <a:tint val="70000"/>
                <a:shade val="100000"/>
                <a:alpha val="100000"/>
                <a:satMod val="200000"/>
                <a:lumMod val="100000"/>
              </a:schemeClr>
            </a:gs>
          </a:gsLst>
          <a:lin ang="6000000" scaled="1"/>
        </a:gradFill>
        <a:gradFill rotWithShape="1">
          <a:gsLst>
            <a:gs pos="0">
              <a:schemeClr val="phClr">
                <a:shade val="40000"/>
                <a:alpha val="100000"/>
                <a:satMod val="150000"/>
                <a:lumMod val="100000"/>
              </a:schemeClr>
            </a:gs>
            <a:gs pos="100000">
              <a:schemeClr val="phClr">
                <a:tint val="70000"/>
                <a:shade val="100000"/>
                <a:alpha val="100000"/>
                <a:satMod val="200000"/>
                <a:lumMod val="100000"/>
              </a:schemeClr>
            </a:gs>
          </a:gsLst>
          <a:lin ang="5400000" scaled="1"/>
        </a:gra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innerShdw blurRad="50800" dist="25400" dir="13500000">
              <a:srgbClr val="FFFFFF">
                <a:alpha val="75000"/>
              </a:srgbClr>
            </a:innerShdw>
            <a:outerShdw blurRad="63500" dist="25400" dir="5400000" rotWithShape="0">
              <a:srgbClr val="808080">
                <a:alpha val="75000"/>
              </a:srgbClr>
            </a:outerShdw>
          </a:effectLst>
        </a:effectStyle>
        <a:effectStyle>
          <a:effectLst/>
          <a:scene3d>
            <a:camera prst="orthographicFront">
              <a:rot lat="0" lon="0" rev="0"/>
            </a:camera>
            <a:lightRig rig="twoPt" dir="tl">
              <a:rot lat="0" lon="0" rev="4500000"/>
            </a:lightRig>
          </a:scene3d>
          <a:sp3d>
            <a:bevelT w="63500" h="50800"/>
          </a:sp3d>
        </a:effectStyle>
      </a:effectStyleLst>
      <a:bgFillStyleLst>
        <a:solidFill>
          <a:schemeClr val="phClr"/>
        </a:solidFill>
        <a:gradFill rotWithShape="1">
          <a:gsLst>
            <a:gs pos="0">
              <a:schemeClr val="phClr">
                <a:tint val="40000"/>
                <a:satMod val="1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USGS" id="{DC8418C8-1A41-43E4-9422-84921E7A7787}" vid="{F73A15A3-B5A0-42F4-9811-AA9EC1186BF2}"/>
    </a:ext>
  </a:extLst>
</a:theme>
</file>

<file path=ppt/theme/theme6.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TaxCatchAll xmlns="31062a0d-ede8-4112-b4bb-00a9c1bc8e16" xsi:nil="true"/>
    <_dlc_DocId xmlns="f4d87443-fb63-4041-8bab-c8366de136ed">NGPUETEAM-1149938848-4555</_dlc_DocId>
    <_dlc_DocIdUrl xmlns="f4d87443-fb63-4041-8bab-c8366de136ed">
      <Url>https://doimspp.sharepoint.com/sites/NGPUserEngagement/_layouts/15/DocIdRedir.aspx?ID=NGPUETEAM-1149938848-4555</Url>
      <Description>NGPUETEAM-1149938848-4555</Description>
    </_dlc_DocIdUrl>
    <_dlc_DocIdPersistId xmlns="f4d87443-fb63-4041-8bab-c8366de136ed">false</_dlc_DocIdPersistId>
    <SharedWithUsers xmlns="f4d87443-fb63-4041-8bab-c8366de136ed">
      <UserInfo>
        <DisplayName>Gross, Eliza L</DisplayName>
        <AccountId>104</AccountId>
        <AccountType/>
      </UserInfo>
      <UserInfo>
        <DisplayName>Lukas, William A</DisplayName>
        <AccountId>62</AccountId>
        <AccountType/>
      </UserInfo>
      <UserInfo>
        <DisplayName>Niknami, Lily S</DisplayName>
        <AccountId>26</AccountId>
        <AccountType/>
      </UserInfo>
      <UserInfo>
        <DisplayName>Teter, Ryan L</DisplayName>
        <AccountId>120</AccountId>
        <AccountType/>
      </UserInfo>
      <UserInfo>
        <DisplayName>Tinker, Michael D</DisplayName>
        <AccountId>127</AccountId>
        <AccountType/>
      </UserInfo>
      <UserInfo>
        <DisplayName>Anderson, David S</DisplayName>
        <AccountId>66</AccountId>
        <AccountType/>
      </UserInfo>
      <UserInfo>
        <DisplayName>Caturia, Marcelle L</DisplayName>
        <AccountId>182</AccountId>
        <AccountType/>
      </UserInfo>
      <UserInfo>
        <DisplayName>Skalet, Joel J</DisplayName>
        <AccountId>195</AccountId>
        <AccountType/>
      </UserInfo>
      <UserInfo>
        <DisplayName>Aichele, Stephen S</DisplayName>
        <AccountId>23</AccountId>
        <AccountType/>
      </UserInfo>
      <UserInfo>
        <DisplayName>Buto, Susan G</DisplayName>
        <AccountId>13</AccountId>
        <AccountType/>
      </UserInfo>
    </SharedWithUsers>
    <lcf76f155ced4ddcb4097134ff3c332f xmlns="23277bc2-f8fe-4901-aaef-f93f447d4e50">
      <Terms xmlns="http://schemas.microsoft.com/office/infopath/2007/PartnerControls"/>
    </lcf76f155ced4ddcb4097134ff3c332f>
    <Topic xmlns="23277bc2-f8fe-4901-aaef-f93f447d4e50" xsi:nil="true"/>
    <Notes xmlns="23277bc2-f8fe-4901-aaef-f93f447d4e50">National Map products and services, highlighting some of the training videos. Presentation was followed by demos of the applications and services discussed.</Note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FF706F723D31D4F83CC9C5C59DBC8F8" ma:contentTypeVersion="20" ma:contentTypeDescription="Create a new document." ma:contentTypeScope="" ma:versionID="dd9849dc15239db10835724db9244ccb">
  <xsd:schema xmlns:xsd="http://www.w3.org/2001/XMLSchema" xmlns:xs="http://www.w3.org/2001/XMLSchema" xmlns:p="http://schemas.microsoft.com/office/2006/metadata/properties" xmlns:ns1="http://schemas.microsoft.com/sharepoint/v3" xmlns:ns2="23277bc2-f8fe-4901-aaef-f93f447d4e50" xmlns:ns3="f4d87443-fb63-4041-8bab-c8366de136ed" xmlns:ns4="31062a0d-ede8-4112-b4bb-00a9c1bc8e16" targetNamespace="http://schemas.microsoft.com/office/2006/metadata/properties" ma:root="true" ma:fieldsID="7d4bfe3c40a783eec6cc7b1530b020d0" ns1:_="" ns2:_="" ns3:_="" ns4:_="">
    <xsd:import namespace="http://schemas.microsoft.com/sharepoint/v3"/>
    <xsd:import namespace="23277bc2-f8fe-4901-aaef-f93f447d4e50"/>
    <xsd:import namespace="f4d87443-fb63-4041-8bab-c8366de136ed"/>
    <xsd:import namespace="31062a0d-ede8-4112-b4bb-00a9c1bc8e16"/>
    <xsd:element name="properties">
      <xsd:complexType>
        <xsd:sequence>
          <xsd:element name="documentManagement">
            <xsd:complexType>
              <xsd:all>
                <xsd:element ref="ns2:MediaServiceMetadata" minOccurs="0"/>
                <xsd:element ref="ns2:MediaServiceFastMetadata" minOccurs="0"/>
                <xsd:element ref="ns1:_ip_UnifiedCompliancePolicyProperties" minOccurs="0"/>
                <xsd:element ref="ns1:_ip_UnifiedCompliancePolicyUIAction" minOccurs="0"/>
                <xsd:element ref="ns3:_dlc_DocId" minOccurs="0"/>
                <xsd:element ref="ns3:_dlc_DocIdUrl" minOccurs="0"/>
                <xsd:element ref="ns3:_dlc_DocIdPersistId" minOccurs="0"/>
                <xsd:element ref="ns3:SharedWithUsers" minOccurs="0"/>
                <xsd:element ref="ns3:SharedWithDetails" minOccurs="0"/>
                <xsd:element ref="ns2:MediaServiceAutoTags" minOccurs="0"/>
                <xsd:element ref="ns2:MediaServiceOCR" minOccurs="0"/>
                <xsd:element ref="ns2:MediaServiceGenerationTime" minOccurs="0"/>
                <xsd:element ref="ns2:MediaServiceEventHashCode" minOccurs="0"/>
                <xsd:element ref="ns2:lcf76f155ced4ddcb4097134ff3c332f" minOccurs="0"/>
                <xsd:element ref="ns4:TaxCatchAll" minOccurs="0"/>
                <xsd:element ref="ns2:MediaServiceDateTaken" minOccurs="0"/>
                <xsd:element ref="ns2:MediaServiceLocation" minOccurs="0"/>
                <xsd:element ref="ns2:MediaLengthInSeconds" minOccurs="0"/>
                <xsd:element ref="ns2:MediaServiceObjectDetectorVersions" minOccurs="0"/>
                <xsd:element ref="ns2:Notes" minOccurs="0"/>
                <xsd:element ref="ns2:MediaServiceSearchProperties" minOccurs="0"/>
                <xsd:element ref="ns2:Topic"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0" nillable="true" ma:displayName="Unified Compliance Policy Properties" ma:hidden="true" ma:internalName="_ip_UnifiedCompliancePolicyProperties">
      <xsd:simpleType>
        <xsd:restriction base="dms:Note"/>
      </xsd:simpleType>
    </xsd:element>
    <xsd:element name="_ip_UnifiedCompliancePolicyUIAction" ma:index="1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3277bc2-f8fe-4901-aaef-f93f447d4e5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7" nillable="true" ma:displayName="Tags" ma:internalName="MediaServiceAutoTags"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9c5df3ad-b4e5-45d1-88c9-23db5f1fe618" ma:termSetId="09814cd3-568e-fe90-9814-8d621ff8fb84" ma:anchorId="fba54fb3-c3e1-fe81-a776-ca4b69148c4d" ma:open="true" ma:isKeyword="false">
      <xsd:complexType>
        <xsd:sequence>
          <xsd:element ref="pc:Terms" minOccurs="0" maxOccurs="1"/>
        </xsd:sequence>
      </xsd:complexType>
    </xsd:element>
    <xsd:element name="MediaServiceDateTaken" ma:index="24" nillable="true" ma:displayName="MediaServiceDateTaken" ma:hidden="true" ma:indexed="true" ma:internalName="MediaServiceDateTaken" ma:readOnly="true">
      <xsd:simpleType>
        <xsd:restriction base="dms:Text"/>
      </xsd:simpleType>
    </xsd:element>
    <xsd:element name="MediaServiceLocation" ma:index="25" nillable="true" ma:displayName="Location" ma:indexed="true" ma:internalName="MediaServiceLocation" ma:readOnly="true">
      <xsd:simpleType>
        <xsd:restriction base="dms:Text"/>
      </xsd:simpleType>
    </xsd:element>
    <xsd:element name="MediaLengthInSeconds" ma:index="26" nillable="true" ma:displayName="MediaLengthInSeconds" ma:hidden="true" ma:internalName="MediaLengthInSeconds" ma:readOnly="true">
      <xsd:simpleType>
        <xsd:restriction base="dms:Unknown"/>
      </xsd:simpleType>
    </xsd:element>
    <xsd:element name="MediaServiceObjectDetectorVersions" ma:index="27" nillable="true" ma:displayName="MediaServiceObjectDetectorVersions" ma:hidden="true" ma:indexed="true" ma:internalName="MediaServiceObjectDetectorVersions" ma:readOnly="true">
      <xsd:simpleType>
        <xsd:restriction base="dms:Text"/>
      </xsd:simpleType>
    </xsd:element>
    <xsd:element name="Notes" ma:index="28" nillable="true" ma:displayName="Notes" ma:format="Dropdown" ma:internalName="Notes">
      <xsd:simpleType>
        <xsd:restriction base="dms:Note">
          <xsd:maxLength value="255"/>
        </xsd:restrictio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Topic" ma:index="30" nillable="true" ma:displayName="Topic" ma:format="Dropdown" ma:internalName="Topic">
      <xsd:complexType>
        <xsd:complexContent>
          <xsd:extension base="dms:MultiChoice">
            <xsd:sequence>
              <xsd:element name="Value" maxOccurs="unbounded" minOccurs="0" nillable="true">
                <xsd:simpleType>
                  <xsd:restriction base="dms:Choice">
                    <xsd:enumeration value="Introductory video"/>
                    <xsd:enumeration value="Technical Information"/>
                    <xsd:enumeration value="Handout"/>
                    <xsd:enumeration value="Tutorial"/>
                    <xsd:enumeration value="Resources"/>
                    <xsd:enumeration value="Background"/>
                    <xsd:enumeration value="Presentation"/>
                    <xsd:enumeration value="Choice 8"/>
                  </xsd:restriction>
                </xsd:simple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4d87443-fb63-4041-8bab-c8366de136ed" elementFormDefault="qualified">
    <xsd:import namespace="http://schemas.microsoft.com/office/2006/documentManagement/types"/>
    <xsd:import namespace="http://schemas.microsoft.com/office/infopath/2007/PartnerControls"/>
    <xsd:element name="_dlc_DocId" ma:index="12" nillable="true" ma:displayName="Document ID Value" ma:description="The value of the document ID assigned to this item." ma:internalName="_dlc_DocId" ma:readOnly="true">
      <xsd:simpleType>
        <xsd:restriction base="dms:Text"/>
      </xsd:simpleType>
    </xsd:element>
    <xsd:element name="_dlc_DocIdUrl" ma:index="13"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4" nillable="true" ma:displayName="Persist ID" ma:description="Keep ID on add." ma:hidden="true" ma:internalName="_dlc_DocIdPersistId" ma:readOnly="true">
      <xsd:simpleType>
        <xsd:restriction base="dms:Boolean"/>
      </xsd:simpleType>
    </xsd:element>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1062a0d-ede8-4112-b4bb-00a9c1bc8e16"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49b4dfbe-58a0-4bd6-919e-7e392124f77c}" ma:internalName="TaxCatchAll" ma:showField="CatchAllData" ma:web="f4d87443-fb63-4041-8bab-c8366de136e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F332C2C6-2114-416A-BC35-ECDB62BA507C}">
  <ds:schemaRefs>
    <ds:schemaRef ds:uri="http://schemas.microsoft.com/sharepoint/v3"/>
    <ds:schemaRef ds:uri="http://purl.org/dc/terms/"/>
    <ds:schemaRef ds:uri="23277bc2-f8fe-4901-aaef-f93f447d4e50"/>
    <ds:schemaRef ds:uri="http://schemas.microsoft.com/office/2006/documentManagement/types"/>
    <ds:schemaRef ds:uri="http://schemas.openxmlformats.org/package/2006/metadata/core-properties"/>
    <ds:schemaRef ds:uri="http://purl.org/dc/elements/1.1/"/>
    <ds:schemaRef ds:uri="http://schemas.microsoft.com/office/2006/metadata/properties"/>
    <ds:schemaRef ds:uri="http://schemas.microsoft.com/office/infopath/2007/PartnerControls"/>
    <ds:schemaRef ds:uri="31062a0d-ede8-4112-b4bb-00a9c1bc8e16"/>
    <ds:schemaRef ds:uri="f4d87443-fb63-4041-8bab-c8366de136ed"/>
    <ds:schemaRef ds:uri="http://www.w3.org/XML/1998/namespace"/>
    <ds:schemaRef ds:uri="http://purl.org/dc/dcmitype/"/>
  </ds:schemaRefs>
</ds:datastoreItem>
</file>

<file path=customXml/itemProps2.xml><?xml version="1.0" encoding="utf-8"?>
<ds:datastoreItem xmlns:ds="http://schemas.openxmlformats.org/officeDocument/2006/customXml" ds:itemID="{67A17A65-79F6-45A3-A1FA-190EE5BC6D9E}">
  <ds:schemaRefs>
    <ds:schemaRef ds:uri="23277bc2-f8fe-4901-aaef-f93f447d4e50"/>
    <ds:schemaRef ds:uri="31062a0d-ede8-4112-b4bb-00a9c1bc8e16"/>
    <ds:schemaRef ds:uri="f4d87443-fb63-4041-8bab-c8366de136e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1EFFBE69-F418-4E86-8E13-7344CD2C6A39}">
  <ds:schemaRefs>
    <ds:schemaRef ds:uri="http://schemas.microsoft.com/sharepoint/v3/contenttype/forms"/>
  </ds:schemaRefs>
</ds:datastoreItem>
</file>

<file path=customXml/itemProps4.xml><?xml version="1.0" encoding="utf-8"?>
<ds:datastoreItem xmlns:ds="http://schemas.openxmlformats.org/officeDocument/2006/customXml" ds:itemID="{770A162E-7358-4FD8-A889-88509E4D3ABB}">
  <ds:schemaRefs>
    <ds:schemaRef ds:uri="http://schemas.microsoft.com/sharepoint/events"/>
    <ds:schemaRef ds:uri="http://www.w3.org/2000/xmlns/"/>
  </ds:schemaRefs>
</ds:datastoreItem>
</file>

<file path=docMetadata/LabelInfo.xml><?xml version="1.0" encoding="utf-8"?>
<clbl:labelList xmlns:clbl="http://schemas.microsoft.com/office/2020/mipLabelMetadata">
  <clbl:label id="{0693b5ba-4b18-4d7b-9341-f32f400a5494}" enabled="0" method="" siteId="{0693b5ba-4b18-4d7b-9341-f32f400a5494}" removed="1"/>
</clbl:labelList>
</file>

<file path=docProps/app.xml><?xml version="1.0" encoding="utf-8"?>
<Properties xmlns="http://schemas.openxmlformats.org/officeDocument/2006/extended-properties" xmlns:vt="http://schemas.openxmlformats.org/officeDocument/2006/docPropsVTypes">
  <Template>GreenUSGSTheme</Template>
  <TotalTime>3430</TotalTime>
  <Words>2936</Words>
  <Application>Microsoft Office PowerPoint</Application>
  <PresentationFormat>Widescreen</PresentationFormat>
  <Paragraphs>363</Paragraphs>
  <Slides>30</Slides>
  <Notes>30</Notes>
  <HiddenSlides>0</HiddenSlides>
  <MMClips>1</MMClips>
  <ScaleCrop>false</ScaleCrop>
  <HeadingPairs>
    <vt:vector size="6" baseType="variant">
      <vt:variant>
        <vt:lpstr>Fonts Used</vt:lpstr>
      </vt:variant>
      <vt:variant>
        <vt:i4>12</vt:i4>
      </vt:variant>
      <vt:variant>
        <vt:lpstr>Theme</vt:lpstr>
      </vt:variant>
      <vt:variant>
        <vt:i4>5</vt:i4>
      </vt:variant>
      <vt:variant>
        <vt:lpstr>Slide Titles</vt:lpstr>
      </vt:variant>
      <vt:variant>
        <vt:i4>30</vt:i4>
      </vt:variant>
    </vt:vector>
  </HeadingPairs>
  <TitlesOfParts>
    <vt:vector size="47" baseType="lpstr">
      <vt:lpstr>Arial</vt:lpstr>
      <vt:lpstr>Calibri</vt:lpstr>
      <vt:lpstr>Calibri Light</vt:lpstr>
      <vt:lpstr>Merriweather Web</vt:lpstr>
      <vt:lpstr>Noto Sans Symbols</vt:lpstr>
      <vt:lpstr>Roboto</vt:lpstr>
      <vt:lpstr>Segoe UI</vt:lpstr>
      <vt:lpstr>Segoe UI Semilight</vt:lpstr>
      <vt:lpstr>Tahoma</vt:lpstr>
      <vt:lpstr>Times New Roman</vt:lpstr>
      <vt:lpstr>Univers</vt:lpstr>
      <vt:lpstr>Wingdings</vt:lpstr>
      <vt:lpstr>GreenUSGSTheme</vt:lpstr>
      <vt:lpstr>Custom Design</vt:lpstr>
      <vt:lpstr>1_GreenUSGSTheme</vt:lpstr>
      <vt:lpstr>1_Custom Design</vt:lpstr>
      <vt:lpstr>USGS</vt:lpstr>
      <vt:lpstr>Discovering  The National Map </vt:lpstr>
      <vt:lpstr>PowerPoint Presentation</vt:lpstr>
      <vt:lpstr>PowerPoint Presentation</vt:lpstr>
      <vt:lpstr>PowerPoint Presentation</vt:lpstr>
      <vt:lpstr>PowerPoint Presentation</vt:lpstr>
      <vt:lpstr>PowerPoint Presentation</vt:lpstr>
      <vt:lpstr>Geographic Names Information System (GNIS)</vt:lpstr>
      <vt:lpstr>PowerPoint Presentation</vt:lpstr>
      <vt:lpstr>Geographic Names Information System (GNIS)</vt:lpstr>
      <vt:lpstr>The National Map</vt:lpstr>
      <vt:lpstr>Topographic Maps</vt:lpstr>
      <vt:lpstr>PowerPoint Presentation</vt:lpstr>
      <vt:lpstr>PowerPoint Presentation</vt:lpstr>
      <vt:lpstr>PowerPoint Presentation</vt:lpstr>
      <vt:lpstr>OnDemand Topo</vt:lpstr>
      <vt:lpstr>Topographic Data: Elevation</vt:lpstr>
      <vt:lpstr>PowerPoint Presentation</vt:lpstr>
      <vt:lpstr>3DEP LidarExplorer</vt:lpstr>
      <vt:lpstr>Topographic Data: Hydrography</vt:lpstr>
      <vt:lpstr>3DHP ArcGIS Service</vt:lpstr>
      <vt:lpstr>PowerPoint Presentation</vt:lpstr>
      <vt:lpstr>TNM Support Theme Data</vt:lpstr>
      <vt:lpstr>NGP – National Digital Trails Project</vt:lpstr>
      <vt:lpstr>Partnerships</vt:lpstr>
      <vt:lpstr>Data Access</vt:lpstr>
      <vt:lpstr>PowerPoint Presentation</vt:lpstr>
      <vt:lpstr>PowerPoint Presentation</vt:lpstr>
      <vt:lpstr>PowerPoint Presentation</vt:lpstr>
      <vt:lpstr>Data Access Links</vt:lpstr>
      <vt:lpstr>PowerPoint Presentation</vt:lpstr>
    </vt:vector>
  </TitlesOfParts>
  <Company>U.S. Geological Survey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Open Water Data Initiative</dc:title>
  <dc:creator>kadkins@usgs.gov</dc:creator>
  <cp:lastModifiedBy>Ritmiller, Cynthia L</cp:lastModifiedBy>
  <cp:revision>316</cp:revision>
  <cp:lastPrinted>2019-04-24T14:37:09Z</cp:lastPrinted>
  <dcterms:created xsi:type="dcterms:W3CDTF">2014-09-13T00:03:20Z</dcterms:created>
  <dcterms:modified xsi:type="dcterms:W3CDTF">2025-08-20T21:37:07Z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0x0101007FF706F723D31D4F83CC9C5C59DBC8F8</vt:lpwstr>
  </property>
  <property fmtid="{D5CDD505-2E9C-101B-9397-08002B2CF9AE}" pid="3" name="xd_Signature">
    <vt:bool>false</vt:bool>
  </property>
  <property fmtid="{D5CDD505-2E9C-101B-9397-08002B2CF9AE}" pid="4" name="SharedWithUsers">
    <vt:lpwstr>22;#Anderson, Rebecca D;#18;#Thatcher, Cindy</vt:lpwstr>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Order">
    <vt:r8>5027700</vt:r8>
  </property>
  <property fmtid="{D5CDD505-2E9C-101B-9397-08002B2CF9AE}" pid="9" name="_dlc_DocIdItemGuid">
    <vt:lpwstr>33221dfd-1b1e-4f91-a57c-a64884bc12d6</vt:lpwstr>
  </property>
  <property fmtid="{D5CDD505-2E9C-101B-9397-08002B2CF9AE}" pid="10" name="MediaServiceImageTags">
    <vt:lpwstr/>
  </property>
</Properties>
</file>