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142534041" r:id="rId3"/>
    <p:sldId id="2142534202" r:id="rId4"/>
    <p:sldId id="2142534187" r:id="rId5"/>
    <p:sldId id="2142534203" r:id="rId6"/>
    <p:sldId id="2142534204" r:id="rId7"/>
    <p:sldId id="2142534205" r:id="rId8"/>
    <p:sldId id="2142534206" r:id="rId9"/>
    <p:sldId id="2142534207" r:id="rId10"/>
    <p:sldId id="2142534208" r:id="rId11"/>
    <p:sldId id="2142534209" r:id="rId12"/>
    <p:sldId id="2142534210" r:id="rId13"/>
    <p:sldId id="2142534211" r:id="rId14"/>
    <p:sldId id="2142534226" r:id="rId15"/>
    <p:sldId id="2142534227" r:id="rId16"/>
    <p:sldId id="2142534228" r:id="rId17"/>
    <p:sldId id="2142534212" r:id="rId18"/>
    <p:sldId id="2142534197" r:id="rId19"/>
    <p:sldId id="2142534199" r:id="rId20"/>
    <p:sldId id="2142534213" r:id="rId21"/>
    <p:sldId id="2142534214" r:id="rId22"/>
    <p:sldId id="2142534215" r:id="rId23"/>
    <p:sldId id="2142534216" r:id="rId24"/>
    <p:sldId id="2142534217" r:id="rId25"/>
    <p:sldId id="2142534218" r:id="rId26"/>
    <p:sldId id="2142534223" r:id="rId27"/>
    <p:sldId id="2142534224" r:id="rId28"/>
    <p:sldId id="2142534225" r:id="rId29"/>
    <p:sldId id="2142534219" r:id="rId30"/>
    <p:sldId id="2142534220" r:id="rId31"/>
    <p:sldId id="2142534221" r:id="rId32"/>
    <p:sldId id="2142534222" r:id="rId33"/>
    <p:sldId id="214253414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1BA5"/>
    <a:srgbClr val="C0B6CE"/>
    <a:srgbClr val="CEC9D5"/>
    <a:srgbClr val="E1E1E7"/>
    <a:srgbClr val="264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BE76C-41E5-4DA8-82D6-C2A7D3BE41AD}" v="148" dt="2025-07-17T20:54:55.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1" autoAdjust="0"/>
    <p:restoredTop sz="79595" autoAdjust="0"/>
  </p:normalViewPr>
  <p:slideViewPr>
    <p:cSldViewPr snapToGrid="0" showGuides="1">
      <p:cViewPr varScale="1">
        <p:scale>
          <a:sx n="79" d="100"/>
          <a:sy n="79" d="100"/>
        </p:scale>
        <p:origin x="816" y="66"/>
      </p:cViewPr>
      <p:guideLst>
        <p:guide orient="horz" pos="744"/>
        <p:guide pos="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dero, Elaine M" userId="8df09d3b-bc41-4c3b-b60e-924f1638297f" providerId="ADAL" clId="{01FBE76C-41E5-4DA8-82D6-C2A7D3BE41AD}"/>
    <pc:docChg chg="undo redo custSel addSld delSld modSld sldOrd modMainMaster">
      <pc:chgData name="Guidero, Elaine M" userId="8df09d3b-bc41-4c3b-b60e-924f1638297f" providerId="ADAL" clId="{01FBE76C-41E5-4DA8-82D6-C2A7D3BE41AD}" dt="2025-07-17T20:52:41.378" v="3085" actId="20577"/>
      <pc:docMkLst>
        <pc:docMk/>
      </pc:docMkLst>
      <pc:sldChg chg="modSp mod modNotesTx">
        <pc:chgData name="Guidero, Elaine M" userId="8df09d3b-bc41-4c3b-b60e-924f1638297f" providerId="ADAL" clId="{01FBE76C-41E5-4DA8-82D6-C2A7D3BE41AD}" dt="2025-07-17T20:49:35.190" v="2979" actId="20577"/>
        <pc:sldMkLst>
          <pc:docMk/>
          <pc:sldMk cId="1482121456" sldId="256"/>
        </pc:sldMkLst>
        <pc:spChg chg="mod">
          <ac:chgData name="Guidero, Elaine M" userId="8df09d3b-bc41-4c3b-b60e-924f1638297f" providerId="ADAL" clId="{01FBE76C-41E5-4DA8-82D6-C2A7D3BE41AD}" dt="2025-07-17T19:58:32.947" v="2978" actId="27636"/>
          <ac:spMkLst>
            <pc:docMk/>
            <pc:sldMk cId="1482121456" sldId="256"/>
            <ac:spMk id="3" creationId="{B15B71F7-F2A9-BB52-00FE-D8631B7B271E}"/>
          </ac:spMkLst>
        </pc:spChg>
        <pc:spChg chg="mod">
          <ac:chgData name="Guidero, Elaine M" userId="8df09d3b-bc41-4c3b-b60e-924f1638297f" providerId="ADAL" clId="{01FBE76C-41E5-4DA8-82D6-C2A7D3BE41AD}" dt="2025-07-16T21:58:25.032" v="1077" actId="20577"/>
          <ac:spMkLst>
            <pc:docMk/>
            <pc:sldMk cId="1482121456" sldId="256"/>
            <ac:spMk id="4" creationId="{094C3DC4-5348-8459-BDCA-F5AA4C618C07}"/>
          </ac:spMkLst>
        </pc:spChg>
      </pc:sldChg>
      <pc:sldChg chg="del">
        <pc:chgData name="Guidero, Elaine M" userId="8df09d3b-bc41-4c3b-b60e-924f1638297f" providerId="ADAL" clId="{01FBE76C-41E5-4DA8-82D6-C2A7D3BE41AD}" dt="2025-07-16T17:31:33.798" v="10" actId="2696"/>
        <pc:sldMkLst>
          <pc:docMk/>
          <pc:sldMk cId="3617714967" sldId="286"/>
        </pc:sldMkLst>
      </pc:sldChg>
      <pc:sldChg chg="del">
        <pc:chgData name="Guidero, Elaine M" userId="8df09d3b-bc41-4c3b-b60e-924f1638297f" providerId="ADAL" clId="{01FBE76C-41E5-4DA8-82D6-C2A7D3BE41AD}" dt="2025-07-16T17:31:33.798" v="10" actId="2696"/>
        <pc:sldMkLst>
          <pc:docMk/>
          <pc:sldMk cId="2296360397" sldId="287"/>
        </pc:sldMkLst>
      </pc:sldChg>
      <pc:sldChg chg="del">
        <pc:chgData name="Guidero, Elaine M" userId="8df09d3b-bc41-4c3b-b60e-924f1638297f" providerId="ADAL" clId="{01FBE76C-41E5-4DA8-82D6-C2A7D3BE41AD}" dt="2025-07-16T17:31:33.798" v="10" actId="2696"/>
        <pc:sldMkLst>
          <pc:docMk/>
          <pc:sldMk cId="302374511" sldId="290"/>
        </pc:sldMkLst>
      </pc:sldChg>
      <pc:sldChg chg="del">
        <pc:chgData name="Guidero, Elaine M" userId="8df09d3b-bc41-4c3b-b60e-924f1638297f" providerId="ADAL" clId="{01FBE76C-41E5-4DA8-82D6-C2A7D3BE41AD}" dt="2025-07-16T17:31:02.956" v="8" actId="2696"/>
        <pc:sldMkLst>
          <pc:docMk/>
          <pc:sldMk cId="1038051213" sldId="451"/>
        </pc:sldMkLst>
      </pc:sldChg>
      <pc:sldChg chg="del">
        <pc:chgData name="Guidero, Elaine M" userId="8df09d3b-bc41-4c3b-b60e-924f1638297f" providerId="ADAL" clId="{01FBE76C-41E5-4DA8-82D6-C2A7D3BE41AD}" dt="2025-07-16T17:31:15.064" v="9" actId="2696"/>
        <pc:sldMkLst>
          <pc:docMk/>
          <pc:sldMk cId="4088456928" sldId="6406"/>
        </pc:sldMkLst>
      </pc:sldChg>
      <pc:sldChg chg="del">
        <pc:chgData name="Guidero, Elaine M" userId="8df09d3b-bc41-4c3b-b60e-924f1638297f" providerId="ADAL" clId="{01FBE76C-41E5-4DA8-82D6-C2A7D3BE41AD}" dt="2025-07-16T17:31:15.064" v="9" actId="2696"/>
        <pc:sldMkLst>
          <pc:docMk/>
          <pc:sldMk cId="3339336646" sldId="2142533757"/>
        </pc:sldMkLst>
      </pc:sldChg>
      <pc:sldChg chg="del">
        <pc:chgData name="Guidero, Elaine M" userId="8df09d3b-bc41-4c3b-b60e-924f1638297f" providerId="ADAL" clId="{01FBE76C-41E5-4DA8-82D6-C2A7D3BE41AD}" dt="2025-07-16T17:31:15.064" v="9" actId="2696"/>
        <pc:sldMkLst>
          <pc:docMk/>
          <pc:sldMk cId="1938209822" sldId="2142533952"/>
        </pc:sldMkLst>
      </pc:sldChg>
      <pc:sldChg chg="del">
        <pc:chgData name="Guidero, Elaine M" userId="8df09d3b-bc41-4c3b-b60e-924f1638297f" providerId="ADAL" clId="{01FBE76C-41E5-4DA8-82D6-C2A7D3BE41AD}" dt="2025-07-16T17:30:58.175" v="6" actId="2696"/>
        <pc:sldMkLst>
          <pc:docMk/>
          <pc:sldMk cId="3019536107" sldId="2142534012"/>
        </pc:sldMkLst>
      </pc:sldChg>
      <pc:sldChg chg="del">
        <pc:chgData name="Guidero, Elaine M" userId="8df09d3b-bc41-4c3b-b60e-924f1638297f" providerId="ADAL" clId="{01FBE76C-41E5-4DA8-82D6-C2A7D3BE41AD}" dt="2025-07-16T17:31:15.064" v="9" actId="2696"/>
        <pc:sldMkLst>
          <pc:docMk/>
          <pc:sldMk cId="1922416361" sldId="2142534013"/>
        </pc:sldMkLst>
      </pc:sldChg>
      <pc:sldChg chg="del">
        <pc:chgData name="Guidero, Elaine M" userId="8df09d3b-bc41-4c3b-b60e-924f1638297f" providerId="ADAL" clId="{01FBE76C-41E5-4DA8-82D6-C2A7D3BE41AD}" dt="2025-07-16T17:30:23.244" v="3" actId="2696"/>
        <pc:sldMkLst>
          <pc:docMk/>
          <pc:sldMk cId="3996188244" sldId="2142534017"/>
        </pc:sldMkLst>
      </pc:sldChg>
      <pc:sldChg chg="del mod modShow">
        <pc:chgData name="Guidero, Elaine M" userId="8df09d3b-bc41-4c3b-b60e-924f1638297f" providerId="ADAL" clId="{01FBE76C-41E5-4DA8-82D6-C2A7D3BE41AD}" dt="2025-07-16T21:56:58.715" v="885" actId="2696"/>
        <pc:sldMkLst>
          <pc:docMk/>
          <pc:sldMk cId="2375918957" sldId="2142534038"/>
        </pc:sldMkLst>
      </pc:sldChg>
      <pc:sldChg chg="modNotesTx">
        <pc:chgData name="Guidero, Elaine M" userId="8df09d3b-bc41-4c3b-b60e-924f1638297f" providerId="ADAL" clId="{01FBE76C-41E5-4DA8-82D6-C2A7D3BE41AD}" dt="2025-07-17T20:49:37.955" v="2980" actId="20577"/>
        <pc:sldMkLst>
          <pc:docMk/>
          <pc:sldMk cId="1622466182" sldId="2142534041"/>
        </pc:sldMkLst>
      </pc:sldChg>
      <pc:sldChg chg="del">
        <pc:chgData name="Guidero, Elaine M" userId="8df09d3b-bc41-4c3b-b60e-924f1638297f" providerId="ADAL" clId="{01FBE76C-41E5-4DA8-82D6-C2A7D3BE41AD}" dt="2025-07-16T17:30:17.395" v="2" actId="2696"/>
        <pc:sldMkLst>
          <pc:docMk/>
          <pc:sldMk cId="3603977321" sldId="2142534045"/>
        </pc:sldMkLst>
      </pc:sldChg>
      <pc:sldChg chg="del">
        <pc:chgData name="Guidero, Elaine M" userId="8df09d3b-bc41-4c3b-b60e-924f1638297f" providerId="ADAL" clId="{01FBE76C-41E5-4DA8-82D6-C2A7D3BE41AD}" dt="2025-07-16T17:31:00.042" v="7" actId="2696"/>
        <pc:sldMkLst>
          <pc:docMk/>
          <pc:sldMk cId="1493667179" sldId="2142534069"/>
        </pc:sldMkLst>
      </pc:sldChg>
      <pc:sldChg chg="del">
        <pc:chgData name="Guidero, Elaine M" userId="8df09d3b-bc41-4c3b-b60e-924f1638297f" providerId="ADAL" clId="{01FBE76C-41E5-4DA8-82D6-C2A7D3BE41AD}" dt="2025-07-16T17:30:55.812" v="5" actId="2696"/>
        <pc:sldMkLst>
          <pc:docMk/>
          <pc:sldMk cId="3935361843" sldId="2142534140"/>
        </pc:sldMkLst>
      </pc:sldChg>
      <pc:sldChg chg="del">
        <pc:chgData name="Guidero, Elaine M" userId="8df09d3b-bc41-4c3b-b60e-924f1638297f" providerId="ADAL" clId="{01FBE76C-41E5-4DA8-82D6-C2A7D3BE41AD}" dt="2025-07-16T17:31:15.064" v="9" actId="2696"/>
        <pc:sldMkLst>
          <pc:docMk/>
          <pc:sldMk cId="3545316055" sldId="2142534141"/>
        </pc:sldMkLst>
      </pc:sldChg>
      <pc:sldChg chg="del">
        <pc:chgData name="Guidero, Elaine M" userId="8df09d3b-bc41-4c3b-b60e-924f1638297f" providerId="ADAL" clId="{01FBE76C-41E5-4DA8-82D6-C2A7D3BE41AD}" dt="2025-07-16T17:31:33.798" v="10" actId="2696"/>
        <pc:sldMkLst>
          <pc:docMk/>
          <pc:sldMk cId="504829441" sldId="2142534142"/>
        </pc:sldMkLst>
      </pc:sldChg>
      <pc:sldChg chg="del">
        <pc:chgData name="Guidero, Elaine M" userId="8df09d3b-bc41-4c3b-b60e-924f1638297f" providerId="ADAL" clId="{01FBE76C-41E5-4DA8-82D6-C2A7D3BE41AD}" dt="2025-07-16T17:31:15.064" v="9" actId="2696"/>
        <pc:sldMkLst>
          <pc:docMk/>
          <pc:sldMk cId="3308234258" sldId="2142534146"/>
        </pc:sldMkLst>
      </pc:sldChg>
      <pc:sldChg chg="modNotesTx">
        <pc:chgData name="Guidero, Elaine M" userId="8df09d3b-bc41-4c3b-b60e-924f1638297f" providerId="ADAL" clId="{01FBE76C-41E5-4DA8-82D6-C2A7D3BE41AD}" dt="2025-07-16T22:07:05.759" v="1352" actId="6549"/>
        <pc:sldMkLst>
          <pc:docMk/>
          <pc:sldMk cId="107836852" sldId="2142534148"/>
        </pc:sldMkLst>
      </pc:sldChg>
      <pc:sldChg chg="del">
        <pc:chgData name="Guidero, Elaine M" userId="8df09d3b-bc41-4c3b-b60e-924f1638297f" providerId="ADAL" clId="{01FBE76C-41E5-4DA8-82D6-C2A7D3BE41AD}" dt="2025-07-16T17:31:15.064" v="9" actId="2696"/>
        <pc:sldMkLst>
          <pc:docMk/>
          <pc:sldMk cId="2044822500" sldId="2142534153"/>
        </pc:sldMkLst>
      </pc:sldChg>
      <pc:sldChg chg="del">
        <pc:chgData name="Guidero, Elaine M" userId="8df09d3b-bc41-4c3b-b60e-924f1638297f" providerId="ADAL" clId="{01FBE76C-41E5-4DA8-82D6-C2A7D3BE41AD}" dt="2025-07-16T17:30:07.474" v="0" actId="2696"/>
        <pc:sldMkLst>
          <pc:docMk/>
          <pc:sldMk cId="86967745" sldId="2142534177"/>
        </pc:sldMkLst>
      </pc:sldChg>
      <pc:sldChg chg="del">
        <pc:chgData name="Guidero, Elaine M" userId="8df09d3b-bc41-4c3b-b60e-924f1638297f" providerId="ADAL" clId="{01FBE76C-41E5-4DA8-82D6-C2A7D3BE41AD}" dt="2025-07-16T17:31:33.798" v="10" actId="2696"/>
        <pc:sldMkLst>
          <pc:docMk/>
          <pc:sldMk cId="1623071971" sldId="2142534178"/>
        </pc:sldMkLst>
      </pc:sldChg>
      <pc:sldChg chg="del">
        <pc:chgData name="Guidero, Elaine M" userId="8df09d3b-bc41-4c3b-b60e-924f1638297f" providerId="ADAL" clId="{01FBE76C-41E5-4DA8-82D6-C2A7D3BE41AD}" dt="2025-07-16T17:31:15.064" v="9" actId="2696"/>
        <pc:sldMkLst>
          <pc:docMk/>
          <pc:sldMk cId="999676915" sldId="2142534179"/>
        </pc:sldMkLst>
      </pc:sldChg>
      <pc:sldChg chg="del">
        <pc:chgData name="Guidero, Elaine M" userId="8df09d3b-bc41-4c3b-b60e-924f1638297f" providerId="ADAL" clId="{01FBE76C-41E5-4DA8-82D6-C2A7D3BE41AD}" dt="2025-07-16T17:30:44.238" v="4" actId="2696"/>
        <pc:sldMkLst>
          <pc:docMk/>
          <pc:sldMk cId="491152121" sldId="2142534180"/>
        </pc:sldMkLst>
      </pc:sldChg>
      <pc:sldChg chg="del">
        <pc:chgData name="Guidero, Elaine M" userId="8df09d3b-bc41-4c3b-b60e-924f1638297f" providerId="ADAL" clId="{01FBE76C-41E5-4DA8-82D6-C2A7D3BE41AD}" dt="2025-07-16T19:25:41.077" v="485" actId="47"/>
        <pc:sldMkLst>
          <pc:docMk/>
          <pc:sldMk cId="3851054100" sldId="2142534181"/>
        </pc:sldMkLst>
      </pc:sldChg>
      <pc:sldChg chg="del">
        <pc:chgData name="Guidero, Elaine M" userId="8df09d3b-bc41-4c3b-b60e-924f1638297f" providerId="ADAL" clId="{01FBE76C-41E5-4DA8-82D6-C2A7D3BE41AD}" dt="2025-07-16T19:25:42.397" v="486" actId="47"/>
        <pc:sldMkLst>
          <pc:docMk/>
          <pc:sldMk cId="2084224818" sldId="2142534183"/>
        </pc:sldMkLst>
      </pc:sldChg>
      <pc:sldChg chg="del">
        <pc:chgData name="Guidero, Elaine M" userId="8df09d3b-bc41-4c3b-b60e-924f1638297f" providerId="ADAL" clId="{01FBE76C-41E5-4DA8-82D6-C2A7D3BE41AD}" dt="2025-07-16T17:31:15.064" v="9" actId="2696"/>
        <pc:sldMkLst>
          <pc:docMk/>
          <pc:sldMk cId="2367972353" sldId="2142534184"/>
        </pc:sldMkLst>
      </pc:sldChg>
      <pc:sldChg chg="del">
        <pc:chgData name="Guidero, Elaine M" userId="8df09d3b-bc41-4c3b-b60e-924f1638297f" providerId="ADAL" clId="{01FBE76C-41E5-4DA8-82D6-C2A7D3BE41AD}" dt="2025-07-16T17:31:15.064" v="9" actId="2696"/>
        <pc:sldMkLst>
          <pc:docMk/>
          <pc:sldMk cId="3994037644" sldId="2142534185"/>
        </pc:sldMkLst>
      </pc:sldChg>
      <pc:sldChg chg="addSp delSp modSp mod ord addAnim delAnim modAnim modNotesTx">
        <pc:chgData name="Guidero, Elaine M" userId="8df09d3b-bc41-4c3b-b60e-924f1638297f" providerId="ADAL" clId="{01FBE76C-41E5-4DA8-82D6-C2A7D3BE41AD}" dt="2025-07-17T20:49:46.137" v="2981" actId="20577"/>
        <pc:sldMkLst>
          <pc:docMk/>
          <pc:sldMk cId="3596422921" sldId="2142534187"/>
        </pc:sldMkLst>
        <pc:spChg chg="add del mod">
          <ac:chgData name="Guidero, Elaine M" userId="8df09d3b-bc41-4c3b-b60e-924f1638297f" providerId="ADAL" clId="{01FBE76C-41E5-4DA8-82D6-C2A7D3BE41AD}" dt="2025-07-16T18:20:32.996" v="39" actId="478"/>
          <ac:spMkLst>
            <pc:docMk/>
            <pc:sldMk cId="3596422921" sldId="2142534187"/>
            <ac:spMk id="2" creationId="{BE186DA1-4BD4-050F-A6E6-DEAFD0EB23CD}"/>
          </ac:spMkLst>
        </pc:spChg>
        <pc:spChg chg="mod">
          <ac:chgData name="Guidero, Elaine M" userId="8df09d3b-bc41-4c3b-b60e-924f1638297f" providerId="ADAL" clId="{01FBE76C-41E5-4DA8-82D6-C2A7D3BE41AD}" dt="2025-07-16T18:46:29.754" v="208" actId="20577"/>
          <ac:spMkLst>
            <pc:docMk/>
            <pc:sldMk cId="3596422921" sldId="2142534187"/>
            <ac:spMk id="3" creationId="{06E6C7FE-9829-9808-5F82-339258BAA05C}"/>
          </ac:spMkLst>
        </pc:spChg>
        <pc:spChg chg="add del mod">
          <ac:chgData name="Guidero, Elaine M" userId="8df09d3b-bc41-4c3b-b60e-924f1638297f" providerId="ADAL" clId="{01FBE76C-41E5-4DA8-82D6-C2A7D3BE41AD}" dt="2025-07-16T18:03:16.203" v="25" actId="931"/>
          <ac:spMkLst>
            <pc:docMk/>
            <pc:sldMk cId="3596422921" sldId="2142534187"/>
            <ac:spMk id="5" creationId="{FABF3699-4EBF-B6B5-463E-903FBE2BED76}"/>
          </ac:spMkLst>
        </pc:spChg>
        <pc:spChg chg="add del mod">
          <ac:chgData name="Guidero, Elaine M" userId="8df09d3b-bc41-4c3b-b60e-924f1638297f" providerId="ADAL" clId="{01FBE76C-41E5-4DA8-82D6-C2A7D3BE41AD}" dt="2025-07-16T22:05:52.976" v="1331" actId="207"/>
          <ac:spMkLst>
            <pc:docMk/>
            <pc:sldMk cId="3596422921" sldId="2142534187"/>
            <ac:spMk id="10" creationId="{63570111-3720-D9D3-9060-8CB5D107F856}"/>
          </ac:spMkLst>
        </pc:spChg>
        <pc:picChg chg="del mod">
          <ac:chgData name="Guidero, Elaine M" userId="8df09d3b-bc41-4c3b-b60e-924f1638297f" providerId="ADAL" clId="{01FBE76C-41E5-4DA8-82D6-C2A7D3BE41AD}" dt="2025-07-16T17:45:40.719" v="19" actId="478"/>
          <ac:picMkLst>
            <pc:docMk/>
            <pc:sldMk cId="3596422921" sldId="2142534187"/>
            <ac:picMk id="6" creationId="{A601510B-F5C5-A545-AD6C-B50261C0027C}"/>
          </ac:picMkLst>
        </pc:picChg>
        <pc:picChg chg="add mod">
          <ac:chgData name="Guidero, Elaine M" userId="8df09d3b-bc41-4c3b-b60e-924f1638297f" providerId="ADAL" clId="{01FBE76C-41E5-4DA8-82D6-C2A7D3BE41AD}" dt="2025-07-16T18:02:45.123" v="24" actId="931"/>
          <ac:picMkLst>
            <pc:docMk/>
            <pc:sldMk cId="3596422921" sldId="2142534187"/>
            <ac:picMk id="8" creationId="{E3BD27F0-0291-2483-445A-CE9A642E3E4D}"/>
          </ac:picMkLst>
        </pc:picChg>
        <pc:picChg chg="mod">
          <ac:chgData name="Guidero, Elaine M" userId="8df09d3b-bc41-4c3b-b60e-924f1638297f" providerId="ADAL" clId="{01FBE76C-41E5-4DA8-82D6-C2A7D3BE41AD}" dt="2025-07-16T18:44:54.419" v="155" actId="208"/>
          <ac:picMkLst>
            <pc:docMk/>
            <pc:sldMk cId="3596422921" sldId="2142534187"/>
            <ac:picMk id="11" creationId="{94A0872B-A770-D5DC-466E-9E1F413E8832}"/>
          </ac:picMkLst>
        </pc:picChg>
        <pc:picChg chg="add mod ord">
          <ac:chgData name="Guidero, Elaine M" userId="8df09d3b-bc41-4c3b-b60e-924f1638297f" providerId="ADAL" clId="{01FBE76C-41E5-4DA8-82D6-C2A7D3BE41AD}" dt="2025-07-16T18:26:14.147" v="46" actId="14826"/>
          <ac:picMkLst>
            <pc:docMk/>
            <pc:sldMk cId="3596422921" sldId="2142534187"/>
            <ac:picMk id="12" creationId="{D08FDDE0-3CA9-EC34-8560-ADBFB9664CCE}"/>
          </ac:picMkLst>
        </pc:picChg>
      </pc:sldChg>
      <pc:sldChg chg="modSp del mod">
        <pc:chgData name="Guidero, Elaine M" userId="8df09d3b-bc41-4c3b-b60e-924f1638297f" providerId="ADAL" clId="{01FBE76C-41E5-4DA8-82D6-C2A7D3BE41AD}" dt="2025-07-16T19:10:31.384" v="364" actId="2696"/>
        <pc:sldMkLst>
          <pc:docMk/>
          <pc:sldMk cId="1739601402" sldId="2142534189"/>
        </pc:sldMkLst>
        <pc:picChg chg="mod">
          <ac:chgData name="Guidero, Elaine M" userId="8df09d3b-bc41-4c3b-b60e-924f1638297f" providerId="ADAL" clId="{01FBE76C-41E5-4DA8-82D6-C2A7D3BE41AD}" dt="2025-07-16T18:45:27.323" v="164" actId="208"/>
          <ac:picMkLst>
            <pc:docMk/>
            <pc:sldMk cId="1739601402" sldId="2142534189"/>
            <ac:picMk id="5" creationId="{98FF4825-6A0E-0FC8-B9C6-DD39433231D6}"/>
          </ac:picMkLst>
        </pc:picChg>
      </pc:sldChg>
      <pc:sldChg chg="modSp del mod">
        <pc:chgData name="Guidero, Elaine M" userId="8df09d3b-bc41-4c3b-b60e-924f1638297f" providerId="ADAL" clId="{01FBE76C-41E5-4DA8-82D6-C2A7D3BE41AD}" dt="2025-07-16T19:10:33.656" v="365" actId="2696"/>
        <pc:sldMkLst>
          <pc:docMk/>
          <pc:sldMk cId="1215085190" sldId="2142534190"/>
        </pc:sldMkLst>
        <pc:picChg chg="mod">
          <ac:chgData name="Guidero, Elaine M" userId="8df09d3b-bc41-4c3b-b60e-924f1638297f" providerId="ADAL" clId="{01FBE76C-41E5-4DA8-82D6-C2A7D3BE41AD}" dt="2025-07-16T18:45:30.577" v="165" actId="208"/>
          <ac:picMkLst>
            <pc:docMk/>
            <pc:sldMk cId="1215085190" sldId="2142534190"/>
            <ac:picMk id="5" creationId="{3E07703A-F2CD-B544-4B8B-B7297191D72C}"/>
          </ac:picMkLst>
        </pc:picChg>
      </pc:sldChg>
      <pc:sldChg chg="modSp del mod">
        <pc:chgData name="Guidero, Elaine M" userId="8df09d3b-bc41-4c3b-b60e-924f1638297f" providerId="ADAL" clId="{01FBE76C-41E5-4DA8-82D6-C2A7D3BE41AD}" dt="2025-07-16T19:10:28.680" v="363" actId="2696"/>
        <pc:sldMkLst>
          <pc:docMk/>
          <pc:sldMk cId="1959809678" sldId="2142534191"/>
        </pc:sldMkLst>
        <pc:picChg chg="mod">
          <ac:chgData name="Guidero, Elaine M" userId="8df09d3b-bc41-4c3b-b60e-924f1638297f" providerId="ADAL" clId="{01FBE76C-41E5-4DA8-82D6-C2A7D3BE41AD}" dt="2025-07-16T18:45:21.880" v="163" actId="208"/>
          <ac:picMkLst>
            <pc:docMk/>
            <pc:sldMk cId="1959809678" sldId="2142534191"/>
            <ac:picMk id="4" creationId="{8B392938-00AF-8865-FB89-184E0776C2A2}"/>
          </ac:picMkLst>
        </pc:picChg>
      </pc:sldChg>
      <pc:sldChg chg="del">
        <pc:chgData name="Guidero, Elaine M" userId="8df09d3b-bc41-4c3b-b60e-924f1638297f" providerId="ADAL" clId="{01FBE76C-41E5-4DA8-82D6-C2A7D3BE41AD}" dt="2025-07-16T17:31:15.064" v="9" actId="2696"/>
        <pc:sldMkLst>
          <pc:docMk/>
          <pc:sldMk cId="1524770088" sldId="2142534192"/>
        </pc:sldMkLst>
      </pc:sldChg>
      <pc:sldChg chg="del">
        <pc:chgData name="Guidero, Elaine M" userId="8df09d3b-bc41-4c3b-b60e-924f1638297f" providerId="ADAL" clId="{01FBE76C-41E5-4DA8-82D6-C2A7D3BE41AD}" dt="2025-07-16T17:31:33.798" v="10" actId="2696"/>
        <pc:sldMkLst>
          <pc:docMk/>
          <pc:sldMk cId="723628867" sldId="2142534193"/>
        </pc:sldMkLst>
      </pc:sldChg>
      <pc:sldChg chg="del">
        <pc:chgData name="Guidero, Elaine M" userId="8df09d3b-bc41-4c3b-b60e-924f1638297f" providerId="ADAL" clId="{01FBE76C-41E5-4DA8-82D6-C2A7D3BE41AD}" dt="2025-07-16T17:31:15.064" v="9" actId="2696"/>
        <pc:sldMkLst>
          <pc:docMk/>
          <pc:sldMk cId="424473348" sldId="2142534194"/>
        </pc:sldMkLst>
      </pc:sldChg>
      <pc:sldChg chg="addSp delSp modSp mod modNotesTx">
        <pc:chgData name="Guidero, Elaine M" userId="8df09d3b-bc41-4c3b-b60e-924f1638297f" providerId="ADAL" clId="{01FBE76C-41E5-4DA8-82D6-C2A7D3BE41AD}" dt="2025-07-17T20:52:20.629" v="3051" actId="20577"/>
        <pc:sldMkLst>
          <pc:docMk/>
          <pc:sldMk cId="2360041154" sldId="2142534197"/>
        </pc:sldMkLst>
        <pc:picChg chg="add del">
          <ac:chgData name="Guidero, Elaine M" userId="8df09d3b-bc41-4c3b-b60e-924f1638297f" providerId="ADAL" clId="{01FBE76C-41E5-4DA8-82D6-C2A7D3BE41AD}" dt="2025-07-16T19:19:23.436" v="461" actId="478"/>
          <ac:picMkLst>
            <pc:docMk/>
            <pc:sldMk cId="2360041154" sldId="2142534197"/>
            <ac:picMk id="5" creationId="{7225AF7D-36D8-8984-4553-A423A903AF39}"/>
          </ac:picMkLst>
        </pc:picChg>
        <pc:picChg chg="mod">
          <ac:chgData name="Guidero, Elaine M" userId="8df09d3b-bc41-4c3b-b60e-924f1638297f" providerId="ADAL" clId="{01FBE76C-41E5-4DA8-82D6-C2A7D3BE41AD}" dt="2025-07-16T19:19:29.721" v="462" actId="14826"/>
          <ac:picMkLst>
            <pc:docMk/>
            <pc:sldMk cId="2360041154" sldId="2142534197"/>
            <ac:picMk id="6" creationId="{A601510B-F5C5-A545-AD6C-B50261C0027C}"/>
          </ac:picMkLst>
        </pc:picChg>
      </pc:sldChg>
      <pc:sldChg chg="modSp add del mod">
        <pc:chgData name="Guidero, Elaine M" userId="8df09d3b-bc41-4c3b-b60e-924f1638297f" providerId="ADAL" clId="{01FBE76C-41E5-4DA8-82D6-C2A7D3BE41AD}" dt="2025-07-16T19:14:24.764" v="428" actId="2696"/>
        <pc:sldMkLst>
          <pc:docMk/>
          <pc:sldMk cId="2581512414" sldId="2142534198"/>
        </pc:sldMkLst>
        <pc:spChg chg="mod">
          <ac:chgData name="Guidero, Elaine M" userId="8df09d3b-bc41-4c3b-b60e-924f1638297f" providerId="ADAL" clId="{01FBE76C-41E5-4DA8-82D6-C2A7D3BE41AD}" dt="2025-07-16T19:13:26.539" v="397" actId="27636"/>
          <ac:spMkLst>
            <pc:docMk/>
            <pc:sldMk cId="2581512414" sldId="2142534198"/>
            <ac:spMk id="3" creationId="{06E6C7FE-9829-9808-5F82-339258BAA05C}"/>
          </ac:spMkLst>
        </pc:spChg>
      </pc:sldChg>
      <pc:sldChg chg="addSp delSp modSp mod delAnim modNotesTx">
        <pc:chgData name="Guidero, Elaine M" userId="8df09d3b-bc41-4c3b-b60e-924f1638297f" providerId="ADAL" clId="{01FBE76C-41E5-4DA8-82D6-C2A7D3BE41AD}" dt="2025-07-17T20:51:57.090" v="3050" actId="20577"/>
        <pc:sldMkLst>
          <pc:docMk/>
          <pc:sldMk cId="2543926972" sldId="2142534199"/>
        </pc:sldMkLst>
        <pc:spChg chg="del">
          <ac:chgData name="Guidero, Elaine M" userId="8df09d3b-bc41-4c3b-b60e-924f1638297f" providerId="ADAL" clId="{01FBE76C-41E5-4DA8-82D6-C2A7D3BE41AD}" dt="2025-07-16T22:17:07.920" v="1386" actId="478"/>
          <ac:spMkLst>
            <pc:docMk/>
            <pc:sldMk cId="2543926972" sldId="2142534199"/>
            <ac:spMk id="2" creationId="{1B181B1F-3A34-9467-003A-91874FB360C8}"/>
          </ac:spMkLst>
        </pc:spChg>
        <pc:spChg chg="add mod">
          <ac:chgData name="Guidero, Elaine M" userId="8df09d3b-bc41-4c3b-b60e-924f1638297f" providerId="ADAL" clId="{01FBE76C-41E5-4DA8-82D6-C2A7D3BE41AD}" dt="2025-07-17T20:51:57.090" v="3050" actId="20577"/>
          <ac:spMkLst>
            <pc:docMk/>
            <pc:sldMk cId="2543926972" sldId="2142534199"/>
            <ac:spMk id="4" creationId="{DEEDCBC7-1833-7707-4DD6-C92EA9AD6CD2}"/>
          </ac:spMkLst>
        </pc:spChg>
        <pc:spChg chg="del">
          <ac:chgData name="Guidero, Elaine M" userId="8df09d3b-bc41-4c3b-b60e-924f1638297f" providerId="ADAL" clId="{01FBE76C-41E5-4DA8-82D6-C2A7D3BE41AD}" dt="2025-07-16T20:12:16.158" v="488" actId="478"/>
          <ac:spMkLst>
            <pc:docMk/>
            <pc:sldMk cId="2543926972" sldId="2142534199"/>
            <ac:spMk id="5" creationId="{37FCBEC1-7DFA-A7D7-9752-72CE8DD2A21D}"/>
          </ac:spMkLst>
        </pc:spChg>
        <pc:spChg chg="del">
          <ac:chgData name="Guidero, Elaine M" userId="8df09d3b-bc41-4c3b-b60e-924f1638297f" providerId="ADAL" clId="{01FBE76C-41E5-4DA8-82D6-C2A7D3BE41AD}" dt="2025-07-16T20:12:18.534" v="489" actId="478"/>
          <ac:spMkLst>
            <pc:docMk/>
            <pc:sldMk cId="2543926972" sldId="2142534199"/>
            <ac:spMk id="7" creationId="{B3806C3D-E233-D02E-EDAB-FE911EA2F2D6}"/>
          </ac:spMkLst>
        </pc:spChg>
        <pc:picChg chg="mod">
          <ac:chgData name="Guidero, Elaine M" userId="8df09d3b-bc41-4c3b-b60e-924f1638297f" providerId="ADAL" clId="{01FBE76C-41E5-4DA8-82D6-C2A7D3BE41AD}" dt="2025-07-16T20:12:12.213" v="487" actId="14826"/>
          <ac:picMkLst>
            <pc:docMk/>
            <pc:sldMk cId="2543926972" sldId="2142534199"/>
            <ac:picMk id="6" creationId="{A601510B-F5C5-A545-AD6C-B50261C0027C}"/>
          </ac:picMkLst>
        </pc:picChg>
        <pc:picChg chg="mod">
          <ac:chgData name="Guidero, Elaine M" userId="8df09d3b-bc41-4c3b-b60e-924f1638297f" providerId="ADAL" clId="{01FBE76C-41E5-4DA8-82D6-C2A7D3BE41AD}" dt="2025-07-16T19:19:40.577" v="463" actId="2085"/>
          <ac:picMkLst>
            <pc:docMk/>
            <pc:sldMk cId="2543926972" sldId="2142534199"/>
            <ac:picMk id="8" creationId="{A2332E14-723E-DD7F-9DFC-15ED06B164C3}"/>
          </ac:picMkLst>
        </pc:picChg>
      </pc:sldChg>
      <pc:sldChg chg="modSp del mod">
        <pc:chgData name="Guidero, Elaine M" userId="8df09d3b-bc41-4c3b-b60e-924f1638297f" providerId="ADAL" clId="{01FBE76C-41E5-4DA8-82D6-C2A7D3BE41AD}" dt="2025-07-16T20:12:27.244" v="491" actId="2696"/>
        <pc:sldMkLst>
          <pc:docMk/>
          <pc:sldMk cId="2326037763" sldId="2142534200"/>
        </pc:sldMkLst>
        <pc:picChg chg="mod">
          <ac:chgData name="Guidero, Elaine M" userId="8df09d3b-bc41-4c3b-b60e-924f1638297f" providerId="ADAL" clId="{01FBE76C-41E5-4DA8-82D6-C2A7D3BE41AD}" dt="2025-07-16T19:19:43.915" v="464" actId="2085"/>
          <ac:picMkLst>
            <pc:docMk/>
            <pc:sldMk cId="2326037763" sldId="2142534200"/>
            <ac:picMk id="7" creationId="{708CF5BC-6025-0F18-2C7E-16216D8689B8}"/>
          </ac:picMkLst>
        </pc:picChg>
      </pc:sldChg>
      <pc:sldChg chg="modSp del mod">
        <pc:chgData name="Guidero, Elaine M" userId="8df09d3b-bc41-4c3b-b60e-924f1638297f" providerId="ADAL" clId="{01FBE76C-41E5-4DA8-82D6-C2A7D3BE41AD}" dt="2025-07-16T20:12:29.460" v="492" actId="2696"/>
        <pc:sldMkLst>
          <pc:docMk/>
          <pc:sldMk cId="41343175" sldId="2142534201"/>
        </pc:sldMkLst>
        <pc:spChg chg="mod">
          <ac:chgData name="Guidero, Elaine M" userId="8df09d3b-bc41-4c3b-b60e-924f1638297f" providerId="ADAL" clId="{01FBE76C-41E5-4DA8-82D6-C2A7D3BE41AD}" dt="2025-07-16T19:20:08.372" v="484" actId="20577"/>
          <ac:spMkLst>
            <pc:docMk/>
            <pc:sldMk cId="41343175" sldId="2142534201"/>
            <ac:spMk id="3" creationId="{06E6C7FE-9829-9808-5F82-339258BAA05C}"/>
          </ac:spMkLst>
        </pc:spChg>
        <pc:picChg chg="mod">
          <ac:chgData name="Guidero, Elaine M" userId="8df09d3b-bc41-4c3b-b60e-924f1638297f" providerId="ADAL" clId="{01FBE76C-41E5-4DA8-82D6-C2A7D3BE41AD}" dt="2025-07-16T19:19:47.359" v="465" actId="2085"/>
          <ac:picMkLst>
            <pc:docMk/>
            <pc:sldMk cId="41343175" sldId="2142534201"/>
            <ac:picMk id="7" creationId="{7EFF4044-0C7C-3D3D-9DB9-8E2492E6E5F7}"/>
          </ac:picMkLst>
        </pc:picChg>
      </pc:sldChg>
      <pc:sldChg chg="addSp delSp modSp add mod delAnim">
        <pc:chgData name="Guidero, Elaine M" userId="8df09d3b-bc41-4c3b-b60e-924f1638297f" providerId="ADAL" clId="{01FBE76C-41E5-4DA8-82D6-C2A7D3BE41AD}" dt="2025-07-17T20:51:36.946" v="3023" actId="1076"/>
        <pc:sldMkLst>
          <pc:docMk/>
          <pc:sldMk cId="2865485287" sldId="2142534202"/>
        </pc:sldMkLst>
        <pc:spChg chg="mod">
          <ac:chgData name="Guidero, Elaine M" userId="8df09d3b-bc41-4c3b-b60e-924f1638297f" providerId="ADAL" clId="{01FBE76C-41E5-4DA8-82D6-C2A7D3BE41AD}" dt="2025-07-16T22:05:55.952" v="1332" actId="207"/>
          <ac:spMkLst>
            <pc:docMk/>
            <pc:sldMk cId="2865485287" sldId="2142534202"/>
            <ac:spMk id="2" creationId="{BE186DA1-4BD4-050F-A6E6-DEAFD0EB23CD}"/>
          </ac:spMkLst>
        </pc:spChg>
        <pc:spChg chg="add mod">
          <ac:chgData name="Guidero, Elaine M" userId="8df09d3b-bc41-4c3b-b60e-924f1638297f" providerId="ADAL" clId="{01FBE76C-41E5-4DA8-82D6-C2A7D3BE41AD}" dt="2025-07-17T20:51:36.946" v="3023" actId="1076"/>
          <ac:spMkLst>
            <pc:docMk/>
            <pc:sldMk cId="2865485287" sldId="2142534202"/>
            <ac:spMk id="4" creationId="{6DADC728-6D24-28D9-7D4E-A28885102505}"/>
          </ac:spMkLst>
        </pc:spChg>
        <pc:spChg chg="del">
          <ac:chgData name="Guidero, Elaine M" userId="8df09d3b-bc41-4c3b-b60e-924f1638297f" providerId="ADAL" clId="{01FBE76C-41E5-4DA8-82D6-C2A7D3BE41AD}" dt="2025-07-16T18:20:08.330" v="33" actId="478"/>
          <ac:spMkLst>
            <pc:docMk/>
            <pc:sldMk cId="2865485287" sldId="2142534202"/>
            <ac:spMk id="10" creationId="{63570111-3720-D9D3-9060-8CB5D107F856}"/>
          </ac:spMkLst>
        </pc:spChg>
        <pc:picChg chg="mod">
          <ac:chgData name="Guidero, Elaine M" userId="8df09d3b-bc41-4c3b-b60e-924f1638297f" providerId="ADAL" clId="{01FBE76C-41E5-4DA8-82D6-C2A7D3BE41AD}" dt="2025-07-16T18:44:57.871" v="156" actId="208"/>
          <ac:picMkLst>
            <pc:docMk/>
            <pc:sldMk cId="2865485287" sldId="2142534202"/>
            <ac:picMk id="11" creationId="{94A0872B-A770-D5DC-466E-9E1F413E8832}"/>
          </ac:picMkLst>
        </pc:picChg>
        <pc:picChg chg="mod">
          <ac:chgData name="Guidero, Elaine M" userId="8df09d3b-bc41-4c3b-b60e-924f1638297f" providerId="ADAL" clId="{01FBE76C-41E5-4DA8-82D6-C2A7D3BE41AD}" dt="2025-07-16T18:25:51.024" v="45" actId="14826"/>
          <ac:picMkLst>
            <pc:docMk/>
            <pc:sldMk cId="2865485287" sldId="2142534202"/>
            <ac:picMk id="12" creationId="{D08FDDE0-3CA9-EC34-8560-ADBFB9664CCE}"/>
          </ac:picMkLst>
        </pc:picChg>
      </pc:sldChg>
      <pc:sldChg chg="modSp add mod modNotesTx">
        <pc:chgData name="Guidero, Elaine M" userId="8df09d3b-bc41-4c3b-b60e-924f1638297f" providerId="ADAL" clId="{01FBE76C-41E5-4DA8-82D6-C2A7D3BE41AD}" dt="2025-07-17T18:12:40.589" v="2902" actId="20577"/>
        <pc:sldMkLst>
          <pc:docMk/>
          <pc:sldMk cId="2727401169" sldId="2142534203"/>
        </pc:sldMkLst>
        <pc:spChg chg="mod">
          <ac:chgData name="Guidero, Elaine M" userId="8df09d3b-bc41-4c3b-b60e-924f1638297f" providerId="ADAL" clId="{01FBE76C-41E5-4DA8-82D6-C2A7D3BE41AD}" dt="2025-07-16T18:44:46.987" v="154" actId="20577"/>
          <ac:spMkLst>
            <pc:docMk/>
            <pc:sldMk cId="2727401169" sldId="2142534203"/>
            <ac:spMk id="3" creationId="{06E6C7FE-9829-9808-5F82-339258BAA05C}"/>
          </ac:spMkLst>
        </pc:spChg>
        <pc:spChg chg="mod">
          <ac:chgData name="Guidero, Elaine M" userId="8df09d3b-bc41-4c3b-b60e-924f1638297f" providerId="ADAL" clId="{01FBE76C-41E5-4DA8-82D6-C2A7D3BE41AD}" dt="2025-07-16T22:05:47.582" v="1330" actId="207"/>
          <ac:spMkLst>
            <pc:docMk/>
            <pc:sldMk cId="2727401169" sldId="2142534203"/>
            <ac:spMk id="10" creationId="{63570111-3720-D9D3-9060-8CB5D107F856}"/>
          </ac:spMkLst>
        </pc:spChg>
        <pc:picChg chg="mod">
          <ac:chgData name="Guidero, Elaine M" userId="8df09d3b-bc41-4c3b-b60e-924f1638297f" providerId="ADAL" clId="{01FBE76C-41E5-4DA8-82D6-C2A7D3BE41AD}" dt="2025-07-16T18:45:04.486" v="157" actId="208"/>
          <ac:picMkLst>
            <pc:docMk/>
            <pc:sldMk cId="2727401169" sldId="2142534203"/>
            <ac:picMk id="11" creationId="{94A0872B-A770-D5DC-466E-9E1F413E8832}"/>
          </ac:picMkLst>
        </pc:picChg>
      </pc:sldChg>
      <pc:sldChg chg="modSp add mod modNotesTx">
        <pc:chgData name="Guidero, Elaine M" userId="8df09d3b-bc41-4c3b-b60e-924f1638297f" providerId="ADAL" clId="{01FBE76C-41E5-4DA8-82D6-C2A7D3BE41AD}" dt="2025-07-17T18:12:42.332" v="2903" actId="20577"/>
        <pc:sldMkLst>
          <pc:docMk/>
          <pc:sldMk cId="171571563" sldId="2142534204"/>
        </pc:sldMkLst>
        <pc:spChg chg="mod">
          <ac:chgData name="Guidero, Elaine M" userId="8df09d3b-bc41-4c3b-b60e-924f1638297f" providerId="ADAL" clId="{01FBE76C-41E5-4DA8-82D6-C2A7D3BE41AD}" dt="2025-07-16T18:46:55.171" v="237" actId="6549"/>
          <ac:spMkLst>
            <pc:docMk/>
            <pc:sldMk cId="171571563" sldId="2142534204"/>
            <ac:spMk id="3" creationId="{06E6C7FE-9829-9808-5F82-339258BAA05C}"/>
          </ac:spMkLst>
        </pc:spChg>
        <pc:spChg chg="mod">
          <ac:chgData name="Guidero, Elaine M" userId="8df09d3b-bc41-4c3b-b60e-924f1638297f" providerId="ADAL" clId="{01FBE76C-41E5-4DA8-82D6-C2A7D3BE41AD}" dt="2025-07-16T22:05:40.830" v="1329" actId="207"/>
          <ac:spMkLst>
            <pc:docMk/>
            <pc:sldMk cId="171571563" sldId="2142534204"/>
            <ac:spMk id="10" creationId="{63570111-3720-D9D3-9060-8CB5D107F856}"/>
          </ac:spMkLst>
        </pc:spChg>
        <pc:picChg chg="mod">
          <ac:chgData name="Guidero, Elaine M" userId="8df09d3b-bc41-4c3b-b60e-924f1638297f" providerId="ADAL" clId="{01FBE76C-41E5-4DA8-82D6-C2A7D3BE41AD}" dt="2025-07-16T18:45:07.511" v="158" actId="208"/>
          <ac:picMkLst>
            <pc:docMk/>
            <pc:sldMk cId="171571563" sldId="2142534204"/>
            <ac:picMk id="11" creationId="{94A0872B-A770-D5DC-466E-9E1F413E8832}"/>
          </ac:picMkLst>
        </pc:picChg>
        <pc:picChg chg="mod">
          <ac:chgData name="Guidero, Elaine M" userId="8df09d3b-bc41-4c3b-b60e-924f1638297f" providerId="ADAL" clId="{01FBE76C-41E5-4DA8-82D6-C2A7D3BE41AD}" dt="2025-07-16T18:27:01.670" v="50" actId="14826"/>
          <ac:picMkLst>
            <pc:docMk/>
            <pc:sldMk cId="171571563" sldId="2142534204"/>
            <ac:picMk id="12" creationId="{D08FDDE0-3CA9-EC34-8560-ADBFB9664CCE}"/>
          </ac:picMkLst>
        </pc:picChg>
      </pc:sldChg>
      <pc:sldChg chg="modSp add mod modNotesTx">
        <pc:chgData name="Guidero, Elaine M" userId="8df09d3b-bc41-4c3b-b60e-924f1638297f" providerId="ADAL" clId="{01FBE76C-41E5-4DA8-82D6-C2A7D3BE41AD}" dt="2025-07-17T18:12:44.055" v="2904" actId="20577"/>
        <pc:sldMkLst>
          <pc:docMk/>
          <pc:sldMk cId="3981686128" sldId="2142534205"/>
        </pc:sldMkLst>
        <pc:spChg chg="mod">
          <ac:chgData name="Guidero, Elaine M" userId="8df09d3b-bc41-4c3b-b60e-924f1638297f" providerId="ADAL" clId="{01FBE76C-41E5-4DA8-82D6-C2A7D3BE41AD}" dt="2025-07-16T18:46:49.993" v="234" actId="20577"/>
          <ac:spMkLst>
            <pc:docMk/>
            <pc:sldMk cId="3981686128" sldId="2142534205"/>
            <ac:spMk id="3" creationId="{06E6C7FE-9829-9808-5F82-339258BAA05C}"/>
          </ac:spMkLst>
        </pc:spChg>
        <pc:spChg chg="mod">
          <ac:chgData name="Guidero, Elaine M" userId="8df09d3b-bc41-4c3b-b60e-924f1638297f" providerId="ADAL" clId="{01FBE76C-41E5-4DA8-82D6-C2A7D3BE41AD}" dt="2025-07-16T22:06:04.786" v="1334" actId="207"/>
          <ac:spMkLst>
            <pc:docMk/>
            <pc:sldMk cId="3981686128" sldId="2142534205"/>
            <ac:spMk id="10" creationId="{63570111-3720-D9D3-9060-8CB5D107F856}"/>
          </ac:spMkLst>
        </pc:spChg>
        <pc:picChg chg="mod">
          <ac:chgData name="Guidero, Elaine M" userId="8df09d3b-bc41-4c3b-b60e-924f1638297f" providerId="ADAL" clId="{01FBE76C-41E5-4DA8-82D6-C2A7D3BE41AD}" dt="2025-07-16T18:45:10.261" v="159" actId="208"/>
          <ac:picMkLst>
            <pc:docMk/>
            <pc:sldMk cId="3981686128" sldId="2142534205"/>
            <ac:picMk id="11" creationId="{94A0872B-A770-D5DC-466E-9E1F413E8832}"/>
          </ac:picMkLst>
        </pc:picChg>
        <pc:picChg chg="mod">
          <ac:chgData name="Guidero, Elaine M" userId="8df09d3b-bc41-4c3b-b60e-924f1638297f" providerId="ADAL" clId="{01FBE76C-41E5-4DA8-82D6-C2A7D3BE41AD}" dt="2025-07-16T18:30:35.260" v="62" actId="14826"/>
          <ac:picMkLst>
            <pc:docMk/>
            <pc:sldMk cId="3981686128" sldId="2142534205"/>
            <ac:picMk id="12" creationId="{D08FDDE0-3CA9-EC34-8560-ADBFB9664CCE}"/>
          </ac:picMkLst>
        </pc:picChg>
      </pc:sldChg>
      <pc:sldChg chg="addSp modSp add mod modAnim modNotesTx">
        <pc:chgData name="Guidero, Elaine M" userId="8df09d3b-bc41-4c3b-b60e-924f1638297f" providerId="ADAL" clId="{01FBE76C-41E5-4DA8-82D6-C2A7D3BE41AD}" dt="2025-07-17T18:12:45.558" v="2905" actId="20577"/>
        <pc:sldMkLst>
          <pc:docMk/>
          <pc:sldMk cId="4265457856" sldId="2142534206"/>
        </pc:sldMkLst>
        <pc:spChg chg="add mod">
          <ac:chgData name="Guidero, Elaine M" userId="8df09d3b-bc41-4c3b-b60e-924f1638297f" providerId="ADAL" clId="{01FBE76C-41E5-4DA8-82D6-C2A7D3BE41AD}" dt="2025-07-16T19:14:55.971" v="436" actId="208"/>
          <ac:spMkLst>
            <pc:docMk/>
            <pc:sldMk cId="4265457856" sldId="2142534206"/>
            <ac:spMk id="2" creationId="{CE87E40D-48FA-FB73-C098-4A3F3B9F3EA9}"/>
          </ac:spMkLst>
        </pc:spChg>
        <pc:spChg chg="mod">
          <ac:chgData name="Guidero, Elaine M" userId="8df09d3b-bc41-4c3b-b60e-924f1638297f" providerId="ADAL" clId="{01FBE76C-41E5-4DA8-82D6-C2A7D3BE41AD}" dt="2025-07-16T18:47:03.626" v="257" actId="20577"/>
          <ac:spMkLst>
            <pc:docMk/>
            <pc:sldMk cId="4265457856" sldId="2142534206"/>
            <ac:spMk id="3" creationId="{06E6C7FE-9829-9808-5F82-339258BAA05C}"/>
          </ac:spMkLst>
        </pc:spChg>
        <pc:spChg chg="mod">
          <ac:chgData name="Guidero, Elaine M" userId="8df09d3b-bc41-4c3b-b60e-924f1638297f" providerId="ADAL" clId="{01FBE76C-41E5-4DA8-82D6-C2A7D3BE41AD}" dt="2025-07-16T22:06:09.619" v="1336" actId="207"/>
          <ac:spMkLst>
            <pc:docMk/>
            <pc:sldMk cId="4265457856" sldId="2142534206"/>
            <ac:spMk id="10" creationId="{63570111-3720-D9D3-9060-8CB5D107F856}"/>
          </ac:spMkLst>
        </pc:spChg>
        <pc:picChg chg="mod">
          <ac:chgData name="Guidero, Elaine M" userId="8df09d3b-bc41-4c3b-b60e-924f1638297f" providerId="ADAL" clId="{01FBE76C-41E5-4DA8-82D6-C2A7D3BE41AD}" dt="2025-07-16T18:45:12.820" v="160" actId="208"/>
          <ac:picMkLst>
            <pc:docMk/>
            <pc:sldMk cId="4265457856" sldId="2142534206"/>
            <ac:picMk id="11" creationId="{94A0872B-A770-D5DC-466E-9E1F413E8832}"/>
          </ac:picMkLst>
        </pc:picChg>
        <pc:picChg chg="mod">
          <ac:chgData name="Guidero, Elaine M" userId="8df09d3b-bc41-4c3b-b60e-924f1638297f" providerId="ADAL" clId="{01FBE76C-41E5-4DA8-82D6-C2A7D3BE41AD}" dt="2025-07-16T18:31:10.167" v="77" actId="14826"/>
          <ac:picMkLst>
            <pc:docMk/>
            <pc:sldMk cId="4265457856" sldId="2142534206"/>
            <ac:picMk id="12" creationId="{D08FDDE0-3CA9-EC34-8560-ADBFB9664CCE}"/>
          </ac:picMkLst>
        </pc:picChg>
      </pc:sldChg>
      <pc:sldChg chg="addSp delSp modSp add mod delAnim modAnim modNotesTx">
        <pc:chgData name="Guidero, Elaine M" userId="8df09d3b-bc41-4c3b-b60e-924f1638297f" providerId="ADAL" clId="{01FBE76C-41E5-4DA8-82D6-C2A7D3BE41AD}" dt="2025-07-17T18:12:46.984" v="2906" actId="20577"/>
        <pc:sldMkLst>
          <pc:docMk/>
          <pc:sldMk cId="3496485466" sldId="2142534207"/>
        </pc:sldMkLst>
        <pc:spChg chg="del">
          <ac:chgData name="Guidero, Elaine M" userId="8df09d3b-bc41-4c3b-b60e-924f1638297f" providerId="ADAL" clId="{01FBE76C-41E5-4DA8-82D6-C2A7D3BE41AD}" dt="2025-07-16T18:42:51.490" v="138" actId="478"/>
          <ac:spMkLst>
            <pc:docMk/>
            <pc:sldMk cId="3496485466" sldId="2142534207"/>
            <ac:spMk id="2" creationId="{CE87E40D-48FA-FB73-C098-4A3F3B9F3EA9}"/>
          </ac:spMkLst>
        </pc:spChg>
        <pc:spChg chg="mod">
          <ac:chgData name="Guidero, Elaine M" userId="8df09d3b-bc41-4c3b-b60e-924f1638297f" providerId="ADAL" clId="{01FBE76C-41E5-4DA8-82D6-C2A7D3BE41AD}" dt="2025-07-16T18:48:00.667" v="277" actId="20577"/>
          <ac:spMkLst>
            <pc:docMk/>
            <pc:sldMk cId="3496485466" sldId="2142534207"/>
            <ac:spMk id="3" creationId="{06E6C7FE-9829-9808-5F82-339258BAA05C}"/>
          </ac:spMkLst>
        </pc:spChg>
        <pc:spChg chg="add mod">
          <ac:chgData name="Guidero, Elaine M" userId="8df09d3b-bc41-4c3b-b60e-924f1638297f" providerId="ADAL" clId="{01FBE76C-41E5-4DA8-82D6-C2A7D3BE41AD}" dt="2025-07-16T22:06:13.774" v="1338" actId="207"/>
          <ac:spMkLst>
            <pc:docMk/>
            <pc:sldMk cId="3496485466" sldId="2142534207"/>
            <ac:spMk id="6" creationId="{1D1BDADF-9910-A52B-5E90-90B6D49C5546}"/>
          </ac:spMkLst>
        </pc:spChg>
        <pc:spChg chg="del">
          <ac:chgData name="Guidero, Elaine M" userId="8df09d3b-bc41-4c3b-b60e-924f1638297f" providerId="ADAL" clId="{01FBE76C-41E5-4DA8-82D6-C2A7D3BE41AD}" dt="2025-07-16T18:41:49.960" v="125" actId="478"/>
          <ac:spMkLst>
            <pc:docMk/>
            <pc:sldMk cId="3496485466" sldId="2142534207"/>
            <ac:spMk id="10" creationId="{63570111-3720-D9D3-9060-8CB5D107F856}"/>
          </ac:spMkLst>
        </pc:spChg>
        <pc:picChg chg="add del mod modCrop">
          <ac:chgData name="Guidero, Elaine M" userId="8df09d3b-bc41-4c3b-b60e-924f1638297f" providerId="ADAL" clId="{01FBE76C-41E5-4DA8-82D6-C2A7D3BE41AD}" dt="2025-07-16T18:42:46.480" v="137" actId="478"/>
          <ac:picMkLst>
            <pc:docMk/>
            <pc:sldMk cId="3496485466" sldId="2142534207"/>
            <ac:picMk id="5" creationId="{C6C9823D-D353-DAC9-7ACA-DC047B45A567}"/>
          </ac:picMkLst>
        </pc:picChg>
        <pc:picChg chg="mod">
          <ac:chgData name="Guidero, Elaine M" userId="8df09d3b-bc41-4c3b-b60e-924f1638297f" providerId="ADAL" clId="{01FBE76C-41E5-4DA8-82D6-C2A7D3BE41AD}" dt="2025-07-16T18:45:15.394" v="161" actId="208"/>
          <ac:picMkLst>
            <pc:docMk/>
            <pc:sldMk cId="3496485466" sldId="2142534207"/>
            <ac:picMk id="11" creationId="{94A0872B-A770-D5DC-466E-9E1F413E8832}"/>
          </ac:picMkLst>
        </pc:picChg>
        <pc:picChg chg="mod">
          <ac:chgData name="Guidero, Elaine M" userId="8df09d3b-bc41-4c3b-b60e-924f1638297f" providerId="ADAL" clId="{01FBE76C-41E5-4DA8-82D6-C2A7D3BE41AD}" dt="2025-07-16T18:43:34.100" v="139" actId="14826"/>
          <ac:picMkLst>
            <pc:docMk/>
            <pc:sldMk cId="3496485466" sldId="2142534207"/>
            <ac:picMk id="12" creationId="{D08FDDE0-3CA9-EC34-8560-ADBFB9664CCE}"/>
          </ac:picMkLst>
        </pc:picChg>
      </pc:sldChg>
      <pc:sldChg chg="modSp add mod modNotesTx">
        <pc:chgData name="Guidero, Elaine M" userId="8df09d3b-bc41-4c3b-b60e-924f1638297f" providerId="ADAL" clId="{01FBE76C-41E5-4DA8-82D6-C2A7D3BE41AD}" dt="2025-07-17T18:12:48.276" v="2907" actId="20577"/>
        <pc:sldMkLst>
          <pc:docMk/>
          <pc:sldMk cId="1072492942" sldId="2142534208"/>
        </pc:sldMkLst>
        <pc:spChg chg="mod">
          <ac:chgData name="Guidero, Elaine M" userId="8df09d3b-bc41-4c3b-b60e-924f1638297f" providerId="ADAL" clId="{01FBE76C-41E5-4DA8-82D6-C2A7D3BE41AD}" dt="2025-07-16T19:14:38.295" v="431" actId="208"/>
          <ac:spMkLst>
            <pc:docMk/>
            <pc:sldMk cId="1072492942" sldId="2142534208"/>
            <ac:spMk id="2" creationId="{CE87E40D-48FA-FB73-C098-4A3F3B9F3EA9}"/>
          </ac:spMkLst>
        </pc:spChg>
        <pc:spChg chg="mod">
          <ac:chgData name="Guidero, Elaine M" userId="8df09d3b-bc41-4c3b-b60e-924f1638297f" providerId="ADAL" clId="{01FBE76C-41E5-4DA8-82D6-C2A7D3BE41AD}" dt="2025-07-16T18:48:50.956" v="315" actId="20577"/>
          <ac:spMkLst>
            <pc:docMk/>
            <pc:sldMk cId="1072492942" sldId="2142534208"/>
            <ac:spMk id="3" creationId="{06E6C7FE-9829-9808-5F82-339258BAA05C}"/>
          </ac:spMkLst>
        </pc:spChg>
        <pc:picChg chg="mod">
          <ac:chgData name="Guidero, Elaine M" userId="8df09d3b-bc41-4c3b-b60e-924f1638297f" providerId="ADAL" clId="{01FBE76C-41E5-4DA8-82D6-C2A7D3BE41AD}" dt="2025-07-16T18:48:30.127" v="282" actId="2085"/>
          <ac:picMkLst>
            <pc:docMk/>
            <pc:sldMk cId="1072492942" sldId="2142534208"/>
            <ac:picMk id="5" creationId="{C6C9823D-D353-DAC9-7ACA-DC047B45A567}"/>
          </ac:picMkLst>
        </pc:picChg>
        <pc:picChg chg="mod">
          <ac:chgData name="Guidero, Elaine M" userId="8df09d3b-bc41-4c3b-b60e-924f1638297f" providerId="ADAL" clId="{01FBE76C-41E5-4DA8-82D6-C2A7D3BE41AD}" dt="2025-07-16T18:45:18.943" v="162" actId="208"/>
          <ac:picMkLst>
            <pc:docMk/>
            <pc:sldMk cId="1072492942" sldId="2142534208"/>
            <ac:picMk id="11" creationId="{94A0872B-A770-D5DC-466E-9E1F413E8832}"/>
          </ac:picMkLst>
        </pc:picChg>
        <pc:picChg chg="mod">
          <ac:chgData name="Guidero, Elaine M" userId="8df09d3b-bc41-4c3b-b60e-924f1638297f" providerId="ADAL" clId="{01FBE76C-41E5-4DA8-82D6-C2A7D3BE41AD}" dt="2025-07-16T18:43:41.634" v="140" actId="14826"/>
          <ac:picMkLst>
            <pc:docMk/>
            <pc:sldMk cId="1072492942" sldId="2142534208"/>
            <ac:picMk id="12" creationId="{D08FDDE0-3CA9-EC34-8560-ADBFB9664CCE}"/>
          </ac:picMkLst>
        </pc:picChg>
      </pc:sldChg>
      <pc:sldChg chg="addSp delSp modSp add mod modAnim modNotesTx">
        <pc:chgData name="Guidero, Elaine M" userId="8df09d3b-bc41-4c3b-b60e-924f1638297f" providerId="ADAL" clId="{01FBE76C-41E5-4DA8-82D6-C2A7D3BE41AD}" dt="2025-07-17T18:12:49.739" v="2908" actId="20577"/>
        <pc:sldMkLst>
          <pc:docMk/>
          <pc:sldMk cId="1514740605" sldId="2142534209"/>
        </pc:sldMkLst>
        <pc:spChg chg="del">
          <ac:chgData name="Guidero, Elaine M" userId="8df09d3b-bc41-4c3b-b60e-924f1638297f" providerId="ADAL" clId="{01FBE76C-41E5-4DA8-82D6-C2A7D3BE41AD}" dt="2025-07-16T19:08:19.487" v="336" actId="478"/>
          <ac:spMkLst>
            <pc:docMk/>
            <pc:sldMk cId="1514740605" sldId="2142534209"/>
            <ac:spMk id="2" creationId="{CE87E40D-48FA-FB73-C098-4A3F3B9F3EA9}"/>
          </ac:spMkLst>
        </pc:spChg>
        <pc:spChg chg="mod">
          <ac:chgData name="Guidero, Elaine M" userId="8df09d3b-bc41-4c3b-b60e-924f1638297f" providerId="ADAL" clId="{01FBE76C-41E5-4DA8-82D6-C2A7D3BE41AD}" dt="2025-07-16T19:08:14.222" v="335" actId="20577"/>
          <ac:spMkLst>
            <pc:docMk/>
            <pc:sldMk cId="1514740605" sldId="2142534209"/>
            <ac:spMk id="3" creationId="{06E6C7FE-9829-9808-5F82-339258BAA05C}"/>
          </ac:spMkLst>
        </pc:spChg>
        <pc:spChg chg="add mod">
          <ac:chgData name="Guidero, Elaine M" userId="8df09d3b-bc41-4c3b-b60e-924f1638297f" providerId="ADAL" clId="{01FBE76C-41E5-4DA8-82D6-C2A7D3BE41AD}" dt="2025-07-16T19:14:33.844" v="430" actId="208"/>
          <ac:spMkLst>
            <pc:docMk/>
            <pc:sldMk cId="1514740605" sldId="2142534209"/>
            <ac:spMk id="4" creationId="{EA464F20-65C9-CC26-11F6-031E5F52DB65}"/>
          </ac:spMkLst>
        </pc:spChg>
        <pc:picChg chg="del">
          <ac:chgData name="Guidero, Elaine M" userId="8df09d3b-bc41-4c3b-b60e-924f1638297f" providerId="ADAL" clId="{01FBE76C-41E5-4DA8-82D6-C2A7D3BE41AD}" dt="2025-07-16T19:07:26.118" v="319" actId="478"/>
          <ac:picMkLst>
            <pc:docMk/>
            <pc:sldMk cId="1514740605" sldId="2142534209"/>
            <ac:picMk id="5" creationId="{C6C9823D-D353-DAC9-7ACA-DC047B45A567}"/>
          </ac:picMkLst>
        </pc:picChg>
        <pc:picChg chg="del">
          <ac:chgData name="Guidero, Elaine M" userId="8df09d3b-bc41-4c3b-b60e-924f1638297f" providerId="ADAL" clId="{01FBE76C-41E5-4DA8-82D6-C2A7D3BE41AD}" dt="2025-07-16T19:13:36.298" v="398" actId="478"/>
          <ac:picMkLst>
            <pc:docMk/>
            <pc:sldMk cId="1514740605" sldId="2142534209"/>
            <ac:picMk id="11" creationId="{94A0872B-A770-D5DC-466E-9E1F413E8832}"/>
          </ac:picMkLst>
        </pc:picChg>
        <pc:picChg chg="mod">
          <ac:chgData name="Guidero, Elaine M" userId="8df09d3b-bc41-4c3b-b60e-924f1638297f" providerId="ADAL" clId="{01FBE76C-41E5-4DA8-82D6-C2A7D3BE41AD}" dt="2025-07-16T19:08:59.514" v="339" actId="14826"/>
          <ac:picMkLst>
            <pc:docMk/>
            <pc:sldMk cId="1514740605" sldId="2142534209"/>
            <ac:picMk id="12" creationId="{D08FDDE0-3CA9-EC34-8560-ADBFB9664CCE}"/>
          </ac:picMkLst>
        </pc:picChg>
      </pc:sldChg>
      <pc:sldChg chg="add del">
        <pc:chgData name="Guidero, Elaine M" userId="8df09d3b-bc41-4c3b-b60e-924f1638297f" providerId="ADAL" clId="{01FBE76C-41E5-4DA8-82D6-C2A7D3BE41AD}" dt="2025-07-16T19:07:19.996" v="317" actId="2890"/>
        <pc:sldMkLst>
          <pc:docMk/>
          <pc:sldMk cId="3031091841" sldId="2142534209"/>
        </pc:sldMkLst>
      </pc:sldChg>
      <pc:sldChg chg="addSp delSp modSp add mod modAnim modNotesTx">
        <pc:chgData name="Guidero, Elaine M" userId="8df09d3b-bc41-4c3b-b60e-924f1638297f" providerId="ADAL" clId="{01FBE76C-41E5-4DA8-82D6-C2A7D3BE41AD}" dt="2025-07-17T18:12:53.400" v="2911" actId="20577"/>
        <pc:sldMkLst>
          <pc:docMk/>
          <pc:sldMk cId="800743597" sldId="2142534210"/>
        </pc:sldMkLst>
        <pc:spChg chg="add mod">
          <ac:chgData name="Guidero, Elaine M" userId="8df09d3b-bc41-4c3b-b60e-924f1638297f" providerId="ADAL" clId="{01FBE76C-41E5-4DA8-82D6-C2A7D3BE41AD}" dt="2025-07-16T19:14:29.544" v="429" actId="208"/>
          <ac:spMkLst>
            <pc:docMk/>
            <pc:sldMk cId="800743597" sldId="2142534210"/>
            <ac:spMk id="2" creationId="{C90EE4B7-195B-80F0-9D1D-FDB3629AEA20}"/>
          </ac:spMkLst>
        </pc:spChg>
        <pc:picChg chg="del">
          <ac:chgData name="Guidero, Elaine M" userId="8df09d3b-bc41-4c3b-b60e-924f1638297f" providerId="ADAL" clId="{01FBE76C-41E5-4DA8-82D6-C2A7D3BE41AD}" dt="2025-07-16T19:13:37.809" v="399" actId="478"/>
          <ac:picMkLst>
            <pc:docMk/>
            <pc:sldMk cId="800743597" sldId="2142534210"/>
            <ac:picMk id="11" creationId="{94A0872B-A770-D5DC-466E-9E1F413E8832}"/>
          </ac:picMkLst>
        </pc:picChg>
      </pc:sldChg>
      <pc:sldChg chg="delSp modSp add mod delAnim modNotesTx">
        <pc:chgData name="Guidero, Elaine M" userId="8df09d3b-bc41-4c3b-b60e-924f1638297f" providerId="ADAL" clId="{01FBE76C-41E5-4DA8-82D6-C2A7D3BE41AD}" dt="2025-07-17T18:12:55.638" v="2912" actId="20577"/>
        <pc:sldMkLst>
          <pc:docMk/>
          <pc:sldMk cId="3802252611" sldId="2142534211"/>
        </pc:sldMkLst>
        <pc:spChg chg="del">
          <ac:chgData name="Guidero, Elaine M" userId="8df09d3b-bc41-4c3b-b60e-924f1638297f" providerId="ADAL" clId="{01FBE76C-41E5-4DA8-82D6-C2A7D3BE41AD}" dt="2025-07-16T19:10:48.297" v="368" actId="478"/>
          <ac:spMkLst>
            <pc:docMk/>
            <pc:sldMk cId="3802252611" sldId="2142534211"/>
            <ac:spMk id="2" creationId="{C90EE4B7-195B-80F0-9D1D-FDB3629AEA20}"/>
          </ac:spMkLst>
        </pc:spChg>
        <pc:picChg chg="del">
          <ac:chgData name="Guidero, Elaine M" userId="8df09d3b-bc41-4c3b-b60e-924f1638297f" providerId="ADAL" clId="{01FBE76C-41E5-4DA8-82D6-C2A7D3BE41AD}" dt="2025-07-16T19:13:39.312" v="400" actId="478"/>
          <ac:picMkLst>
            <pc:docMk/>
            <pc:sldMk cId="3802252611" sldId="2142534211"/>
            <ac:picMk id="11" creationId="{94A0872B-A770-D5DC-466E-9E1F413E8832}"/>
          </ac:picMkLst>
        </pc:picChg>
        <pc:picChg chg="mod">
          <ac:chgData name="Guidero, Elaine M" userId="8df09d3b-bc41-4c3b-b60e-924f1638297f" providerId="ADAL" clId="{01FBE76C-41E5-4DA8-82D6-C2A7D3BE41AD}" dt="2025-07-16T19:10:46.111" v="367" actId="14826"/>
          <ac:picMkLst>
            <pc:docMk/>
            <pc:sldMk cId="3802252611" sldId="2142534211"/>
            <ac:picMk id="12" creationId="{D08FDDE0-3CA9-EC34-8560-ADBFB9664CCE}"/>
          </ac:picMkLst>
        </pc:picChg>
      </pc:sldChg>
      <pc:sldChg chg="addSp delSp modSp add mod modAnim modNotesTx">
        <pc:chgData name="Guidero, Elaine M" userId="8df09d3b-bc41-4c3b-b60e-924f1638297f" providerId="ADAL" clId="{01FBE76C-41E5-4DA8-82D6-C2A7D3BE41AD}" dt="2025-07-17T18:12:57.396" v="2913" actId="20577"/>
        <pc:sldMkLst>
          <pc:docMk/>
          <pc:sldMk cId="3677859164" sldId="2142534212"/>
        </pc:sldMkLst>
        <pc:spChg chg="add del mod">
          <ac:chgData name="Guidero, Elaine M" userId="8df09d3b-bc41-4c3b-b60e-924f1638297f" providerId="ADAL" clId="{01FBE76C-41E5-4DA8-82D6-C2A7D3BE41AD}" dt="2025-07-16T19:16:22.425" v="447" actId="478"/>
          <ac:spMkLst>
            <pc:docMk/>
            <pc:sldMk cId="3677859164" sldId="2142534212"/>
            <ac:spMk id="2" creationId="{07DBF1BE-6BFE-1EDA-1A9B-1537D9BD22D2}"/>
          </ac:spMkLst>
        </pc:spChg>
        <pc:spChg chg="mod">
          <ac:chgData name="Guidero, Elaine M" userId="8df09d3b-bc41-4c3b-b60e-924f1638297f" providerId="ADAL" clId="{01FBE76C-41E5-4DA8-82D6-C2A7D3BE41AD}" dt="2025-07-16T19:14:01.661" v="424" actId="20577"/>
          <ac:spMkLst>
            <pc:docMk/>
            <pc:sldMk cId="3677859164" sldId="2142534212"/>
            <ac:spMk id="3" creationId="{06E6C7FE-9829-9808-5F82-339258BAA05C}"/>
          </ac:spMkLst>
        </pc:spChg>
        <pc:spChg chg="add mod">
          <ac:chgData name="Guidero, Elaine M" userId="8df09d3b-bc41-4c3b-b60e-924f1638297f" providerId="ADAL" clId="{01FBE76C-41E5-4DA8-82D6-C2A7D3BE41AD}" dt="2025-07-16T22:06:32.427" v="1340" actId="207"/>
          <ac:spMkLst>
            <pc:docMk/>
            <pc:sldMk cId="3677859164" sldId="2142534212"/>
            <ac:spMk id="4" creationId="{C5179090-AF1C-5323-51F2-88FEE2452EB6}"/>
          </ac:spMkLst>
        </pc:spChg>
        <pc:spChg chg="add mod">
          <ac:chgData name="Guidero, Elaine M" userId="8df09d3b-bc41-4c3b-b60e-924f1638297f" providerId="ADAL" clId="{01FBE76C-41E5-4DA8-82D6-C2A7D3BE41AD}" dt="2025-07-16T19:16:54.783" v="459" actId="14100"/>
          <ac:spMkLst>
            <pc:docMk/>
            <pc:sldMk cId="3677859164" sldId="2142534212"/>
            <ac:spMk id="5" creationId="{440216A6-F984-854C-5A5A-BE03CB67E5E5}"/>
          </ac:spMkLst>
        </pc:spChg>
        <pc:picChg chg="mod">
          <ac:chgData name="Guidero, Elaine M" userId="8df09d3b-bc41-4c3b-b60e-924f1638297f" providerId="ADAL" clId="{01FBE76C-41E5-4DA8-82D6-C2A7D3BE41AD}" dt="2025-07-16T19:16:15.024" v="446" actId="14826"/>
          <ac:picMkLst>
            <pc:docMk/>
            <pc:sldMk cId="3677859164" sldId="2142534212"/>
            <ac:picMk id="12" creationId="{D08FDDE0-3CA9-EC34-8560-ADBFB9664CCE}"/>
          </ac:picMkLst>
        </pc:picChg>
      </pc:sldChg>
      <pc:sldChg chg="addSp delSp modSp add mod delAnim modAnim modNotesTx">
        <pc:chgData name="Guidero, Elaine M" userId="8df09d3b-bc41-4c3b-b60e-924f1638297f" providerId="ADAL" clId="{01FBE76C-41E5-4DA8-82D6-C2A7D3BE41AD}" dt="2025-07-16T22:17:36.707" v="1389" actId="14100"/>
        <pc:sldMkLst>
          <pc:docMk/>
          <pc:sldMk cId="2688961760" sldId="2142534213"/>
        </pc:sldMkLst>
        <pc:spChg chg="del mod">
          <ac:chgData name="Guidero, Elaine M" userId="8df09d3b-bc41-4c3b-b60e-924f1638297f" providerId="ADAL" clId="{01FBE76C-41E5-4DA8-82D6-C2A7D3BE41AD}" dt="2025-07-16T20:12:48.289" v="497" actId="478"/>
          <ac:spMkLst>
            <pc:docMk/>
            <pc:sldMk cId="2688961760" sldId="2142534213"/>
            <ac:spMk id="2" creationId="{1B181B1F-3A34-9467-003A-91874FB360C8}"/>
          </ac:spMkLst>
        </pc:spChg>
        <pc:spChg chg="add mod">
          <ac:chgData name="Guidero, Elaine M" userId="8df09d3b-bc41-4c3b-b60e-924f1638297f" providerId="ADAL" clId="{01FBE76C-41E5-4DA8-82D6-C2A7D3BE41AD}" dt="2025-07-16T22:17:36.707" v="1389" actId="14100"/>
          <ac:spMkLst>
            <pc:docMk/>
            <pc:sldMk cId="2688961760" sldId="2142534213"/>
            <ac:spMk id="4" creationId="{E043A18C-F962-A764-B31B-46509925FDF7}"/>
          </ac:spMkLst>
        </pc:spChg>
        <pc:picChg chg="mod">
          <ac:chgData name="Guidero, Elaine M" userId="8df09d3b-bc41-4c3b-b60e-924f1638297f" providerId="ADAL" clId="{01FBE76C-41E5-4DA8-82D6-C2A7D3BE41AD}" dt="2025-07-16T20:12:41.946" v="495" actId="14826"/>
          <ac:picMkLst>
            <pc:docMk/>
            <pc:sldMk cId="2688961760" sldId="2142534213"/>
            <ac:picMk id="6" creationId="{A601510B-F5C5-A545-AD6C-B50261C0027C}"/>
          </ac:picMkLst>
        </pc:picChg>
      </pc:sldChg>
      <pc:sldChg chg="add del">
        <pc:chgData name="Guidero, Elaine M" userId="8df09d3b-bc41-4c3b-b60e-924f1638297f" providerId="ADAL" clId="{01FBE76C-41E5-4DA8-82D6-C2A7D3BE41AD}" dt="2025-07-16T20:12:31.237" v="493" actId="2696"/>
        <pc:sldMkLst>
          <pc:docMk/>
          <pc:sldMk cId="3822382607" sldId="2142534213"/>
        </pc:sldMkLst>
      </pc:sldChg>
      <pc:sldChg chg="addSp modSp add mod modNotesTx">
        <pc:chgData name="Guidero, Elaine M" userId="8df09d3b-bc41-4c3b-b60e-924f1638297f" providerId="ADAL" clId="{01FBE76C-41E5-4DA8-82D6-C2A7D3BE41AD}" dt="2025-07-16T22:17:58.351" v="1394" actId="14861"/>
        <pc:sldMkLst>
          <pc:docMk/>
          <pc:sldMk cId="2409017325" sldId="2142534214"/>
        </pc:sldMkLst>
        <pc:spChg chg="add mod">
          <ac:chgData name="Guidero, Elaine M" userId="8df09d3b-bc41-4c3b-b60e-924f1638297f" providerId="ADAL" clId="{01FBE76C-41E5-4DA8-82D6-C2A7D3BE41AD}" dt="2025-07-16T22:17:58.351" v="1394" actId="14861"/>
          <ac:spMkLst>
            <pc:docMk/>
            <pc:sldMk cId="2409017325" sldId="2142534214"/>
            <ac:spMk id="2" creationId="{53E67FDA-0DDA-2330-DF67-C31497250A40}"/>
          </ac:spMkLst>
        </pc:spChg>
        <pc:picChg chg="mod">
          <ac:chgData name="Guidero, Elaine M" userId="8df09d3b-bc41-4c3b-b60e-924f1638297f" providerId="ADAL" clId="{01FBE76C-41E5-4DA8-82D6-C2A7D3BE41AD}" dt="2025-07-16T20:13:00.788" v="499" actId="14826"/>
          <ac:picMkLst>
            <pc:docMk/>
            <pc:sldMk cId="2409017325" sldId="2142534214"/>
            <ac:picMk id="6" creationId="{A601510B-F5C5-A545-AD6C-B50261C0027C}"/>
          </ac:picMkLst>
        </pc:picChg>
      </pc:sldChg>
      <pc:sldChg chg="addSp modSp add mod modAnim modNotesTx">
        <pc:chgData name="Guidero, Elaine M" userId="8df09d3b-bc41-4c3b-b60e-924f1638297f" providerId="ADAL" clId="{01FBE76C-41E5-4DA8-82D6-C2A7D3BE41AD}" dt="2025-07-16T22:19:27.417" v="1409" actId="1076"/>
        <pc:sldMkLst>
          <pc:docMk/>
          <pc:sldMk cId="3375790762" sldId="2142534215"/>
        </pc:sldMkLst>
        <pc:spChg chg="add mod">
          <ac:chgData name="Guidero, Elaine M" userId="8df09d3b-bc41-4c3b-b60e-924f1638297f" providerId="ADAL" clId="{01FBE76C-41E5-4DA8-82D6-C2A7D3BE41AD}" dt="2025-07-16T22:18:51.310" v="1402" actId="14100"/>
          <ac:spMkLst>
            <pc:docMk/>
            <pc:sldMk cId="3375790762" sldId="2142534215"/>
            <ac:spMk id="2" creationId="{760E597B-049C-632D-C7D9-E77B6AD1DA12}"/>
          </ac:spMkLst>
        </pc:spChg>
        <pc:spChg chg="add mod">
          <ac:chgData name="Guidero, Elaine M" userId="8df09d3b-bc41-4c3b-b60e-924f1638297f" providerId="ADAL" clId="{01FBE76C-41E5-4DA8-82D6-C2A7D3BE41AD}" dt="2025-07-16T22:19:03.131" v="1405" actId="14100"/>
          <ac:spMkLst>
            <pc:docMk/>
            <pc:sldMk cId="3375790762" sldId="2142534215"/>
            <ac:spMk id="4" creationId="{39711CFB-0D7A-E14A-EA6E-597FC4174E48}"/>
          </ac:spMkLst>
        </pc:spChg>
        <pc:spChg chg="add mod">
          <ac:chgData name="Guidero, Elaine M" userId="8df09d3b-bc41-4c3b-b60e-924f1638297f" providerId="ADAL" clId="{01FBE76C-41E5-4DA8-82D6-C2A7D3BE41AD}" dt="2025-07-16T22:19:27.417" v="1409" actId="1076"/>
          <ac:spMkLst>
            <pc:docMk/>
            <pc:sldMk cId="3375790762" sldId="2142534215"/>
            <ac:spMk id="5" creationId="{463195DA-C10C-69E0-AE6B-9DB4B7318CE9}"/>
          </ac:spMkLst>
        </pc:spChg>
        <pc:picChg chg="mod">
          <ac:chgData name="Guidero, Elaine M" userId="8df09d3b-bc41-4c3b-b60e-924f1638297f" providerId="ADAL" clId="{01FBE76C-41E5-4DA8-82D6-C2A7D3BE41AD}" dt="2025-07-16T20:13:13.942" v="501" actId="14826"/>
          <ac:picMkLst>
            <pc:docMk/>
            <pc:sldMk cId="3375790762" sldId="2142534215"/>
            <ac:picMk id="6" creationId="{A601510B-F5C5-A545-AD6C-B50261C0027C}"/>
          </ac:picMkLst>
        </pc:picChg>
      </pc:sldChg>
      <pc:sldChg chg="addSp modSp add mod modAnim modNotesTx">
        <pc:chgData name="Guidero, Elaine M" userId="8df09d3b-bc41-4c3b-b60e-924f1638297f" providerId="ADAL" clId="{01FBE76C-41E5-4DA8-82D6-C2A7D3BE41AD}" dt="2025-07-16T22:20:37.421" v="1428" actId="14100"/>
        <pc:sldMkLst>
          <pc:docMk/>
          <pc:sldMk cId="837895341" sldId="2142534216"/>
        </pc:sldMkLst>
        <pc:spChg chg="add mod">
          <ac:chgData name="Guidero, Elaine M" userId="8df09d3b-bc41-4c3b-b60e-924f1638297f" providerId="ADAL" clId="{01FBE76C-41E5-4DA8-82D6-C2A7D3BE41AD}" dt="2025-07-16T22:20:37.421" v="1428" actId="14100"/>
          <ac:spMkLst>
            <pc:docMk/>
            <pc:sldMk cId="837895341" sldId="2142534216"/>
            <ac:spMk id="2" creationId="{221068F8-03CF-E011-EF9A-F29463A79FA4}"/>
          </ac:spMkLst>
        </pc:spChg>
        <pc:spChg chg="add mod">
          <ac:chgData name="Guidero, Elaine M" userId="8df09d3b-bc41-4c3b-b60e-924f1638297f" providerId="ADAL" clId="{01FBE76C-41E5-4DA8-82D6-C2A7D3BE41AD}" dt="2025-07-16T22:20:21.741" v="1425" actId="1035"/>
          <ac:spMkLst>
            <pc:docMk/>
            <pc:sldMk cId="837895341" sldId="2142534216"/>
            <ac:spMk id="4" creationId="{4ED2F2AF-753F-4B7E-648F-18661B9F371F}"/>
          </ac:spMkLst>
        </pc:spChg>
        <pc:picChg chg="mod">
          <ac:chgData name="Guidero, Elaine M" userId="8df09d3b-bc41-4c3b-b60e-924f1638297f" providerId="ADAL" clId="{01FBE76C-41E5-4DA8-82D6-C2A7D3BE41AD}" dt="2025-07-16T20:13:29.532" v="503" actId="14826"/>
          <ac:picMkLst>
            <pc:docMk/>
            <pc:sldMk cId="837895341" sldId="2142534216"/>
            <ac:picMk id="6" creationId="{A601510B-F5C5-A545-AD6C-B50261C0027C}"/>
          </ac:picMkLst>
        </pc:picChg>
      </pc:sldChg>
      <pc:sldChg chg="addSp modSp add mod modAnim modNotesTx">
        <pc:chgData name="Guidero, Elaine M" userId="8df09d3b-bc41-4c3b-b60e-924f1638297f" providerId="ADAL" clId="{01FBE76C-41E5-4DA8-82D6-C2A7D3BE41AD}" dt="2025-07-16T22:20:59.303" v="1433" actId="1076"/>
        <pc:sldMkLst>
          <pc:docMk/>
          <pc:sldMk cId="3509672417" sldId="2142534217"/>
        </pc:sldMkLst>
        <pc:spChg chg="add mod">
          <ac:chgData name="Guidero, Elaine M" userId="8df09d3b-bc41-4c3b-b60e-924f1638297f" providerId="ADAL" clId="{01FBE76C-41E5-4DA8-82D6-C2A7D3BE41AD}" dt="2025-07-16T22:20:59.303" v="1433" actId="1076"/>
          <ac:spMkLst>
            <pc:docMk/>
            <pc:sldMk cId="3509672417" sldId="2142534217"/>
            <ac:spMk id="2" creationId="{589DB1AE-A713-C18E-C15D-05DCB1C239B6}"/>
          </ac:spMkLst>
        </pc:spChg>
        <pc:picChg chg="mod">
          <ac:chgData name="Guidero, Elaine M" userId="8df09d3b-bc41-4c3b-b60e-924f1638297f" providerId="ADAL" clId="{01FBE76C-41E5-4DA8-82D6-C2A7D3BE41AD}" dt="2025-07-16T20:13:40.123" v="505" actId="14826"/>
          <ac:picMkLst>
            <pc:docMk/>
            <pc:sldMk cId="3509672417" sldId="2142534217"/>
            <ac:picMk id="6" creationId="{A601510B-F5C5-A545-AD6C-B50261C0027C}"/>
          </ac:picMkLst>
        </pc:picChg>
      </pc:sldChg>
      <pc:sldChg chg="modSp add modNotesTx">
        <pc:chgData name="Guidero, Elaine M" userId="8df09d3b-bc41-4c3b-b60e-924f1638297f" providerId="ADAL" clId="{01FBE76C-41E5-4DA8-82D6-C2A7D3BE41AD}" dt="2025-07-16T22:06:53.702" v="1347" actId="6549"/>
        <pc:sldMkLst>
          <pc:docMk/>
          <pc:sldMk cId="71866747" sldId="2142534218"/>
        </pc:sldMkLst>
        <pc:picChg chg="mod">
          <ac:chgData name="Guidero, Elaine M" userId="8df09d3b-bc41-4c3b-b60e-924f1638297f" providerId="ADAL" clId="{01FBE76C-41E5-4DA8-82D6-C2A7D3BE41AD}" dt="2025-07-16T20:13:48.949" v="507" actId="14826"/>
          <ac:picMkLst>
            <pc:docMk/>
            <pc:sldMk cId="71866747" sldId="2142534218"/>
            <ac:picMk id="6" creationId="{A601510B-F5C5-A545-AD6C-B50261C0027C}"/>
          </ac:picMkLst>
        </pc:picChg>
      </pc:sldChg>
      <pc:sldChg chg="addSp delSp modSp add mod modAnim modNotesTx">
        <pc:chgData name="Guidero, Elaine M" userId="8df09d3b-bc41-4c3b-b60e-924f1638297f" providerId="ADAL" clId="{01FBE76C-41E5-4DA8-82D6-C2A7D3BE41AD}" dt="2025-07-16T22:23:31.183" v="1747" actId="207"/>
        <pc:sldMkLst>
          <pc:docMk/>
          <pc:sldMk cId="2913550331" sldId="2142534219"/>
        </pc:sldMkLst>
        <pc:spChg chg="mod">
          <ac:chgData name="Guidero, Elaine M" userId="8df09d3b-bc41-4c3b-b60e-924f1638297f" providerId="ADAL" clId="{01FBE76C-41E5-4DA8-82D6-C2A7D3BE41AD}" dt="2025-07-16T20:22:55.333" v="770" actId="20577"/>
          <ac:spMkLst>
            <pc:docMk/>
            <pc:sldMk cId="2913550331" sldId="2142534219"/>
            <ac:spMk id="3" creationId="{06E6C7FE-9829-9808-5F82-339258BAA05C}"/>
          </ac:spMkLst>
        </pc:spChg>
        <pc:spChg chg="add del mod">
          <ac:chgData name="Guidero, Elaine M" userId="8df09d3b-bc41-4c3b-b60e-924f1638297f" providerId="ADAL" clId="{01FBE76C-41E5-4DA8-82D6-C2A7D3BE41AD}" dt="2025-07-16T20:14:07.558" v="510" actId="931"/>
          <ac:spMkLst>
            <pc:docMk/>
            <pc:sldMk cId="2913550331" sldId="2142534219"/>
            <ac:spMk id="4" creationId="{00F858FA-958D-E1B1-D106-A8341BA74BE1}"/>
          </ac:spMkLst>
        </pc:spChg>
        <pc:spChg chg="add mod">
          <ac:chgData name="Guidero, Elaine M" userId="8df09d3b-bc41-4c3b-b60e-924f1638297f" providerId="ADAL" clId="{01FBE76C-41E5-4DA8-82D6-C2A7D3BE41AD}" dt="2025-07-16T22:23:31.183" v="1747" actId="207"/>
          <ac:spMkLst>
            <pc:docMk/>
            <pc:sldMk cId="2913550331" sldId="2142534219"/>
            <ac:spMk id="9" creationId="{A184D859-C2BA-BB63-D09D-7DECD78D4916}"/>
          </ac:spMkLst>
        </pc:spChg>
        <pc:picChg chg="del">
          <ac:chgData name="Guidero, Elaine M" userId="8df09d3b-bc41-4c3b-b60e-924f1638297f" providerId="ADAL" clId="{01FBE76C-41E5-4DA8-82D6-C2A7D3BE41AD}" dt="2025-07-16T20:14:02.070" v="509" actId="478"/>
          <ac:picMkLst>
            <pc:docMk/>
            <pc:sldMk cId="2913550331" sldId="2142534219"/>
            <ac:picMk id="6" creationId="{A601510B-F5C5-A545-AD6C-B50261C0027C}"/>
          </ac:picMkLst>
        </pc:picChg>
        <pc:picChg chg="add mod">
          <ac:chgData name="Guidero, Elaine M" userId="8df09d3b-bc41-4c3b-b60e-924f1638297f" providerId="ADAL" clId="{01FBE76C-41E5-4DA8-82D6-C2A7D3BE41AD}" dt="2025-07-16T20:14:08.264" v="512" actId="962"/>
          <ac:picMkLst>
            <pc:docMk/>
            <pc:sldMk cId="2913550331" sldId="2142534219"/>
            <ac:picMk id="7" creationId="{64E19863-9D7B-6B2A-8CEB-E91265AD3B2D}"/>
          </ac:picMkLst>
        </pc:picChg>
        <pc:picChg chg="del">
          <ac:chgData name="Guidero, Elaine M" userId="8df09d3b-bc41-4c3b-b60e-924f1638297f" providerId="ADAL" clId="{01FBE76C-41E5-4DA8-82D6-C2A7D3BE41AD}" dt="2025-07-16T20:14:52.122" v="536" actId="478"/>
          <ac:picMkLst>
            <pc:docMk/>
            <pc:sldMk cId="2913550331" sldId="2142534219"/>
            <ac:picMk id="8" creationId="{A2332E14-723E-DD7F-9DFC-15ED06B164C3}"/>
          </ac:picMkLst>
        </pc:picChg>
      </pc:sldChg>
      <pc:sldChg chg="addSp delSp modSp add mod modAnim modNotesTx">
        <pc:chgData name="Guidero, Elaine M" userId="8df09d3b-bc41-4c3b-b60e-924f1638297f" providerId="ADAL" clId="{01FBE76C-41E5-4DA8-82D6-C2A7D3BE41AD}" dt="2025-07-16T22:23:36.888" v="1749" actId="207"/>
        <pc:sldMkLst>
          <pc:docMk/>
          <pc:sldMk cId="2252435947" sldId="2142534220"/>
        </pc:sldMkLst>
        <pc:spChg chg="mod">
          <ac:chgData name="Guidero, Elaine M" userId="8df09d3b-bc41-4c3b-b60e-924f1638297f" providerId="ADAL" clId="{01FBE76C-41E5-4DA8-82D6-C2A7D3BE41AD}" dt="2025-07-16T20:23:37.906" v="810" actId="313"/>
          <ac:spMkLst>
            <pc:docMk/>
            <pc:sldMk cId="2252435947" sldId="2142534220"/>
            <ac:spMk id="3" creationId="{06E6C7FE-9829-9808-5F82-339258BAA05C}"/>
          </ac:spMkLst>
        </pc:spChg>
        <pc:spChg chg="add del mod">
          <ac:chgData name="Guidero, Elaine M" userId="8df09d3b-bc41-4c3b-b60e-924f1638297f" providerId="ADAL" clId="{01FBE76C-41E5-4DA8-82D6-C2A7D3BE41AD}" dt="2025-07-16T20:14:15.752" v="515" actId="931"/>
          <ac:spMkLst>
            <pc:docMk/>
            <pc:sldMk cId="2252435947" sldId="2142534220"/>
            <ac:spMk id="4" creationId="{F7255B16-8E9B-0A87-9F89-6848093630B3}"/>
          </ac:spMkLst>
        </pc:spChg>
        <pc:spChg chg="add mod">
          <ac:chgData name="Guidero, Elaine M" userId="8df09d3b-bc41-4c3b-b60e-924f1638297f" providerId="ADAL" clId="{01FBE76C-41E5-4DA8-82D6-C2A7D3BE41AD}" dt="2025-07-16T22:23:36.888" v="1749" actId="207"/>
          <ac:spMkLst>
            <pc:docMk/>
            <pc:sldMk cId="2252435947" sldId="2142534220"/>
            <ac:spMk id="9" creationId="{66AC2794-72B0-63FB-CDB9-4E3E44E84BB9}"/>
          </ac:spMkLst>
        </pc:spChg>
        <pc:picChg chg="add mod">
          <ac:chgData name="Guidero, Elaine M" userId="8df09d3b-bc41-4c3b-b60e-924f1638297f" providerId="ADAL" clId="{01FBE76C-41E5-4DA8-82D6-C2A7D3BE41AD}" dt="2025-07-16T20:14:16.304" v="517" actId="962"/>
          <ac:picMkLst>
            <pc:docMk/>
            <pc:sldMk cId="2252435947" sldId="2142534220"/>
            <ac:picMk id="6" creationId="{F7F0FE95-8E19-CC50-BBD6-8BF986B5F801}"/>
          </ac:picMkLst>
        </pc:picChg>
        <pc:picChg chg="del">
          <ac:chgData name="Guidero, Elaine M" userId="8df09d3b-bc41-4c3b-b60e-924f1638297f" providerId="ADAL" clId="{01FBE76C-41E5-4DA8-82D6-C2A7D3BE41AD}" dt="2025-07-16T20:14:12.020" v="514" actId="478"/>
          <ac:picMkLst>
            <pc:docMk/>
            <pc:sldMk cId="2252435947" sldId="2142534220"/>
            <ac:picMk id="7" creationId="{64E19863-9D7B-6B2A-8CEB-E91265AD3B2D}"/>
          </ac:picMkLst>
        </pc:picChg>
        <pc:picChg chg="del">
          <ac:chgData name="Guidero, Elaine M" userId="8df09d3b-bc41-4c3b-b60e-924f1638297f" providerId="ADAL" clId="{01FBE76C-41E5-4DA8-82D6-C2A7D3BE41AD}" dt="2025-07-16T20:14:57.371" v="541" actId="478"/>
          <ac:picMkLst>
            <pc:docMk/>
            <pc:sldMk cId="2252435947" sldId="2142534220"/>
            <ac:picMk id="8" creationId="{A2332E14-723E-DD7F-9DFC-15ED06B164C3}"/>
          </ac:picMkLst>
        </pc:picChg>
      </pc:sldChg>
      <pc:sldChg chg="addSp delSp modSp add mod modAnim modNotesTx">
        <pc:chgData name="Guidero, Elaine M" userId="8df09d3b-bc41-4c3b-b60e-924f1638297f" providerId="ADAL" clId="{01FBE76C-41E5-4DA8-82D6-C2A7D3BE41AD}" dt="2025-07-16T22:23:43.514" v="1751" actId="207"/>
        <pc:sldMkLst>
          <pc:docMk/>
          <pc:sldMk cId="1169021743" sldId="2142534221"/>
        </pc:sldMkLst>
        <pc:spChg chg="mod">
          <ac:chgData name="Guidero, Elaine M" userId="8df09d3b-bc41-4c3b-b60e-924f1638297f" providerId="ADAL" clId="{01FBE76C-41E5-4DA8-82D6-C2A7D3BE41AD}" dt="2025-07-16T20:23:58.605" v="847" actId="20577"/>
          <ac:spMkLst>
            <pc:docMk/>
            <pc:sldMk cId="1169021743" sldId="2142534221"/>
            <ac:spMk id="3" creationId="{06E6C7FE-9829-9808-5F82-339258BAA05C}"/>
          </ac:spMkLst>
        </pc:spChg>
        <pc:spChg chg="add del mod">
          <ac:chgData name="Guidero, Elaine M" userId="8df09d3b-bc41-4c3b-b60e-924f1638297f" providerId="ADAL" clId="{01FBE76C-41E5-4DA8-82D6-C2A7D3BE41AD}" dt="2025-07-16T20:14:23.809" v="520" actId="931"/>
          <ac:spMkLst>
            <pc:docMk/>
            <pc:sldMk cId="1169021743" sldId="2142534221"/>
            <ac:spMk id="4" creationId="{EE9BCBA0-CD58-EB1D-C775-7F2521257181}"/>
          </ac:spMkLst>
        </pc:spChg>
        <pc:spChg chg="add mod">
          <ac:chgData name="Guidero, Elaine M" userId="8df09d3b-bc41-4c3b-b60e-924f1638297f" providerId="ADAL" clId="{01FBE76C-41E5-4DA8-82D6-C2A7D3BE41AD}" dt="2025-07-16T22:23:43.514" v="1751" actId="207"/>
          <ac:spMkLst>
            <pc:docMk/>
            <pc:sldMk cId="1169021743" sldId="2142534221"/>
            <ac:spMk id="9" creationId="{B2FCBAC3-4558-6224-8284-351BC9AFC8FD}"/>
          </ac:spMkLst>
        </pc:spChg>
        <pc:spChg chg="add mod">
          <ac:chgData name="Guidero, Elaine M" userId="8df09d3b-bc41-4c3b-b60e-924f1638297f" providerId="ADAL" clId="{01FBE76C-41E5-4DA8-82D6-C2A7D3BE41AD}" dt="2025-07-16T22:23:43.514" v="1751" actId="207"/>
          <ac:spMkLst>
            <pc:docMk/>
            <pc:sldMk cId="1169021743" sldId="2142534221"/>
            <ac:spMk id="10" creationId="{0C22C052-D6FE-D06A-99EA-FF36B0AAE397}"/>
          </ac:spMkLst>
        </pc:spChg>
        <pc:picChg chg="del">
          <ac:chgData name="Guidero, Elaine M" userId="8df09d3b-bc41-4c3b-b60e-924f1638297f" providerId="ADAL" clId="{01FBE76C-41E5-4DA8-82D6-C2A7D3BE41AD}" dt="2025-07-16T20:14:19.766" v="519" actId="478"/>
          <ac:picMkLst>
            <pc:docMk/>
            <pc:sldMk cId="1169021743" sldId="2142534221"/>
            <ac:picMk id="6" creationId="{F7F0FE95-8E19-CC50-BBD6-8BF986B5F801}"/>
          </ac:picMkLst>
        </pc:picChg>
        <pc:picChg chg="add mod">
          <ac:chgData name="Guidero, Elaine M" userId="8df09d3b-bc41-4c3b-b60e-924f1638297f" providerId="ADAL" clId="{01FBE76C-41E5-4DA8-82D6-C2A7D3BE41AD}" dt="2025-07-16T20:14:24.208" v="522" actId="962"/>
          <ac:picMkLst>
            <pc:docMk/>
            <pc:sldMk cId="1169021743" sldId="2142534221"/>
            <ac:picMk id="7" creationId="{ACC6D858-54EC-00C6-D38A-5FE0CDEA0313}"/>
          </ac:picMkLst>
        </pc:picChg>
        <pc:picChg chg="del">
          <ac:chgData name="Guidero, Elaine M" userId="8df09d3b-bc41-4c3b-b60e-924f1638297f" providerId="ADAL" clId="{01FBE76C-41E5-4DA8-82D6-C2A7D3BE41AD}" dt="2025-07-16T20:15:02.356" v="546" actId="478"/>
          <ac:picMkLst>
            <pc:docMk/>
            <pc:sldMk cId="1169021743" sldId="2142534221"/>
            <ac:picMk id="8" creationId="{A2332E14-723E-DD7F-9DFC-15ED06B164C3}"/>
          </ac:picMkLst>
        </pc:picChg>
      </pc:sldChg>
      <pc:sldChg chg="addSp delSp modSp add mod modNotesTx">
        <pc:chgData name="Guidero, Elaine M" userId="8df09d3b-bc41-4c3b-b60e-924f1638297f" providerId="ADAL" clId="{01FBE76C-41E5-4DA8-82D6-C2A7D3BE41AD}" dt="2025-07-16T22:07:03.513" v="1351" actId="6549"/>
        <pc:sldMkLst>
          <pc:docMk/>
          <pc:sldMk cId="1987399766" sldId="2142534222"/>
        </pc:sldMkLst>
        <pc:spChg chg="mod">
          <ac:chgData name="Guidero, Elaine M" userId="8df09d3b-bc41-4c3b-b60e-924f1638297f" providerId="ADAL" clId="{01FBE76C-41E5-4DA8-82D6-C2A7D3BE41AD}" dt="2025-07-16T20:24:43.453" v="884" actId="20577"/>
          <ac:spMkLst>
            <pc:docMk/>
            <pc:sldMk cId="1987399766" sldId="2142534222"/>
            <ac:spMk id="3" creationId="{06E6C7FE-9829-9808-5F82-339258BAA05C}"/>
          </ac:spMkLst>
        </pc:spChg>
        <pc:spChg chg="add del mod">
          <ac:chgData name="Guidero, Elaine M" userId="8df09d3b-bc41-4c3b-b60e-924f1638297f" providerId="ADAL" clId="{01FBE76C-41E5-4DA8-82D6-C2A7D3BE41AD}" dt="2025-07-16T20:14:31.241" v="525" actId="931"/>
          <ac:spMkLst>
            <pc:docMk/>
            <pc:sldMk cId="1987399766" sldId="2142534222"/>
            <ac:spMk id="4" creationId="{E635A159-F7B9-0119-24C6-84F93E26EFD2}"/>
          </ac:spMkLst>
        </pc:spChg>
        <pc:picChg chg="add mod">
          <ac:chgData name="Guidero, Elaine M" userId="8df09d3b-bc41-4c3b-b60e-924f1638297f" providerId="ADAL" clId="{01FBE76C-41E5-4DA8-82D6-C2A7D3BE41AD}" dt="2025-07-16T20:14:31.768" v="527" actId="962"/>
          <ac:picMkLst>
            <pc:docMk/>
            <pc:sldMk cId="1987399766" sldId="2142534222"/>
            <ac:picMk id="6" creationId="{104C3090-F719-3AAA-0A09-358F7D1FE5FF}"/>
          </ac:picMkLst>
        </pc:picChg>
        <pc:picChg chg="del">
          <ac:chgData name="Guidero, Elaine M" userId="8df09d3b-bc41-4c3b-b60e-924f1638297f" providerId="ADAL" clId="{01FBE76C-41E5-4DA8-82D6-C2A7D3BE41AD}" dt="2025-07-16T20:14:27.925" v="524" actId="478"/>
          <ac:picMkLst>
            <pc:docMk/>
            <pc:sldMk cId="1987399766" sldId="2142534222"/>
            <ac:picMk id="7" creationId="{ACC6D858-54EC-00C6-D38A-5FE0CDEA0313}"/>
          </ac:picMkLst>
        </pc:picChg>
        <pc:picChg chg="del">
          <ac:chgData name="Guidero, Elaine M" userId="8df09d3b-bc41-4c3b-b60e-924f1638297f" providerId="ADAL" clId="{01FBE76C-41E5-4DA8-82D6-C2A7D3BE41AD}" dt="2025-07-16T20:15:08.203" v="551" actId="478"/>
          <ac:picMkLst>
            <pc:docMk/>
            <pc:sldMk cId="1987399766" sldId="2142534222"/>
            <ac:picMk id="8" creationId="{A2332E14-723E-DD7F-9DFC-15ED06B164C3}"/>
          </ac:picMkLst>
        </pc:picChg>
      </pc:sldChg>
      <pc:sldChg chg="addSp delSp modSp new mod modAnim">
        <pc:chgData name="Guidero, Elaine M" userId="8df09d3b-bc41-4c3b-b60e-924f1638297f" providerId="ADAL" clId="{01FBE76C-41E5-4DA8-82D6-C2A7D3BE41AD}" dt="2025-07-16T22:21:20.408" v="1434" actId="207"/>
        <pc:sldMkLst>
          <pc:docMk/>
          <pc:sldMk cId="1351219745" sldId="2142534223"/>
        </pc:sldMkLst>
        <pc:spChg chg="mod">
          <ac:chgData name="Guidero, Elaine M" userId="8df09d3b-bc41-4c3b-b60e-924f1638297f" providerId="ADAL" clId="{01FBE76C-41E5-4DA8-82D6-C2A7D3BE41AD}" dt="2025-07-16T22:04:42.017" v="1318" actId="14100"/>
          <ac:spMkLst>
            <pc:docMk/>
            <pc:sldMk cId="1351219745" sldId="2142534223"/>
            <ac:spMk id="2" creationId="{E02EDE75-CA79-10ED-BCFE-D02D192196BE}"/>
          </ac:spMkLst>
        </pc:spChg>
        <pc:spChg chg="del mod">
          <ac:chgData name="Guidero, Elaine M" userId="8df09d3b-bc41-4c3b-b60e-924f1638297f" providerId="ADAL" clId="{01FBE76C-41E5-4DA8-82D6-C2A7D3BE41AD}" dt="2025-07-16T20:19:18.464" v="633" actId="931"/>
          <ac:spMkLst>
            <pc:docMk/>
            <pc:sldMk cId="1351219745" sldId="2142534223"/>
            <ac:spMk id="3" creationId="{D073B807-B001-48C3-3542-DDD261220B1D}"/>
          </ac:spMkLst>
        </pc:spChg>
        <pc:spChg chg="add mod">
          <ac:chgData name="Guidero, Elaine M" userId="8df09d3b-bc41-4c3b-b60e-924f1638297f" providerId="ADAL" clId="{01FBE76C-41E5-4DA8-82D6-C2A7D3BE41AD}" dt="2025-07-16T22:21:20.408" v="1434" actId="207"/>
          <ac:spMkLst>
            <pc:docMk/>
            <pc:sldMk cId="1351219745" sldId="2142534223"/>
            <ac:spMk id="4" creationId="{233B7604-8616-7B3B-A918-7C1041A8D5D3}"/>
          </ac:spMkLst>
        </pc:spChg>
        <pc:spChg chg="add mod">
          <ac:chgData name="Guidero, Elaine M" userId="8df09d3b-bc41-4c3b-b60e-924f1638297f" providerId="ADAL" clId="{01FBE76C-41E5-4DA8-82D6-C2A7D3BE41AD}" dt="2025-07-16T20:19:56.852" v="651" actId="14100"/>
          <ac:spMkLst>
            <pc:docMk/>
            <pc:sldMk cId="1351219745" sldId="2142534223"/>
            <ac:spMk id="7" creationId="{3DDA5E22-AEBA-6E50-B6C3-008BAF5589F4}"/>
          </ac:spMkLst>
        </pc:spChg>
        <pc:picChg chg="add mod">
          <ac:chgData name="Guidero, Elaine M" userId="8df09d3b-bc41-4c3b-b60e-924f1638297f" providerId="ADAL" clId="{01FBE76C-41E5-4DA8-82D6-C2A7D3BE41AD}" dt="2025-07-16T20:19:27.821" v="644" actId="1038"/>
          <ac:picMkLst>
            <pc:docMk/>
            <pc:sldMk cId="1351219745" sldId="2142534223"/>
            <ac:picMk id="6" creationId="{98C24316-015E-8E53-11F3-CFC4A9974F39}"/>
          </ac:picMkLst>
        </pc:picChg>
      </pc:sldChg>
      <pc:sldChg chg="addSp delSp modSp new mod delAnim modAnim modNotesTx">
        <pc:chgData name="Guidero, Elaine M" userId="8df09d3b-bc41-4c3b-b60e-924f1638297f" providerId="ADAL" clId="{01FBE76C-41E5-4DA8-82D6-C2A7D3BE41AD}" dt="2025-07-16T22:22:25.885" v="1676" actId="1076"/>
        <pc:sldMkLst>
          <pc:docMk/>
          <pc:sldMk cId="400050994" sldId="2142534224"/>
        </pc:sldMkLst>
        <pc:spChg chg="mod">
          <ac:chgData name="Guidero, Elaine M" userId="8df09d3b-bc41-4c3b-b60e-924f1638297f" providerId="ADAL" clId="{01FBE76C-41E5-4DA8-82D6-C2A7D3BE41AD}" dt="2025-07-16T20:21:32.076" v="709" actId="20577"/>
          <ac:spMkLst>
            <pc:docMk/>
            <pc:sldMk cId="400050994" sldId="2142534224"/>
            <ac:spMk id="2" creationId="{1F2C1C56-3577-75AC-60E8-F07034E0D398}"/>
          </ac:spMkLst>
        </pc:spChg>
        <pc:spChg chg="del">
          <ac:chgData name="Guidero, Elaine M" userId="8df09d3b-bc41-4c3b-b60e-924f1638297f" providerId="ADAL" clId="{01FBE76C-41E5-4DA8-82D6-C2A7D3BE41AD}" dt="2025-07-16T20:20:26.300" v="666" actId="931"/>
          <ac:spMkLst>
            <pc:docMk/>
            <pc:sldMk cId="400050994" sldId="2142534224"/>
            <ac:spMk id="3" creationId="{5F1FA5F9-4CED-6C5E-EB19-F927F3A9609E}"/>
          </ac:spMkLst>
        </pc:spChg>
        <pc:spChg chg="add mod">
          <ac:chgData name="Guidero, Elaine M" userId="8df09d3b-bc41-4c3b-b60e-924f1638297f" providerId="ADAL" clId="{01FBE76C-41E5-4DA8-82D6-C2A7D3BE41AD}" dt="2025-07-16T22:22:25.885" v="1676" actId="1076"/>
          <ac:spMkLst>
            <pc:docMk/>
            <pc:sldMk cId="400050994" sldId="2142534224"/>
            <ac:spMk id="7" creationId="{1E9F6446-A43B-ED50-5FAD-9A91B4796632}"/>
          </ac:spMkLst>
        </pc:spChg>
        <pc:spChg chg="add del mod">
          <ac:chgData name="Guidero, Elaine M" userId="8df09d3b-bc41-4c3b-b60e-924f1638297f" providerId="ADAL" clId="{01FBE76C-41E5-4DA8-82D6-C2A7D3BE41AD}" dt="2025-07-16T22:22:20.994" v="1674" actId="478"/>
          <ac:spMkLst>
            <pc:docMk/>
            <pc:sldMk cId="400050994" sldId="2142534224"/>
            <ac:spMk id="8" creationId="{32AAE18C-C596-0E42-F4AA-4674BF0DFAD8}"/>
          </ac:spMkLst>
        </pc:spChg>
        <pc:picChg chg="add mod modCrop">
          <ac:chgData name="Guidero, Elaine M" userId="8df09d3b-bc41-4c3b-b60e-924f1638297f" providerId="ADAL" clId="{01FBE76C-41E5-4DA8-82D6-C2A7D3BE41AD}" dt="2025-07-16T22:22:23.693" v="1675" actId="1076"/>
          <ac:picMkLst>
            <pc:docMk/>
            <pc:sldMk cId="400050994" sldId="2142534224"/>
            <ac:picMk id="5" creationId="{9ACC2D13-A64B-61B3-6438-019943AA28FA}"/>
          </ac:picMkLst>
        </pc:picChg>
        <pc:picChg chg="add del mod modCrop">
          <ac:chgData name="Guidero, Elaine M" userId="8df09d3b-bc41-4c3b-b60e-924f1638297f" providerId="ADAL" clId="{01FBE76C-41E5-4DA8-82D6-C2A7D3BE41AD}" dt="2025-07-16T22:22:20.214" v="1673" actId="478"/>
          <ac:picMkLst>
            <pc:docMk/>
            <pc:sldMk cId="400050994" sldId="2142534224"/>
            <ac:picMk id="6" creationId="{67C2D606-740D-F8CF-8921-9FBB26F7F4F7}"/>
          </ac:picMkLst>
        </pc:picChg>
      </pc:sldChg>
      <pc:sldChg chg="addSp delSp modSp add mod modClrScheme delAnim chgLayout modNotesTx">
        <pc:chgData name="Guidero, Elaine M" userId="8df09d3b-bc41-4c3b-b60e-924f1638297f" providerId="ADAL" clId="{01FBE76C-41E5-4DA8-82D6-C2A7D3BE41AD}" dt="2025-07-16T22:22:40.759" v="1745" actId="20577"/>
        <pc:sldMkLst>
          <pc:docMk/>
          <pc:sldMk cId="492585618" sldId="2142534225"/>
        </pc:sldMkLst>
        <pc:spChg chg="mod ord">
          <ac:chgData name="Guidero, Elaine M" userId="8df09d3b-bc41-4c3b-b60e-924f1638297f" providerId="ADAL" clId="{01FBE76C-41E5-4DA8-82D6-C2A7D3BE41AD}" dt="2025-07-16T22:10:11.587" v="1369" actId="700"/>
          <ac:spMkLst>
            <pc:docMk/>
            <pc:sldMk cId="492585618" sldId="2142534225"/>
            <ac:spMk id="2" creationId="{1F2C1C56-3577-75AC-60E8-F07034E0D398}"/>
          </ac:spMkLst>
        </pc:spChg>
        <pc:spChg chg="add del mod">
          <ac:chgData name="Guidero, Elaine M" userId="8df09d3b-bc41-4c3b-b60e-924f1638297f" providerId="ADAL" clId="{01FBE76C-41E5-4DA8-82D6-C2A7D3BE41AD}" dt="2025-07-16T20:22:23.993" v="746" actId="700"/>
          <ac:spMkLst>
            <pc:docMk/>
            <pc:sldMk cId="492585618" sldId="2142534225"/>
            <ac:spMk id="4" creationId="{7D31B568-B46D-84C9-9966-995ADEBB8534}"/>
          </ac:spMkLst>
        </pc:spChg>
        <pc:spChg chg="del">
          <ac:chgData name="Guidero, Elaine M" userId="8df09d3b-bc41-4c3b-b60e-924f1638297f" providerId="ADAL" clId="{01FBE76C-41E5-4DA8-82D6-C2A7D3BE41AD}" dt="2025-07-16T20:22:30.919" v="747" actId="478"/>
          <ac:spMkLst>
            <pc:docMk/>
            <pc:sldMk cId="492585618" sldId="2142534225"/>
            <ac:spMk id="7" creationId="{1E9F6446-A43B-ED50-5FAD-9A91B4796632}"/>
          </ac:spMkLst>
        </pc:spChg>
        <pc:spChg chg="mod">
          <ac:chgData name="Guidero, Elaine M" userId="8df09d3b-bc41-4c3b-b60e-924f1638297f" providerId="ADAL" clId="{01FBE76C-41E5-4DA8-82D6-C2A7D3BE41AD}" dt="2025-07-16T20:22:42.929" v="751" actId="14100"/>
          <ac:spMkLst>
            <pc:docMk/>
            <pc:sldMk cId="492585618" sldId="2142534225"/>
            <ac:spMk id="8" creationId="{32AAE18C-C596-0E42-F4AA-4674BF0DFAD8}"/>
          </ac:spMkLst>
        </pc:spChg>
        <pc:spChg chg="add mod ord">
          <ac:chgData name="Guidero, Elaine M" userId="8df09d3b-bc41-4c3b-b60e-924f1638297f" providerId="ADAL" clId="{01FBE76C-41E5-4DA8-82D6-C2A7D3BE41AD}" dt="2025-07-16T22:10:11.587" v="1369" actId="700"/>
          <ac:spMkLst>
            <pc:docMk/>
            <pc:sldMk cId="492585618" sldId="2142534225"/>
            <ac:spMk id="9" creationId="{24123225-6991-F105-BEBE-9CB6882A672D}"/>
          </ac:spMkLst>
        </pc:spChg>
        <pc:picChg chg="del">
          <ac:chgData name="Guidero, Elaine M" userId="8df09d3b-bc41-4c3b-b60e-924f1638297f" providerId="ADAL" clId="{01FBE76C-41E5-4DA8-82D6-C2A7D3BE41AD}" dt="2025-07-16T20:22:19.242" v="745" actId="478"/>
          <ac:picMkLst>
            <pc:docMk/>
            <pc:sldMk cId="492585618" sldId="2142534225"/>
            <ac:picMk id="5" creationId="{9ACC2D13-A64B-61B3-6438-019943AA28FA}"/>
          </ac:picMkLst>
        </pc:picChg>
        <pc:picChg chg="mod">
          <ac:chgData name="Guidero, Elaine M" userId="8df09d3b-bc41-4c3b-b60e-924f1638297f" providerId="ADAL" clId="{01FBE76C-41E5-4DA8-82D6-C2A7D3BE41AD}" dt="2025-07-16T20:22:38.025" v="749" actId="14100"/>
          <ac:picMkLst>
            <pc:docMk/>
            <pc:sldMk cId="492585618" sldId="2142534225"/>
            <ac:picMk id="6" creationId="{67C2D606-740D-F8CF-8921-9FBB26F7F4F7}"/>
          </ac:picMkLst>
        </pc:picChg>
      </pc:sldChg>
      <pc:sldChg chg="add del">
        <pc:chgData name="Guidero, Elaine M" userId="8df09d3b-bc41-4c3b-b60e-924f1638297f" providerId="ADAL" clId="{01FBE76C-41E5-4DA8-82D6-C2A7D3BE41AD}" dt="2025-07-17T18:00:26.223" v="2238" actId="47"/>
        <pc:sldMkLst>
          <pc:docMk/>
          <pc:sldMk cId="990945857" sldId="2142534226"/>
        </pc:sldMkLst>
      </pc:sldChg>
      <pc:sldChg chg="modSp mod ord modNotesTx">
        <pc:chgData name="Guidero, Elaine M" userId="8df09d3b-bc41-4c3b-b60e-924f1638297f" providerId="ADAL" clId="{01FBE76C-41E5-4DA8-82D6-C2A7D3BE41AD}" dt="2025-07-17T18:13:17.444" v="2915"/>
        <pc:sldMkLst>
          <pc:docMk/>
          <pc:sldMk cId="1172433245" sldId="2142534226"/>
        </pc:sldMkLst>
        <pc:spChg chg="mod">
          <ac:chgData name="Guidero, Elaine M" userId="8df09d3b-bc41-4c3b-b60e-924f1638297f" providerId="ADAL" clId="{01FBE76C-41E5-4DA8-82D6-C2A7D3BE41AD}" dt="2025-07-17T18:00:38.824" v="2251" actId="20577"/>
          <ac:spMkLst>
            <pc:docMk/>
            <pc:sldMk cId="1172433245" sldId="2142534226"/>
            <ac:spMk id="3" creationId="{06E6C7FE-9829-9808-5F82-339258BAA05C}"/>
          </ac:spMkLst>
        </pc:spChg>
        <pc:spChg chg="mod">
          <ac:chgData name="Guidero, Elaine M" userId="8df09d3b-bc41-4c3b-b60e-924f1638297f" providerId="ADAL" clId="{01FBE76C-41E5-4DA8-82D6-C2A7D3BE41AD}" dt="2025-07-17T18:00:43.140" v="2252" actId="1076"/>
          <ac:spMkLst>
            <pc:docMk/>
            <pc:sldMk cId="1172433245" sldId="2142534226"/>
            <ac:spMk id="10" creationId="{63570111-3720-D9D3-9060-8CB5D107F856}"/>
          </ac:spMkLst>
        </pc:spChg>
      </pc:sldChg>
      <pc:sldChg chg="add ord modNotesTx">
        <pc:chgData name="Guidero, Elaine M" userId="8df09d3b-bc41-4c3b-b60e-924f1638297f" providerId="ADAL" clId="{01FBE76C-41E5-4DA8-82D6-C2A7D3BE41AD}" dt="2025-07-17T20:52:32.885" v="3054" actId="20577"/>
        <pc:sldMkLst>
          <pc:docMk/>
          <pc:sldMk cId="3024030692" sldId="2142534227"/>
        </pc:sldMkLst>
      </pc:sldChg>
      <pc:sldChg chg="addSp delSp modSp new mod ord modClrScheme chgLayout modNotesTx">
        <pc:chgData name="Guidero, Elaine M" userId="8df09d3b-bc41-4c3b-b60e-924f1638297f" providerId="ADAL" clId="{01FBE76C-41E5-4DA8-82D6-C2A7D3BE41AD}" dt="2025-07-17T20:52:41.378" v="3085" actId="20577"/>
        <pc:sldMkLst>
          <pc:docMk/>
          <pc:sldMk cId="3640583433" sldId="2142534228"/>
        </pc:sldMkLst>
        <pc:spChg chg="del mod ord">
          <ac:chgData name="Guidero, Elaine M" userId="8df09d3b-bc41-4c3b-b60e-924f1638297f" providerId="ADAL" clId="{01FBE76C-41E5-4DA8-82D6-C2A7D3BE41AD}" dt="2025-07-17T18:02:51.895" v="2495" actId="700"/>
          <ac:spMkLst>
            <pc:docMk/>
            <pc:sldMk cId="3640583433" sldId="2142534228"/>
            <ac:spMk id="2" creationId="{511D9767-C124-57A2-9777-349CA99C4EA2}"/>
          </ac:spMkLst>
        </pc:spChg>
        <pc:spChg chg="del">
          <ac:chgData name="Guidero, Elaine M" userId="8df09d3b-bc41-4c3b-b60e-924f1638297f" providerId="ADAL" clId="{01FBE76C-41E5-4DA8-82D6-C2A7D3BE41AD}" dt="2025-07-17T18:02:51.895" v="2495" actId="700"/>
          <ac:spMkLst>
            <pc:docMk/>
            <pc:sldMk cId="3640583433" sldId="2142534228"/>
            <ac:spMk id="3" creationId="{2ADF4764-CBA7-E363-E048-B0AD2797C54B}"/>
          </ac:spMkLst>
        </pc:spChg>
        <pc:spChg chg="add del mod ord">
          <ac:chgData name="Guidero, Elaine M" userId="8df09d3b-bc41-4c3b-b60e-924f1638297f" providerId="ADAL" clId="{01FBE76C-41E5-4DA8-82D6-C2A7D3BE41AD}" dt="2025-07-17T18:02:56.335" v="2496" actId="700"/>
          <ac:spMkLst>
            <pc:docMk/>
            <pc:sldMk cId="3640583433" sldId="2142534228"/>
            <ac:spMk id="4" creationId="{33855288-6E9B-97A5-F742-4552F4DF72DD}"/>
          </ac:spMkLst>
        </pc:spChg>
        <pc:spChg chg="add mod ord">
          <ac:chgData name="Guidero, Elaine M" userId="8df09d3b-bc41-4c3b-b60e-924f1638297f" providerId="ADAL" clId="{01FBE76C-41E5-4DA8-82D6-C2A7D3BE41AD}" dt="2025-07-17T18:04:37.934" v="2629" actId="20577"/>
          <ac:spMkLst>
            <pc:docMk/>
            <pc:sldMk cId="3640583433" sldId="2142534228"/>
            <ac:spMk id="5" creationId="{23CD7D4A-E3E0-B5E6-E6E3-84BC45984E9D}"/>
          </ac:spMkLst>
        </pc:spChg>
        <pc:spChg chg="add del mod ord">
          <ac:chgData name="Guidero, Elaine M" userId="8df09d3b-bc41-4c3b-b60e-924f1638297f" providerId="ADAL" clId="{01FBE76C-41E5-4DA8-82D6-C2A7D3BE41AD}" dt="2025-07-17T18:04:11.565" v="2567" actId="931"/>
          <ac:spMkLst>
            <pc:docMk/>
            <pc:sldMk cId="3640583433" sldId="2142534228"/>
            <ac:spMk id="6" creationId="{3FE3F279-57C8-8617-45C0-D71913A84EC5}"/>
          </ac:spMkLst>
        </pc:spChg>
        <pc:spChg chg="add mod">
          <ac:chgData name="Guidero, Elaine M" userId="8df09d3b-bc41-4c3b-b60e-924f1638297f" providerId="ADAL" clId="{01FBE76C-41E5-4DA8-82D6-C2A7D3BE41AD}" dt="2025-07-17T20:50:04.977" v="2982" actId="207"/>
          <ac:spMkLst>
            <pc:docMk/>
            <pc:sldMk cId="3640583433" sldId="2142534228"/>
            <ac:spMk id="10" creationId="{8E3DAB2A-042C-807B-4526-3E939841C610}"/>
          </ac:spMkLst>
        </pc:spChg>
        <pc:picChg chg="add mod">
          <ac:chgData name="Guidero, Elaine M" userId="8df09d3b-bc41-4c3b-b60e-924f1638297f" providerId="ADAL" clId="{01FBE76C-41E5-4DA8-82D6-C2A7D3BE41AD}" dt="2025-07-17T18:04:17.999" v="2570" actId="208"/>
          <ac:picMkLst>
            <pc:docMk/>
            <pc:sldMk cId="3640583433" sldId="2142534228"/>
            <ac:picMk id="8" creationId="{2BE98832-FA16-2FCF-02C2-E1DAC3E11B06}"/>
          </ac:picMkLst>
        </pc:picChg>
        <pc:picChg chg="add mod">
          <ac:chgData name="Guidero, Elaine M" userId="8df09d3b-bc41-4c3b-b60e-924f1638297f" providerId="ADAL" clId="{01FBE76C-41E5-4DA8-82D6-C2A7D3BE41AD}" dt="2025-07-17T18:06:38.701" v="2631" actId="14826"/>
          <ac:picMkLst>
            <pc:docMk/>
            <pc:sldMk cId="3640583433" sldId="2142534228"/>
            <ac:picMk id="9" creationId="{3ADDA775-826D-485E-A29A-AB03340C85D9}"/>
          </ac:picMkLst>
        </pc:picChg>
      </pc:sldChg>
      <pc:sldMasterChg chg="setBg addSldLayout delSldLayout modSldLayout">
        <pc:chgData name="Guidero, Elaine M" userId="8df09d3b-bc41-4c3b-b60e-924f1638297f" providerId="ADAL" clId="{01FBE76C-41E5-4DA8-82D6-C2A7D3BE41AD}" dt="2025-07-17T17:01:03.302" v="1766" actId="13244"/>
        <pc:sldMasterMkLst>
          <pc:docMk/>
          <pc:sldMasterMk cId="3346813160" sldId="2147483648"/>
        </pc:sldMasterMkLst>
        <pc:sldLayoutChg chg="modSp mod setBg">
          <pc:chgData name="Guidero, Elaine M" userId="8df09d3b-bc41-4c3b-b60e-924f1638297f" providerId="ADAL" clId="{01FBE76C-41E5-4DA8-82D6-C2A7D3BE41AD}" dt="2025-07-16T22:10:34.502" v="1370" actId="14429"/>
          <pc:sldLayoutMkLst>
            <pc:docMk/>
            <pc:sldMasterMk cId="3346813160" sldId="2147483648"/>
            <pc:sldLayoutMk cId="1499482801" sldId="2147483649"/>
          </pc:sldLayoutMkLst>
          <pc:spChg chg="mod modVis">
            <ac:chgData name="Guidero, Elaine M" userId="8df09d3b-bc41-4c3b-b60e-924f1638297f" providerId="ADAL" clId="{01FBE76C-41E5-4DA8-82D6-C2A7D3BE41AD}" dt="2025-07-16T22:10:34.502" v="1370" actId="14429"/>
            <ac:spMkLst>
              <pc:docMk/>
              <pc:sldMasterMk cId="3346813160" sldId="2147483648"/>
              <pc:sldLayoutMk cId="1499482801" sldId="2147483649"/>
              <ac:spMk id="8" creationId="{812B8A4F-D135-375E-DA77-0B5A1CACDA5C}"/>
            </ac:spMkLst>
          </pc:spChg>
          <pc:picChg chg="mod modVis">
            <ac:chgData name="Guidero, Elaine M" userId="8df09d3b-bc41-4c3b-b60e-924f1638297f" providerId="ADAL" clId="{01FBE76C-41E5-4DA8-82D6-C2A7D3BE41AD}" dt="2025-07-16T22:02:14.303" v="1097"/>
            <ac:picMkLst>
              <pc:docMk/>
              <pc:sldMasterMk cId="3346813160" sldId="2147483648"/>
              <pc:sldLayoutMk cId="1499482801" sldId="2147483649"/>
              <ac:picMk id="7" creationId="{9936D427-C613-7F6E-37F3-B82A7FA7E8F0}"/>
            </ac:picMkLst>
          </pc:picChg>
        </pc:sldLayoutChg>
        <pc:sldLayoutChg chg="modSp mod setBg">
          <pc:chgData name="Guidero, Elaine M" userId="8df09d3b-bc41-4c3b-b60e-924f1638297f" providerId="ADAL" clId="{01FBE76C-41E5-4DA8-82D6-C2A7D3BE41AD}" dt="2025-07-16T22:03:20.575" v="1242"/>
          <pc:sldLayoutMkLst>
            <pc:docMk/>
            <pc:sldMasterMk cId="3346813160" sldId="2147483648"/>
            <pc:sldLayoutMk cId="4010021519" sldId="2147483650"/>
          </pc:sldLayoutMkLst>
          <pc:spChg chg="mod modVis">
            <ac:chgData name="Guidero, Elaine M" userId="8df09d3b-bc41-4c3b-b60e-924f1638297f" providerId="ADAL" clId="{01FBE76C-41E5-4DA8-82D6-C2A7D3BE41AD}" dt="2025-07-16T22:01:53.550" v="1093" actId="14429"/>
            <ac:spMkLst>
              <pc:docMk/>
              <pc:sldMasterMk cId="3346813160" sldId="2147483648"/>
              <pc:sldLayoutMk cId="4010021519" sldId="2147483650"/>
              <ac:spMk id="8" creationId="{396D1C74-6ECC-7FAA-6CAE-32B3859DEB30}"/>
            </ac:spMkLst>
          </pc:spChg>
          <pc:picChg chg="mod modVis">
            <ac:chgData name="Guidero, Elaine M" userId="8df09d3b-bc41-4c3b-b60e-924f1638297f" providerId="ADAL" clId="{01FBE76C-41E5-4DA8-82D6-C2A7D3BE41AD}" dt="2025-07-16T22:01:52.851" v="1092" actId="14429"/>
            <ac:picMkLst>
              <pc:docMk/>
              <pc:sldMasterMk cId="3346813160" sldId="2147483648"/>
              <pc:sldLayoutMk cId="4010021519" sldId="2147483650"/>
              <ac:picMk id="7" creationId="{B4D7C38E-276B-447B-8DCE-4C6D3035CF01}"/>
            </ac:picMkLst>
          </pc:picChg>
        </pc:sldLayoutChg>
        <pc:sldLayoutChg chg="setBg">
          <pc:chgData name="Guidero, Elaine M" userId="8df09d3b-bc41-4c3b-b60e-924f1638297f" providerId="ADAL" clId="{01FBE76C-41E5-4DA8-82D6-C2A7D3BE41AD}" dt="2025-07-16T22:03:20.575" v="1242"/>
          <pc:sldLayoutMkLst>
            <pc:docMk/>
            <pc:sldMasterMk cId="3346813160" sldId="2147483648"/>
            <pc:sldLayoutMk cId="3786877954" sldId="2147483652"/>
          </pc:sldLayoutMkLst>
        </pc:sldLayoutChg>
        <pc:sldLayoutChg chg="setBg">
          <pc:chgData name="Guidero, Elaine M" userId="8df09d3b-bc41-4c3b-b60e-924f1638297f" providerId="ADAL" clId="{01FBE76C-41E5-4DA8-82D6-C2A7D3BE41AD}" dt="2025-07-16T22:03:20.575" v="1242"/>
          <pc:sldLayoutMkLst>
            <pc:docMk/>
            <pc:sldMasterMk cId="3346813160" sldId="2147483648"/>
            <pc:sldLayoutMk cId="3171233711" sldId="2147483656"/>
          </pc:sldLayoutMkLst>
        </pc:sldLayoutChg>
        <pc:sldLayoutChg chg="addSp modSp mod setBg">
          <pc:chgData name="Guidero, Elaine M" userId="8df09d3b-bc41-4c3b-b60e-924f1638297f" providerId="ADAL" clId="{01FBE76C-41E5-4DA8-82D6-C2A7D3BE41AD}" dt="2025-07-16T22:11:22.344" v="1383" actId="14429"/>
          <pc:sldLayoutMkLst>
            <pc:docMk/>
            <pc:sldMasterMk cId="3346813160" sldId="2147483648"/>
            <pc:sldLayoutMk cId="3956523693" sldId="2147483657"/>
          </pc:sldLayoutMkLst>
          <pc:spChg chg="mod ord modVis">
            <ac:chgData name="Guidero, Elaine M" userId="8df09d3b-bc41-4c3b-b60e-924f1638297f" providerId="ADAL" clId="{01FBE76C-41E5-4DA8-82D6-C2A7D3BE41AD}" dt="2025-07-16T22:11:20.862" v="1380" actId="14430"/>
            <ac:spMkLst>
              <pc:docMk/>
              <pc:sldMasterMk cId="3346813160" sldId="2147483648"/>
              <pc:sldLayoutMk cId="3956523693" sldId="2147483657"/>
              <ac:spMk id="5" creationId="{5A623F11-D4A1-08DC-8806-199A4175D545}"/>
            </ac:spMkLst>
          </pc:spChg>
          <pc:spChg chg="add mod ord modVis">
            <ac:chgData name="Guidero, Elaine M" userId="8df09d3b-bc41-4c3b-b60e-924f1638297f" providerId="ADAL" clId="{01FBE76C-41E5-4DA8-82D6-C2A7D3BE41AD}" dt="2025-07-16T22:11:21.929" v="1382" actId="14429"/>
            <ac:spMkLst>
              <pc:docMk/>
              <pc:sldMasterMk cId="3346813160" sldId="2147483648"/>
              <pc:sldLayoutMk cId="3956523693" sldId="2147483657"/>
              <ac:spMk id="6" creationId="{2BADF2A0-E6D7-3647-5A72-174EC634961E}"/>
            </ac:spMkLst>
          </pc:spChg>
          <pc:picChg chg="mod modVis">
            <ac:chgData name="Guidero, Elaine M" userId="8df09d3b-bc41-4c3b-b60e-924f1638297f" providerId="ADAL" clId="{01FBE76C-41E5-4DA8-82D6-C2A7D3BE41AD}" dt="2025-07-16T22:11:21.351" v="1381" actId="14430"/>
            <ac:picMkLst>
              <pc:docMk/>
              <pc:sldMasterMk cId="3346813160" sldId="2147483648"/>
              <pc:sldLayoutMk cId="3956523693" sldId="2147483657"/>
              <ac:picMk id="2" creationId="{921CC4F5-C467-C628-D281-40F8B0277AB3}"/>
            </ac:picMkLst>
          </pc:picChg>
          <pc:picChg chg="mod modVis">
            <ac:chgData name="Guidero, Elaine M" userId="8df09d3b-bc41-4c3b-b60e-924f1638297f" providerId="ADAL" clId="{01FBE76C-41E5-4DA8-82D6-C2A7D3BE41AD}" dt="2025-07-16T22:09:28.942" v="1363" actId="14429"/>
            <ac:picMkLst>
              <pc:docMk/>
              <pc:sldMasterMk cId="3346813160" sldId="2147483648"/>
              <pc:sldLayoutMk cId="3956523693" sldId="2147483657"/>
              <ac:picMk id="3" creationId="{B7BF0E60-224D-89E7-1487-AE8D166900B0}"/>
            </ac:picMkLst>
          </pc:picChg>
          <pc:picChg chg="mod modVis">
            <ac:chgData name="Guidero, Elaine M" userId="8df09d3b-bc41-4c3b-b60e-924f1638297f" providerId="ADAL" clId="{01FBE76C-41E5-4DA8-82D6-C2A7D3BE41AD}" dt="2025-07-16T22:09:28.031" v="1361" actId="14429"/>
            <ac:picMkLst>
              <pc:docMk/>
              <pc:sldMasterMk cId="3346813160" sldId="2147483648"/>
              <pc:sldLayoutMk cId="3956523693" sldId="2147483657"/>
              <ac:picMk id="4" creationId="{B9428072-FC47-484C-55EA-3EA249B93D00}"/>
            </ac:picMkLst>
          </pc:picChg>
          <pc:picChg chg="add mod ord modVis">
            <ac:chgData name="Guidero, Elaine M" userId="8df09d3b-bc41-4c3b-b60e-924f1638297f" providerId="ADAL" clId="{01FBE76C-41E5-4DA8-82D6-C2A7D3BE41AD}" dt="2025-07-16T22:11:22.344" v="1383" actId="14429"/>
            <ac:picMkLst>
              <pc:docMk/>
              <pc:sldMasterMk cId="3346813160" sldId="2147483648"/>
              <pc:sldLayoutMk cId="3956523693" sldId="2147483657"/>
              <ac:picMk id="7" creationId="{09D12400-E77C-D83B-EA9C-C9CEB08013C1}"/>
            </ac:picMkLst>
          </pc:picChg>
        </pc:sldLayoutChg>
        <pc:sldLayoutChg chg="del">
          <pc:chgData name="Guidero, Elaine M" userId="8df09d3b-bc41-4c3b-b60e-924f1638297f" providerId="ADAL" clId="{01FBE76C-41E5-4DA8-82D6-C2A7D3BE41AD}" dt="2025-07-16T19:25:42.397" v="486" actId="47"/>
          <pc:sldLayoutMkLst>
            <pc:docMk/>
            <pc:sldMasterMk cId="3346813160" sldId="2147483648"/>
            <pc:sldLayoutMk cId="1479349385" sldId="2147483661"/>
          </pc:sldLayoutMkLst>
        </pc:sldLayoutChg>
        <pc:sldLayoutChg chg="addSp modSp mod setBg">
          <pc:chgData name="Guidero, Elaine M" userId="8df09d3b-bc41-4c3b-b60e-924f1638297f" providerId="ADAL" clId="{01FBE76C-41E5-4DA8-82D6-C2A7D3BE41AD}" dt="2025-07-17T17:00:41.510" v="1763" actId="13244"/>
          <pc:sldLayoutMkLst>
            <pc:docMk/>
            <pc:sldMasterMk cId="3346813160" sldId="2147483648"/>
            <pc:sldLayoutMk cId="3204458552" sldId="2147483662"/>
          </pc:sldLayoutMkLst>
          <pc:spChg chg="mod modVis">
            <ac:chgData name="Guidero, Elaine M" userId="8df09d3b-bc41-4c3b-b60e-924f1638297f" providerId="ADAL" clId="{01FBE76C-41E5-4DA8-82D6-C2A7D3BE41AD}" dt="2025-07-17T17:00:09.307" v="1754" actId="14429"/>
            <ac:spMkLst>
              <pc:docMk/>
              <pc:sldMasterMk cId="3346813160" sldId="2147483648"/>
              <pc:sldLayoutMk cId="3204458552" sldId="2147483662"/>
              <ac:spMk id="3" creationId="{AA0B99B2-5A99-5157-3B03-7EFD65E5C762}"/>
            </ac:spMkLst>
          </pc:spChg>
          <pc:spChg chg="add mod ord">
            <ac:chgData name="Guidero, Elaine M" userId="8df09d3b-bc41-4c3b-b60e-924f1638297f" providerId="ADAL" clId="{01FBE76C-41E5-4DA8-82D6-C2A7D3BE41AD}" dt="2025-07-17T17:00:41.510" v="1763" actId="13244"/>
            <ac:spMkLst>
              <pc:docMk/>
              <pc:sldMasterMk cId="3346813160" sldId="2147483648"/>
              <pc:sldLayoutMk cId="3204458552" sldId="2147483662"/>
              <ac:spMk id="5" creationId="{682FFB5B-CF8D-3D47-B9B2-E66825321035}"/>
            </ac:spMkLst>
          </pc:spChg>
          <pc:picChg chg="add mod ord modVis">
            <ac:chgData name="Guidero, Elaine M" userId="8df09d3b-bc41-4c3b-b60e-924f1638297f" providerId="ADAL" clId="{01FBE76C-41E5-4DA8-82D6-C2A7D3BE41AD}" dt="2025-07-17T17:00:15.984" v="1760" actId="14429"/>
            <ac:picMkLst>
              <pc:docMk/>
              <pc:sldMasterMk cId="3346813160" sldId="2147483648"/>
              <pc:sldLayoutMk cId="3204458552" sldId="2147483662"/>
              <ac:picMk id="4" creationId="{6AAAD1F6-ECFF-6266-D3FD-1DE522B0877C}"/>
            </ac:picMkLst>
          </pc:picChg>
          <pc:picChg chg="mod modVis">
            <ac:chgData name="Guidero, Elaine M" userId="8df09d3b-bc41-4c3b-b60e-924f1638297f" providerId="ADAL" clId="{01FBE76C-41E5-4DA8-82D6-C2A7D3BE41AD}" dt="2025-07-17T17:00:11.914" v="1758" actId="14429"/>
            <ac:picMkLst>
              <pc:docMk/>
              <pc:sldMasterMk cId="3346813160" sldId="2147483648"/>
              <pc:sldLayoutMk cId="3204458552" sldId="2147483662"/>
              <ac:picMk id="6" creationId="{9D1920DF-14E7-795B-E32C-310A59661F33}"/>
            </ac:picMkLst>
          </pc:picChg>
          <pc:picChg chg="mod modVis">
            <ac:chgData name="Guidero, Elaine M" userId="8df09d3b-bc41-4c3b-b60e-924f1638297f" providerId="ADAL" clId="{01FBE76C-41E5-4DA8-82D6-C2A7D3BE41AD}" dt="2025-07-17T17:00:10.525" v="1756" actId="14429"/>
            <ac:picMkLst>
              <pc:docMk/>
              <pc:sldMasterMk cId="3346813160" sldId="2147483648"/>
              <pc:sldLayoutMk cId="3204458552" sldId="2147483662"/>
              <ac:picMk id="7" creationId="{4AA7C5FE-5B1D-09DF-F9E0-12987765B02D}"/>
            </ac:picMkLst>
          </pc:picChg>
        </pc:sldLayoutChg>
        <pc:sldLayoutChg chg="addSp delSp modSp add mod modTransition">
          <pc:chgData name="Guidero, Elaine M" userId="8df09d3b-bc41-4c3b-b60e-924f1638297f" providerId="ADAL" clId="{01FBE76C-41E5-4DA8-82D6-C2A7D3BE41AD}" dt="2025-07-17T17:01:03.302" v="1766" actId="13244"/>
          <pc:sldLayoutMkLst>
            <pc:docMk/>
            <pc:sldMasterMk cId="3346813160" sldId="2147483648"/>
            <pc:sldLayoutMk cId="4021698188" sldId="2147483663"/>
          </pc:sldLayoutMkLst>
          <pc:spChg chg="del">
            <ac:chgData name="Guidero, Elaine M" userId="8df09d3b-bc41-4c3b-b60e-924f1638297f" providerId="ADAL" clId="{01FBE76C-41E5-4DA8-82D6-C2A7D3BE41AD}" dt="2025-07-16T22:08:11.194" v="1354" actId="478"/>
            <ac:spMkLst>
              <pc:docMk/>
              <pc:sldMasterMk cId="3346813160" sldId="2147483648"/>
              <pc:sldLayoutMk cId="4021698188" sldId="2147483663"/>
              <ac:spMk id="3" creationId="{AA0B99B2-5A99-5157-3B03-7EFD65E5C762}"/>
            </ac:spMkLst>
          </pc:spChg>
          <pc:spChg chg="add mod ord">
            <ac:chgData name="Guidero, Elaine M" userId="8df09d3b-bc41-4c3b-b60e-924f1638297f" providerId="ADAL" clId="{01FBE76C-41E5-4DA8-82D6-C2A7D3BE41AD}" dt="2025-07-17T17:01:03.302" v="1766" actId="13244"/>
            <ac:spMkLst>
              <pc:docMk/>
              <pc:sldMasterMk cId="3346813160" sldId="2147483648"/>
              <pc:sldLayoutMk cId="4021698188" sldId="2147483663"/>
              <ac:spMk id="5" creationId="{179EE396-F4FC-F6A2-A3E6-19C412AD2BF5}"/>
            </ac:spMkLst>
          </pc:spChg>
          <pc:picChg chg="add mod ord">
            <ac:chgData name="Guidero, Elaine M" userId="8df09d3b-bc41-4c3b-b60e-924f1638297f" providerId="ADAL" clId="{01FBE76C-41E5-4DA8-82D6-C2A7D3BE41AD}" dt="2025-07-16T22:11:33.163" v="1385" actId="13244"/>
            <ac:picMkLst>
              <pc:docMk/>
              <pc:sldMasterMk cId="3346813160" sldId="2147483648"/>
              <pc:sldLayoutMk cId="4021698188" sldId="2147483663"/>
              <ac:picMk id="4" creationId="{D348427D-2322-75B3-E647-479FA5C1694C}"/>
            </ac:picMkLst>
          </pc:picChg>
        </pc:sldLayoutChg>
        <pc:sldLayoutChg chg="del">
          <pc:chgData name="Guidero, Elaine M" userId="8df09d3b-bc41-4c3b-b60e-924f1638297f" providerId="ADAL" clId="{01FBE76C-41E5-4DA8-82D6-C2A7D3BE41AD}" dt="2025-07-16T17:31:33.798" v="10" actId="2696"/>
          <pc:sldLayoutMkLst>
            <pc:docMk/>
            <pc:sldMasterMk cId="3346813160" sldId="2147483648"/>
            <pc:sldLayoutMk cId="1734228000"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A408A-16D8-4B18-BFBC-B611E452F131}"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874B0-1B3E-45F5-8208-B1DD5F33A4C1}" type="slidenum">
              <a:rPr lang="en-US" smtClean="0"/>
              <a:t>‹#›</a:t>
            </a:fld>
            <a:endParaRPr lang="en-US"/>
          </a:p>
        </p:txBody>
      </p:sp>
    </p:spTree>
    <p:extLst>
      <p:ext uri="{BB962C8B-B14F-4D97-AF65-F5344CB8AC3E}">
        <p14:creationId xmlns:p14="http://schemas.microsoft.com/office/powerpoint/2010/main" val="13180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a:t>
            </a:fld>
            <a:endParaRPr lang="en-US"/>
          </a:p>
        </p:txBody>
      </p:sp>
    </p:spTree>
    <p:extLst>
      <p:ext uri="{BB962C8B-B14F-4D97-AF65-F5344CB8AC3E}">
        <p14:creationId xmlns:p14="http://schemas.microsoft.com/office/powerpoint/2010/main" val="120532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10</a:t>
            </a:fld>
            <a:endParaRPr lang="en-US"/>
          </a:p>
        </p:txBody>
      </p:sp>
    </p:spTree>
    <p:extLst>
      <p:ext uri="{BB962C8B-B14F-4D97-AF65-F5344CB8AC3E}">
        <p14:creationId xmlns:p14="http://schemas.microsoft.com/office/powerpoint/2010/main" val="55398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11</a:t>
            </a:fld>
            <a:endParaRPr lang="en-US"/>
          </a:p>
        </p:txBody>
      </p:sp>
    </p:spTree>
    <p:extLst>
      <p:ext uri="{BB962C8B-B14F-4D97-AF65-F5344CB8AC3E}">
        <p14:creationId xmlns:p14="http://schemas.microsoft.com/office/powerpoint/2010/main" val="321586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12</a:t>
            </a:fld>
            <a:endParaRPr lang="en-US"/>
          </a:p>
        </p:txBody>
      </p:sp>
    </p:spTree>
    <p:extLst>
      <p:ext uri="{BB962C8B-B14F-4D97-AF65-F5344CB8AC3E}">
        <p14:creationId xmlns:p14="http://schemas.microsoft.com/office/powerpoint/2010/main" val="383725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13</a:t>
            </a:fld>
            <a:endParaRPr lang="en-US"/>
          </a:p>
        </p:txBody>
      </p:sp>
    </p:spTree>
    <p:extLst>
      <p:ext uri="{BB962C8B-B14F-4D97-AF65-F5344CB8AC3E}">
        <p14:creationId xmlns:p14="http://schemas.microsoft.com/office/powerpoint/2010/main" val="19387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Lidar Processing at the bottom of the search results to start creating files for a PDAL pipeline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874B0-1B3E-45F5-8208-B1DD5F33A4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93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874B0-1B3E-45F5-8208-B1DD5F33A4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5996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video for how to use PDAL pipelines, on our TNM YouTube playlist, lesson 10h1</a:t>
            </a:r>
          </a:p>
        </p:txBody>
      </p:sp>
      <p:sp>
        <p:nvSpPr>
          <p:cNvPr id="4" name="Slide Number Placeholder 3"/>
          <p:cNvSpPr>
            <a:spLocks noGrp="1"/>
          </p:cNvSpPr>
          <p:nvPr>
            <p:ph type="sldNum" sz="quarter" idx="5"/>
          </p:nvPr>
        </p:nvSpPr>
        <p:spPr/>
        <p:txBody>
          <a:bodyPr/>
          <a:lstStyle/>
          <a:p>
            <a:fld id="{E30874B0-1B3E-45F5-8208-B1DD5F33A4C1}" type="slidenum">
              <a:rPr lang="en-US" smtClean="0"/>
              <a:t>16</a:t>
            </a:fld>
            <a:endParaRPr lang="en-US"/>
          </a:p>
        </p:txBody>
      </p:sp>
    </p:spTree>
    <p:extLst>
      <p:ext uri="{BB962C8B-B14F-4D97-AF65-F5344CB8AC3E}">
        <p14:creationId xmlns:p14="http://schemas.microsoft.com/office/powerpoint/2010/main" val="354682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17</a:t>
            </a:fld>
            <a:endParaRPr lang="en-US"/>
          </a:p>
        </p:txBody>
      </p:sp>
    </p:spTree>
    <p:extLst>
      <p:ext uri="{BB962C8B-B14F-4D97-AF65-F5344CB8AC3E}">
        <p14:creationId xmlns:p14="http://schemas.microsoft.com/office/powerpoint/2010/main" val="331989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18</a:t>
            </a:fld>
            <a:endParaRPr lang="en-US"/>
          </a:p>
        </p:txBody>
      </p:sp>
    </p:spTree>
    <p:extLst>
      <p:ext uri="{BB962C8B-B14F-4D97-AF65-F5344CB8AC3E}">
        <p14:creationId xmlns:p14="http://schemas.microsoft.com/office/powerpoint/2010/main" val="141596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19</a:t>
            </a:fld>
            <a:endParaRPr lang="en-US"/>
          </a:p>
        </p:txBody>
      </p:sp>
    </p:spTree>
    <p:extLst>
      <p:ext uri="{BB962C8B-B14F-4D97-AF65-F5344CB8AC3E}">
        <p14:creationId xmlns:p14="http://schemas.microsoft.com/office/powerpoint/2010/main" val="5078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934720" y="4416426"/>
            <a:ext cx="5140959" cy="4183063"/>
          </a:xfrm>
          <a:prstGeom prst="rect">
            <a:avLst/>
          </a:prstGeom>
        </p:spPr>
        <p:txBody>
          <a:bodyPr lIns="91425" tIns="91425" rIns="91425" bIns="91425" anchor="t" anchorCtr="0">
            <a:noAutofit/>
          </a:bodyPr>
          <a:lstStyle/>
          <a:p>
            <a:pPr marL="0" marR="0" lvl="0" indent="0" algn="l" rtl="0">
              <a:spcBef>
                <a:spcPts val="0"/>
              </a:spcBef>
              <a:spcAft>
                <a:spcPts val="0"/>
              </a:spcAft>
              <a:buClr>
                <a:srgbClr val="FF0000"/>
              </a:buClr>
              <a:buSzPts val="300"/>
              <a:buFont typeface="Times New Roman"/>
              <a:buNone/>
            </a:pPr>
            <a:endParaRPr sz="1400" dirty="0"/>
          </a:p>
        </p:txBody>
      </p:sp>
      <p:sp>
        <p:nvSpPr>
          <p:cNvPr id="744" name="Shape 7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337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20</a:t>
            </a:fld>
            <a:endParaRPr lang="en-US"/>
          </a:p>
        </p:txBody>
      </p:sp>
    </p:spTree>
    <p:extLst>
      <p:ext uri="{BB962C8B-B14F-4D97-AF65-F5344CB8AC3E}">
        <p14:creationId xmlns:p14="http://schemas.microsoft.com/office/powerpoint/2010/main" val="199278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21</a:t>
            </a:fld>
            <a:endParaRPr lang="en-US"/>
          </a:p>
        </p:txBody>
      </p:sp>
    </p:spTree>
    <p:extLst>
      <p:ext uri="{BB962C8B-B14F-4D97-AF65-F5344CB8AC3E}">
        <p14:creationId xmlns:p14="http://schemas.microsoft.com/office/powerpoint/2010/main" val="1127152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22</a:t>
            </a:fld>
            <a:endParaRPr lang="en-US"/>
          </a:p>
        </p:txBody>
      </p:sp>
    </p:spTree>
    <p:extLst>
      <p:ext uri="{BB962C8B-B14F-4D97-AF65-F5344CB8AC3E}">
        <p14:creationId xmlns:p14="http://schemas.microsoft.com/office/powerpoint/2010/main" val="2756543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23</a:t>
            </a:fld>
            <a:endParaRPr lang="en-US"/>
          </a:p>
        </p:txBody>
      </p:sp>
    </p:spTree>
    <p:extLst>
      <p:ext uri="{BB962C8B-B14F-4D97-AF65-F5344CB8AC3E}">
        <p14:creationId xmlns:p14="http://schemas.microsoft.com/office/powerpoint/2010/main" val="94034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24</a:t>
            </a:fld>
            <a:endParaRPr lang="en-US"/>
          </a:p>
        </p:txBody>
      </p:sp>
    </p:spTree>
    <p:extLst>
      <p:ext uri="{BB962C8B-B14F-4D97-AF65-F5344CB8AC3E}">
        <p14:creationId xmlns:p14="http://schemas.microsoft.com/office/powerpoint/2010/main" val="303001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25</a:t>
            </a:fld>
            <a:endParaRPr lang="en-US"/>
          </a:p>
        </p:txBody>
      </p:sp>
    </p:spTree>
    <p:extLst>
      <p:ext uri="{BB962C8B-B14F-4D97-AF65-F5344CB8AC3E}">
        <p14:creationId xmlns:p14="http://schemas.microsoft.com/office/powerpoint/2010/main" val="723934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install anything, this is the best way to use uGet – and really, you don’t need to install it. You can just create a shortcut to the application on your desktop, and then use that anytime you want to run uGet.</a:t>
            </a:r>
          </a:p>
        </p:txBody>
      </p:sp>
      <p:sp>
        <p:nvSpPr>
          <p:cNvPr id="4" name="Slide Number Placeholder 3"/>
          <p:cNvSpPr>
            <a:spLocks noGrp="1"/>
          </p:cNvSpPr>
          <p:nvPr>
            <p:ph type="sldNum" sz="quarter" idx="5"/>
          </p:nvPr>
        </p:nvSpPr>
        <p:spPr/>
        <p:txBody>
          <a:bodyPr/>
          <a:lstStyle/>
          <a:p>
            <a:fld id="{E30874B0-1B3E-45F5-8208-B1DD5F33A4C1}" type="slidenum">
              <a:rPr lang="en-US" smtClean="0"/>
              <a:t>27</a:t>
            </a:fld>
            <a:endParaRPr lang="en-US"/>
          </a:p>
        </p:txBody>
      </p:sp>
    </p:spTree>
    <p:extLst>
      <p:ext uri="{BB962C8B-B14F-4D97-AF65-F5344CB8AC3E}">
        <p14:creationId xmlns:p14="http://schemas.microsoft.com/office/powerpoint/2010/main" val="164862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file to which you want to create a shortcut</a:t>
            </a:r>
          </a:p>
        </p:txBody>
      </p:sp>
      <p:sp>
        <p:nvSpPr>
          <p:cNvPr id="4" name="Slide Number Placeholder 3"/>
          <p:cNvSpPr>
            <a:spLocks noGrp="1"/>
          </p:cNvSpPr>
          <p:nvPr>
            <p:ph type="sldNum" sz="quarter" idx="5"/>
          </p:nvPr>
        </p:nvSpPr>
        <p:spPr/>
        <p:txBody>
          <a:bodyPr/>
          <a:lstStyle/>
          <a:p>
            <a:fld id="{E30874B0-1B3E-45F5-8208-B1DD5F33A4C1}" type="slidenum">
              <a:rPr lang="en-US" smtClean="0"/>
              <a:t>28</a:t>
            </a:fld>
            <a:endParaRPr lang="en-US"/>
          </a:p>
        </p:txBody>
      </p:sp>
    </p:spTree>
    <p:extLst>
      <p:ext uri="{BB962C8B-B14F-4D97-AF65-F5344CB8AC3E}">
        <p14:creationId xmlns:p14="http://schemas.microsoft.com/office/powerpoint/2010/main" val="148736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29</a:t>
            </a:fld>
            <a:endParaRPr lang="en-US"/>
          </a:p>
        </p:txBody>
      </p:sp>
    </p:spTree>
    <p:extLst>
      <p:ext uri="{BB962C8B-B14F-4D97-AF65-F5344CB8AC3E}">
        <p14:creationId xmlns:p14="http://schemas.microsoft.com/office/powerpoint/2010/main" val="944351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30</a:t>
            </a:fld>
            <a:endParaRPr lang="en-US"/>
          </a:p>
        </p:txBody>
      </p:sp>
    </p:spTree>
    <p:extLst>
      <p:ext uri="{BB962C8B-B14F-4D97-AF65-F5344CB8AC3E}">
        <p14:creationId xmlns:p14="http://schemas.microsoft.com/office/powerpoint/2010/main" val="293000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LidarExplorer is the best way to find out where we have lidar, and direct links to the data, but also links to visualize the data in your browser, no download required.</a:t>
            </a:r>
          </a:p>
        </p:txBody>
      </p:sp>
      <p:sp>
        <p:nvSpPr>
          <p:cNvPr id="4" name="Slide Number Placeholder 3"/>
          <p:cNvSpPr>
            <a:spLocks noGrp="1"/>
          </p:cNvSpPr>
          <p:nvPr>
            <p:ph type="sldNum" sz="quarter" idx="5"/>
          </p:nvPr>
        </p:nvSpPr>
        <p:spPr/>
        <p:txBody>
          <a:bodyPr/>
          <a:lstStyle/>
          <a:p>
            <a:fld id="{E30874B0-1B3E-45F5-8208-B1DD5F33A4C1}" type="slidenum">
              <a:rPr lang="en-US" smtClean="0"/>
              <a:t>3</a:t>
            </a:fld>
            <a:endParaRPr lang="en-US"/>
          </a:p>
        </p:txBody>
      </p:sp>
    </p:spTree>
    <p:extLst>
      <p:ext uri="{BB962C8B-B14F-4D97-AF65-F5344CB8AC3E}">
        <p14:creationId xmlns:p14="http://schemas.microsoft.com/office/powerpoint/2010/main" val="892536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31</a:t>
            </a:fld>
            <a:endParaRPr lang="en-US"/>
          </a:p>
        </p:txBody>
      </p:sp>
    </p:spTree>
    <p:extLst>
      <p:ext uri="{BB962C8B-B14F-4D97-AF65-F5344CB8AC3E}">
        <p14:creationId xmlns:p14="http://schemas.microsoft.com/office/powerpoint/2010/main" val="2991617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32</a:t>
            </a:fld>
            <a:endParaRPr lang="en-US"/>
          </a:p>
        </p:txBody>
      </p:sp>
    </p:spTree>
    <p:extLst>
      <p:ext uri="{BB962C8B-B14F-4D97-AF65-F5344CB8AC3E}">
        <p14:creationId xmlns:p14="http://schemas.microsoft.com/office/powerpoint/2010/main" val="3748814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82B74-D86D-40B3-A567-813ADC4D3B2A}" type="slidenum">
              <a:rPr lang="en-US" smtClean="0"/>
              <a:t>33</a:t>
            </a:fld>
            <a:endParaRPr lang="en-US"/>
          </a:p>
        </p:txBody>
      </p:sp>
    </p:spTree>
    <p:extLst>
      <p:ext uri="{BB962C8B-B14F-4D97-AF65-F5344CB8AC3E}">
        <p14:creationId xmlns:p14="http://schemas.microsoft.com/office/powerpoint/2010/main" val="158234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4</a:t>
            </a:fld>
            <a:endParaRPr lang="en-US"/>
          </a:p>
        </p:txBody>
      </p:sp>
    </p:spTree>
    <p:extLst>
      <p:ext uri="{BB962C8B-B14F-4D97-AF65-F5344CB8AC3E}">
        <p14:creationId xmlns:p14="http://schemas.microsoft.com/office/powerpoint/2010/main" val="185034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5</a:t>
            </a:fld>
            <a:endParaRPr lang="en-US"/>
          </a:p>
        </p:txBody>
      </p:sp>
    </p:spTree>
    <p:extLst>
      <p:ext uri="{BB962C8B-B14F-4D97-AF65-F5344CB8AC3E}">
        <p14:creationId xmlns:p14="http://schemas.microsoft.com/office/powerpoint/2010/main" val="64289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6</a:t>
            </a:fld>
            <a:endParaRPr lang="en-US"/>
          </a:p>
        </p:txBody>
      </p:sp>
    </p:spTree>
    <p:extLst>
      <p:ext uri="{BB962C8B-B14F-4D97-AF65-F5344CB8AC3E}">
        <p14:creationId xmlns:p14="http://schemas.microsoft.com/office/powerpoint/2010/main" val="21362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7</a:t>
            </a:fld>
            <a:endParaRPr lang="en-US"/>
          </a:p>
        </p:txBody>
      </p:sp>
    </p:spTree>
    <p:extLst>
      <p:ext uri="{BB962C8B-B14F-4D97-AF65-F5344CB8AC3E}">
        <p14:creationId xmlns:p14="http://schemas.microsoft.com/office/powerpoint/2010/main" val="421110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8</a:t>
            </a:fld>
            <a:endParaRPr lang="en-US"/>
          </a:p>
        </p:txBody>
      </p:sp>
    </p:spTree>
    <p:extLst>
      <p:ext uri="{BB962C8B-B14F-4D97-AF65-F5344CB8AC3E}">
        <p14:creationId xmlns:p14="http://schemas.microsoft.com/office/powerpoint/2010/main" val="289189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874B0-1B3E-45F5-8208-B1DD5F33A4C1}" type="slidenum">
              <a:rPr lang="en-US" smtClean="0"/>
              <a:t>9</a:t>
            </a:fld>
            <a:endParaRPr lang="en-US"/>
          </a:p>
        </p:txBody>
      </p:sp>
    </p:spTree>
    <p:extLst>
      <p:ext uri="{BB962C8B-B14F-4D97-AF65-F5344CB8AC3E}">
        <p14:creationId xmlns:p14="http://schemas.microsoft.com/office/powerpoint/2010/main" val="8174140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6D427-C613-7F6E-37F3-B82A7FA7E8F0}"/>
              </a:ext>
            </a:extLst>
          </p:cNvPr>
          <p:cNvPicPr>
            <a:picLocks noChangeAspect="1"/>
          </p:cNvPicPr>
          <p:nvPr/>
        </p:nvPicPr>
        <p:blipFill rotWithShape="1">
          <a:blip r:embed="rId2" cstate="screen">
            <a:alphaModFix amt="6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a:noFill/>
          <a:effectLst>
            <a:outerShdw blurRad="50800" dist="38100" dir="5400000" algn="tl" rotWithShape="0">
              <a:prstClr val="black">
                <a:alpha val="40000"/>
              </a:prstClr>
            </a:outerShdw>
          </a:effectLst>
        </p:spPr>
      </p:pic>
      <p:sp>
        <p:nvSpPr>
          <p:cNvPr id="8" name="Rectangle 7">
            <a:extLst>
              <a:ext uri="{FF2B5EF4-FFF2-40B4-BE49-F238E27FC236}">
                <a16:creationId xmlns:a16="http://schemas.microsoft.com/office/drawing/2014/main" id="{812B8A4F-D135-375E-DA77-0B5A1CACDA5C}"/>
              </a:ext>
            </a:extLst>
          </p:cNvPr>
          <p:cNvSpPr/>
          <p:nvPr/>
        </p:nvSpPr>
        <p:spPr>
          <a:xfrm>
            <a:off x="0" y="0"/>
            <a:ext cx="12192000" cy="6858000"/>
          </a:xfrm>
          <a:prstGeom prst="rect">
            <a:avLst/>
          </a:prstGeom>
          <a:gradFill>
            <a:gsLst>
              <a:gs pos="74000">
                <a:srgbClr val="E1E1E7">
                  <a:alpha val="6000"/>
                </a:srgbClr>
              </a:gs>
              <a:gs pos="45000">
                <a:schemeClr val="bg1"/>
              </a:gs>
              <a:gs pos="100000">
                <a:srgbClr val="CEC9D5">
                  <a:alpha val="4000"/>
                </a:srgb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C5DAF-CE62-A86F-2CCA-CBD1A2003A19}"/>
              </a:ext>
            </a:extLst>
          </p:cNvPr>
          <p:cNvSpPr>
            <a:spLocks noGrp="1"/>
          </p:cNvSpPr>
          <p:nvPr>
            <p:ph type="ctrTitle"/>
          </p:nvPr>
        </p:nvSpPr>
        <p:spPr>
          <a:xfrm>
            <a:off x="1524000" y="1122363"/>
            <a:ext cx="9144000" cy="2387600"/>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D76F7D-3A1E-BF0E-55EE-B71639831DA4}"/>
              </a:ext>
            </a:extLst>
          </p:cNvPr>
          <p:cNvSpPr>
            <a:spLocks noGrp="1"/>
          </p:cNvSpPr>
          <p:nvPr>
            <p:ph type="subTitle" idx="1"/>
          </p:nvPr>
        </p:nvSpPr>
        <p:spPr>
          <a:xfrm>
            <a:off x="1524000" y="3602038"/>
            <a:ext cx="9144000" cy="1655762"/>
          </a:xfrm>
        </p:spPr>
        <p:txBody>
          <a:bodyPr>
            <a:normAutofit/>
          </a:bodyPr>
          <a:lstStyle>
            <a:lvl1pPr marL="0" indent="0" algn="l">
              <a:buNone/>
              <a:defRPr sz="32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descr="Shape&#10;&#10;Description automatically generated with medium confidence">
            <a:extLst>
              <a:ext uri="{FF2B5EF4-FFF2-40B4-BE49-F238E27FC236}">
                <a16:creationId xmlns:a16="http://schemas.microsoft.com/office/drawing/2014/main" id="{AEC296F3-21AE-4F56-1FD0-C83CFE7DB8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115" y="207743"/>
            <a:ext cx="2271629" cy="845642"/>
          </a:xfrm>
          <a:prstGeom prst="rect">
            <a:avLst/>
          </a:prstGeom>
        </p:spPr>
      </p:pic>
    </p:spTree>
    <p:extLst>
      <p:ext uri="{BB962C8B-B14F-4D97-AF65-F5344CB8AC3E}">
        <p14:creationId xmlns:p14="http://schemas.microsoft.com/office/powerpoint/2010/main" val="149948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12400-E77C-D83B-EA9C-C9CEB08013C1}"/>
              </a:ext>
            </a:extLst>
          </p:cNvPr>
          <p:cNvPicPr>
            <a:picLocks noChangeAspect="1"/>
          </p:cNvPicPr>
          <p:nvPr userDrawn="1"/>
        </p:nvPicPr>
        <p:blipFill rotWithShape="1">
          <a:blip r:embed="rId2" cstate="screen">
            <a:alphaModFix amt="6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a:noFill/>
          <a:effectLst>
            <a:outerShdw blurRad="50800" dist="38100" dir="5400000" algn="tl" rotWithShape="0">
              <a:prstClr val="black">
                <a:alpha val="40000"/>
              </a:prstClr>
            </a:outerShdw>
          </a:effectLst>
        </p:spPr>
      </p:pic>
      <p:sp>
        <p:nvSpPr>
          <p:cNvPr id="6" name="Rectangle 5">
            <a:extLst>
              <a:ext uri="{FF2B5EF4-FFF2-40B4-BE49-F238E27FC236}">
                <a16:creationId xmlns:a16="http://schemas.microsoft.com/office/drawing/2014/main" id="{2BADF2A0-E6D7-3647-5A72-174EC634961E}"/>
              </a:ext>
            </a:extLst>
          </p:cNvPr>
          <p:cNvSpPr/>
          <p:nvPr userDrawn="1"/>
        </p:nvSpPr>
        <p:spPr>
          <a:xfrm>
            <a:off x="0" y="0"/>
            <a:ext cx="12192000" cy="6858000"/>
          </a:xfrm>
          <a:prstGeom prst="rect">
            <a:avLst/>
          </a:prstGeom>
          <a:gradFill>
            <a:gsLst>
              <a:gs pos="74000">
                <a:srgbClr val="E1E1E7">
                  <a:alpha val="6000"/>
                </a:srgbClr>
              </a:gs>
              <a:gs pos="45000">
                <a:schemeClr val="bg1"/>
              </a:gs>
              <a:gs pos="100000">
                <a:srgbClr val="CEC9D5">
                  <a:alpha val="4000"/>
                </a:srgb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hidden="1">
            <a:extLst>
              <a:ext uri="{FF2B5EF4-FFF2-40B4-BE49-F238E27FC236}">
                <a16:creationId xmlns:a16="http://schemas.microsoft.com/office/drawing/2014/main" id="{921CC4F5-C467-C628-D281-40F8B0277AB3}"/>
              </a:ext>
            </a:extLst>
          </p:cNvPr>
          <p:cNvPicPr>
            <a:picLocks noChangeAspect="1"/>
          </p:cNvPicPr>
          <p:nvPr/>
        </p:nvPicPr>
        <p:blipFill rotWithShape="1">
          <a:blip r:embed="rId2" cstate="screen">
            <a:duotone>
              <a:prstClr val="black"/>
              <a:srgbClr val="BDCBC0">
                <a:tint val="45000"/>
                <a:satMod val="400000"/>
              </a:srgbClr>
            </a:duotone>
            <a:alphaModFix amt="20000"/>
            <a:extLst>
              <a:ext uri="{BEBA8EAE-BF5A-486C-A8C5-ECC9F3942E4B}">
                <a14:imgProps xmlns:a14="http://schemas.microsoft.com/office/drawing/2010/main">
                  <a14:imgLayer r:embed="rId4">
                    <a14:imgEffect>
                      <a14:saturation sat="56000"/>
                    </a14:imgEffect>
                    <a14:imgEffect>
                      <a14:brightnessContrast bright="-100000" contrast="-100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a:noFill/>
          <a:ln>
            <a:noFill/>
          </a:ln>
          <a:effectLst>
            <a:outerShdw blurRad="50800" dist="38100" dir="5400000" algn="tl" rotWithShape="0">
              <a:schemeClr val="bg2">
                <a:alpha val="40000"/>
              </a:schemeClr>
            </a:outerShdw>
          </a:effectLst>
        </p:spPr>
      </p:pic>
      <p:sp>
        <p:nvSpPr>
          <p:cNvPr id="5" name="Rectangle 4" hidden="1">
            <a:extLst>
              <a:ext uri="{FF2B5EF4-FFF2-40B4-BE49-F238E27FC236}">
                <a16:creationId xmlns:a16="http://schemas.microsoft.com/office/drawing/2014/main" id="{5A623F11-D4A1-08DC-8806-199A4175D545}"/>
              </a:ext>
            </a:extLst>
          </p:cNvPr>
          <p:cNvSpPr/>
          <p:nvPr/>
        </p:nvSpPr>
        <p:spPr>
          <a:xfrm>
            <a:off x="0" y="0"/>
            <a:ext cx="12192000" cy="6858000"/>
          </a:xfrm>
          <a:prstGeom prst="rect">
            <a:avLst/>
          </a:prstGeom>
          <a:gradFill>
            <a:gsLst>
              <a:gs pos="81000">
                <a:schemeClr val="bg1">
                  <a:alpha val="26000"/>
                </a:schemeClr>
              </a:gs>
              <a:gs pos="100000">
                <a:srgbClr val="DCE4DE">
                  <a:alpha val="57647"/>
                </a:srgb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B7BF0E60-224D-89E7-1487-AE8D16690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7792" y="6341245"/>
            <a:ext cx="904804" cy="336825"/>
          </a:xfrm>
          <a:prstGeom prst="rect">
            <a:avLst/>
          </a:prstGeom>
        </p:spPr>
      </p:pic>
      <p:pic>
        <p:nvPicPr>
          <p:cNvPr id="4" name="Picture 3" descr="A picture containing indoor, dark&#10;&#10;AI-generated content may be incorrect.">
            <a:extLst>
              <a:ext uri="{FF2B5EF4-FFF2-40B4-BE49-F238E27FC236}">
                <a16:creationId xmlns:a16="http://schemas.microsoft.com/office/drawing/2014/main" id="{B9428072-FC47-484C-55EA-3EA249B93D0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20388" y="6341244"/>
            <a:ext cx="666358" cy="336825"/>
          </a:xfrm>
          <a:prstGeom prst="rect">
            <a:avLst/>
          </a:prstGeom>
        </p:spPr>
      </p:pic>
    </p:spTree>
    <p:extLst>
      <p:ext uri="{BB962C8B-B14F-4D97-AF65-F5344CB8AC3E}">
        <p14:creationId xmlns:p14="http://schemas.microsoft.com/office/powerpoint/2010/main" val="395652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eft Align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AD1F6-ECFF-6266-D3FD-1DE522B0877C}"/>
              </a:ext>
            </a:extLst>
          </p:cNvPr>
          <p:cNvPicPr>
            <a:picLocks noChangeAspect="1"/>
          </p:cNvPicPr>
          <p:nvPr userDrawn="1"/>
        </p:nvPicPr>
        <p:blipFill rotWithShape="1">
          <a:blip r:embed="rId2" cstate="screen">
            <a:duotone>
              <a:prstClr val="black"/>
              <a:srgbClr val="BDCBC0">
                <a:tint val="45000"/>
                <a:satMod val="400000"/>
              </a:srgbClr>
            </a:duotone>
            <a:alphaModFix amt="20000"/>
            <a:extLst>
              <a:ext uri="{BEBA8EAE-BF5A-486C-A8C5-ECC9F3942E4B}">
                <a14:imgProps xmlns:a14="http://schemas.microsoft.com/office/drawing/2010/main">
                  <a14:imgLayer r:embed="rId3">
                    <a14:imgEffect>
                      <a14:saturation sat="56000"/>
                    </a14:imgEffect>
                    <a14:imgEffect>
                      <a14:brightnessContrast bright="-100000" contrast="-100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a:noFill/>
          <a:ln>
            <a:noFill/>
          </a:ln>
          <a:effectLst>
            <a:outerShdw blurRad="50800" dist="38100" dir="5400000" algn="tl" rotWithShape="0">
              <a:schemeClr val="bg2">
                <a:alpha val="40000"/>
              </a:schemeClr>
            </a:outerShdw>
          </a:effectLst>
        </p:spPr>
      </p:pic>
      <p:sp>
        <p:nvSpPr>
          <p:cNvPr id="5" name="Rectangle 4">
            <a:extLst>
              <a:ext uri="{FF2B5EF4-FFF2-40B4-BE49-F238E27FC236}">
                <a16:creationId xmlns:a16="http://schemas.microsoft.com/office/drawing/2014/main" id="{682FFB5B-CF8D-3D47-B9B2-E66825321035}"/>
              </a:ext>
            </a:extLst>
          </p:cNvPr>
          <p:cNvSpPr/>
          <p:nvPr userDrawn="1"/>
        </p:nvSpPr>
        <p:spPr>
          <a:xfrm>
            <a:off x="0" y="0"/>
            <a:ext cx="12192000" cy="6858000"/>
          </a:xfrm>
          <a:prstGeom prst="rect">
            <a:avLst/>
          </a:prstGeom>
          <a:gradFill>
            <a:gsLst>
              <a:gs pos="74000">
                <a:srgbClr val="E1E1E7">
                  <a:alpha val="6000"/>
                </a:srgbClr>
              </a:gs>
              <a:gs pos="45000">
                <a:schemeClr val="bg1"/>
              </a:gs>
              <a:gs pos="100000">
                <a:srgbClr val="CEC9D5">
                  <a:alpha val="4000"/>
                </a:srgb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78DA-364F-4C6D-B5CF-734BF3213306}"/>
              </a:ext>
            </a:extLst>
          </p:cNvPr>
          <p:cNvSpPr>
            <a:spLocks noGrp="1"/>
          </p:cNvSpPr>
          <p:nvPr>
            <p:ph type="title"/>
          </p:nvPr>
        </p:nvSpPr>
        <p:spPr/>
        <p:txBody>
          <a:body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9D1920DF-14E7-795B-E32C-310A59661F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7792" y="6341245"/>
            <a:ext cx="904804" cy="336825"/>
          </a:xfrm>
          <a:prstGeom prst="rect">
            <a:avLst/>
          </a:prstGeom>
        </p:spPr>
      </p:pic>
      <p:pic>
        <p:nvPicPr>
          <p:cNvPr id="7" name="Picture 6" descr="A picture containing indoor, dark&#10;&#10;AI-generated content may be incorrect.">
            <a:extLst>
              <a:ext uri="{FF2B5EF4-FFF2-40B4-BE49-F238E27FC236}">
                <a16:creationId xmlns:a16="http://schemas.microsoft.com/office/drawing/2014/main" id="{4AA7C5FE-5B1D-09DF-F9E0-12987765B02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20388" y="6341244"/>
            <a:ext cx="666358" cy="336825"/>
          </a:xfrm>
          <a:prstGeom prst="rect">
            <a:avLst/>
          </a:prstGeom>
        </p:spPr>
      </p:pic>
      <p:sp>
        <p:nvSpPr>
          <p:cNvPr id="3" name="Content Placeholder 2">
            <a:extLst>
              <a:ext uri="{FF2B5EF4-FFF2-40B4-BE49-F238E27FC236}">
                <a16:creationId xmlns:a16="http://schemas.microsoft.com/office/drawing/2014/main" id="{AA0B99B2-5A99-5157-3B03-7EFD65E5C762}"/>
              </a:ext>
            </a:extLst>
          </p:cNvPr>
          <p:cNvSpPr>
            <a:spLocks noGrp="1"/>
          </p:cNvSpPr>
          <p:nvPr>
            <p:ph idx="1"/>
          </p:nvPr>
        </p:nvSpPr>
        <p:spPr>
          <a:xfrm>
            <a:off x="838200" y="1497734"/>
            <a:ext cx="10515600" cy="4351338"/>
          </a:xfrm>
        </p:spPr>
        <p:txBody>
          <a:bodyPr/>
          <a:lstStyle>
            <a:lvl1pPr marL="274320" indent="-2286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458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deeper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48427D-2322-75B3-E647-479FA5C1694C}"/>
              </a:ext>
            </a:extLst>
          </p:cNvPr>
          <p:cNvPicPr>
            <a:picLocks noChangeAspect="1"/>
          </p:cNvPicPr>
          <p:nvPr userDrawn="1"/>
        </p:nvPicPr>
        <p:blipFill rotWithShape="1">
          <a:blip r:embed="rId2" cstate="screen">
            <a:duotone>
              <a:prstClr val="black"/>
              <a:srgbClr val="BDCBC0">
                <a:tint val="45000"/>
                <a:satMod val="400000"/>
              </a:srgbClr>
            </a:duotone>
            <a:alphaModFix amt="20000"/>
            <a:extLst>
              <a:ext uri="{BEBA8EAE-BF5A-486C-A8C5-ECC9F3942E4B}">
                <a14:imgProps xmlns:a14="http://schemas.microsoft.com/office/drawing/2010/main">
                  <a14:imgLayer r:embed="rId3">
                    <a14:imgEffect>
                      <a14:saturation sat="56000"/>
                    </a14:imgEffect>
                    <a14:imgEffect>
                      <a14:brightnessContrast bright="-100000" contrast="-100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a:noFill/>
          <a:ln>
            <a:noFill/>
          </a:ln>
          <a:effectLst>
            <a:outerShdw blurRad="50800" dist="38100" dir="5400000" algn="tl" rotWithShape="0">
              <a:schemeClr val="bg2">
                <a:alpha val="40000"/>
              </a:schemeClr>
            </a:outerShdw>
          </a:effectLst>
        </p:spPr>
      </p:pic>
      <p:sp>
        <p:nvSpPr>
          <p:cNvPr id="5" name="Rectangle 4">
            <a:extLst>
              <a:ext uri="{FF2B5EF4-FFF2-40B4-BE49-F238E27FC236}">
                <a16:creationId xmlns:a16="http://schemas.microsoft.com/office/drawing/2014/main" id="{179EE396-F4FC-F6A2-A3E6-19C412AD2BF5}"/>
              </a:ext>
            </a:extLst>
          </p:cNvPr>
          <p:cNvSpPr/>
          <p:nvPr userDrawn="1"/>
        </p:nvSpPr>
        <p:spPr>
          <a:xfrm>
            <a:off x="0" y="0"/>
            <a:ext cx="12192000" cy="6858000"/>
          </a:xfrm>
          <a:prstGeom prst="rect">
            <a:avLst/>
          </a:prstGeom>
          <a:gradFill>
            <a:gsLst>
              <a:gs pos="74000">
                <a:srgbClr val="E1E1E7">
                  <a:alpha val="6000"/>
                </a:srgbClr>
              </a:gs>
              <a:gs pos="45000">
                <a:schemeClr val="bg1"/>
              </a:gs>
              <a:gs pos="100000">
                <a:srgbClr val="CEC9D5">
                  <a:alpha val="4000"/>
                </a:srgb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78DA-364F-4C6D-B5CF-734BF3213306}"/>
              </a:ext>
            </a:extLst>
          </p:cNvPr>
          <p:cNvSpPr>
            <a:spLocks noGrp="1"/>
          </p:cNvSpPr>
          <p:nvPr>
            <p:ph type="title"/>
          </p:nvPr>
        </p:nvSpPr>
        <p:spPr/>
        <p:txBody>
          <a:body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9D1920DF-14E7-795B-E32C-310A59661F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7792" y="6341245"/>
            <a:ext cx="904804" cy="336825"/>
          </a:xfrm>
          <a:prstGeom prst="rect">
            <a:avLst/>
          </a:prstGeom>
        </p:spPr>
      </p:pic>
      <p:pic>
        <p:nvPicPr>
          <p:cNvPr id="7" name="Picture 6" descr="A picture containing indoor, dark&#10;&#10;AI-generated content may be incorrect.">
            <a:extLst>
              <a:ext uri="{FF2B5EF4-FFF2-40B4-BE49-F238E27FC236}">
                <a16:creationId xmlns:a16="http://schemas.microsoft.com/office/drawing/2014/main" id="{4AA7C5FE-5B1D-09DF-F9E0-12987765B02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20388" y="6341244"/>
            <a:ext cx="666358" cy="336825"/>
          </a:xfrm>
          <a:prstGeom prst="rect">
            <a:avLst/>
          </a:prstGeom>
        </p:spPr>
      </p:pic>
    </p:spTree>
    <p:extLst>
      <p:ext uri="{BB962C8B-B14F-4D97-AF65-F5344CB8AC3E}">
        <p14:creationId xmlns:p14="http://schemas.microsoft.com/office/powerpoint/2010/main" val="4021698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C0B6CE"/>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96A0A-13CA-8F3A-9144-4E84224789D4}"/>
              </a:ext>
            </a:extLst>
          </p:cNvPr>
          <p:cNvSpPr>
            <a:spLocks noGrp="1"/>
          </p:cNvSpPr>
          <p:nvPr>
            <p:ph type="title"/>
          </p:nvPr>
        </p:nvSpPr>
        <p:spPr>
          <a:xfrm>
            <a:off x="838200" y="434109"/>
            <a:ext cx="10515600" cy="89592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3563D7-D117-39D8-3434-14DFDFF659C9}"/>
              </a:ext>
            </a:extLst>
          </p:cNvPr>
          <p:cNvSpPr>
            <a:spLocks noGrp="1"/>
          </p:cNvSpPr>
          <p:nvPr>
            <p:ph type="body" idx="1"/>
          </p:nvPr>
        </p:nvSpPr>
        <p:spPr>
          <a:xfrm>
            <a:off x="838200" y="149773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81316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2"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74320" indent="-228600" algn="l" defTabSz="914400" rtl="0" eaLnBrk="1" latinLnBrk="0" hangingPunct="1">
        <a:lnSpc>
          <a:spcPct val="120000"/>
        </a:lnSpc>
        <a:spcBef>
          <a:spcPts val="0"/>
        </a:spcBef>
        <a:spcAft>
          <a:spcPts val="1200"/>
        </a:spcAft>
        <a:buSzPct val="75000"/>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0"/>
        </a:spcBef>
        <a:spcAft>
          <a:spcPts val="1200"/>
        </a:spcAft>
        <a:buSzPct val="75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1200"/>
        </a:spcAft>
        <a:buSzPct val="75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1200"/>
        </a:spcAft>
        <a:buSzPct val="75000"/>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1200"/>
        </a:spcAft>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F5AC-8C41-7E59-DAAA-0B101BDD40CF}"/>
              </a:ext>
            </a:extLst>
          </p:cNvPr>
          <p:cNvSpPr>
            <a:spLocks noGrp="1"/>
          </p:cNvSpPr>
          <p:nvPr>
            <p:ph type="ctrTitle"/>
          </p:nvPr>
        </p:nvSpPr>
        <p:spPr/>
        <p:txBody>
          <a:bodyPr/>
          <a:lstStyle/>
          <a:p>
            <a:r>
              <a:rPr lang="en-US" dirty="0"/>
              <a:t>The National Map</a:t>
            </a:r>
          </a:p>
        </p:txBody>
      </p:sp>
      <p:sp>
        <p:nvSpPr>
          <p:cNvPr id="3" name="Subtitle 2">
            <a:extLst>
              <a:ext uri="{FF2B5EF4-FFF2-40B4-BE49-F238E27FC236}">
                <a16:creationId xmlns:a16="http://schemas.microsoft.com/office/drawing/2014/main" id="{B15B71F7-F2A9-BB52-00FE-D8631B7B271E}"/>
              </a:ext>
            </a:extLst>
          </p:cNvPr>
          <p:cNvSpPr>
            <a:spLocks noGrp="1"/>
          </p:cNvSpPr>
          <p:nvPr>
            <p:ph type="subTitle" idx="1"/>
          </p:nvPr>
        </p:nvSpPr>
        <p:spPr>
          <a:xfrm>
            <a:off x="1524000" y="3419158"/>
            <a:ext cx="9144000" cy="2055050"/>
          </a:xfrm>
        </p:spPr>
        <p:txBody>
          <a:bodyPr>
            <a:normAutofit/>
          </a:bodyPr>
          <a:lstStyle/>
          <a:p>
            <a:r>
              <a:rPr lang="en-US" i="1" dirty="0"/>
              <a:t>Your source for topographic information</a:t>
            </a:r>
          </a:p>
          <a:p>
            <a:r>
              <a:rPr lang="en-US" dirty="0"/>
              <a:t>LidarExplorer and TNM Downloader demo</a:t>
            </a:r>
          </a:p>
        </p:txBody>
      </p:sp>
      <p:sp>
        <p:nvSpPr>
          <p:cNvPr id="4" name="TextBox 3">
            <a:extLst>
              <a:ext uri="{FF2B5EF4-FFF2-40B4-BE49-F238E27FC236}">
                <a16:creationId xmlns:a16="http://schemas.microsoft.com/office/drawing/2014/main" id="{094C3DC4-5348-8459-BDCA-F5AA4C618C07}"/>
              </a:ext>
            </a:extLst>
          </p:cNvPr>
          <p:cNvSpPr txBox="1"/>
          <p:nvPr/>
        </p:nvSpPr>
        <p:spPr>
          <a:xfrm>
            <a:off x="7371471" y="5710310"/>
            <a:ext cx="4318781" cy="923330"/>
          </a:xfrm>
          <a:prstGeom prst="rect">
            <a:avLst/>
          </a:prstGeom>
          <a:noFill/>
        </p:spPr>
        <p:txBody>
          <a:bodyPr wrap="square" rtlCol="0">
            <a:spAutoFit/>
          </a:bodyPr>
          <a:lstStyle/>
          <a:p>
            <a:r>
              <a:rPr lang="en-US" dirty="0">
                <a:solidFill>
                  <a:schemeClr val="tx1">
                    <a:lumMod val="75000"/>
                    <a:lumOff val="25000"/>
                  </a:schemeClr>
                </a:solidFill>
              </a:rPr>
              <a:t>MAGIP Local Government SIG Meeting</a:t>
            </a:r>
          </a:p>
          <a:p>
            <a:r>
              <a:rPr lang="en-US" dirty="0">
                <a:solidFill>
                  <a:schemeClr val="tx1">
                    <a:lumMod val="75000"/>
                    <a:lumOff val="25000"/>
                  </a:schemeClr>
                </a:solidFill>
              </a:rPr>
              <a:t>July 17, 2025</a:t>
            </a:r>
          </a:p>
          <a:p>
            <a:r>
              <a:rPr lang="en-US" dirty="0">
                <a:solidFill>
                  <a:schemeClr val="tx1">
                    <a:lumMod val="75000"/>
                    <a:lumOff val="25000"/>
                  </a:schemeClr>
                </a:solidFill>
              </a:rPr>
              <a:t>Elaine Guidero</a:t>
            </a:r>
          </a:p>
        </p:txBody>
      </p:sp>
    </p:spTree>
    <p:extLst>
      <p:ext uri="{BB962C8B-B14F-4D97-AF65-F5344CB8AC3E}">
        <p14:creationId xmlns:p14="http://schemas.microsoft.com/office/powerpoint/2010/main" val="148212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download LAZ tile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
        <p:nvSpPr>
          <p:cNvPr id="2" name="Rectangle 1">
            <a:extLst>
              <a:ext uri="{FF2B5EF4-FFF2-40B4-BE49-F238E27FC236}">
                <a16:creationId xmlns:a16="http://schemas.microsoft.com/office/drawing/2014/main" id="{CE87E40D-48FA-FB73-C098-4A3F3B9F3EA9}"/>
              </a:ext>
            </a:extLst>
          </p:cNvPr>
          <p:cNvSpPr/>
          <p:nvPr/>
        </p:nvSpPr>
        <p:spPr>
          <a:xfrm>
            <a:off x="1131570" y="6000750"/>
            <a:ext cx="7269480" cy="423141"/>
          </a:xfrm>
          <a:prstGeom prst="rect">
            <a:avLst/>
          </a:prstGeom>
          <a:noFill/>
          <a:ln w="57150">
            <a:solidFill>
              <a:srgbClr val="671BA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AI-generated content may be incorrect.">
            <a:extLst>
              <a:ext uri="{FF2B5EF4-FFF2-40B4-BE49-F238E27FC236}">
                <a16:creationId xmlns:a16="http://schemas.microsoft.com/office/drawing/2014/main" id="{C6C9823D-D353-DAC9-7ACA-DC047B45A56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8200" y="2318270"/>
            <a:ext cx="3417570" cy="2205990"/>
          </a:xfrm>
          <a:prstGeom prst="rect">
            <a:avLst/>
          </a:prstGeom>
          <a:ln w="381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249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visualize</a:t>
            </a:r>
          </a:p>
        </p:txBody>
      </p:sp>
      <p:sp>
        <p:nvSpPr>
          <p:cNvPr id="4" name="Oval 3">
            <a:extLst>
              <a:ext uri="{FF2B5EF4-FFF2-40B4-BE49-F238E27FC236}">
                <a16:creationId xmlns:a16="http://schemas.microsoft.com/office/drawing/2014/main" id="{EA464F20-65C9-CC26-11F6-031E5F52DB65}"/>
              </a:ext>
            </a:extLst>
          </p:cNvPr>
          <p:cNvSpPr/>
          <p:nvPr/>
        </p:nvSpPr>
        <p:spPr>
          <a:xfrm>
            <a:off x="9086850" y="2686050"/>
            <a:ext cx="891540" cy="560069"/>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visualize</a:t>
            </a:r>
          </a:p>
        </p:txBody>
      </p:sp>
      <p:sp>
        <p:nvSpPr>
          <p:cNvPr id="2" name="Oval 1">
            <a:extLst>
              <a:ext uri="{FF2B5EF4-FFF2-40B4-BE49-F238E27FC236}">
                <a16:creationId xmlns:a16="http://schemas.microsoft.com/office/drawing/2014/main" id="{C90EE4B7-195B-80F0-9D1D-FDB3629AEA20}"/>
              </a:ext>
            </a:extLst>
          </p:cNvPr>
          <p:cNvSpPr/>
          <p:nvPr/>
        </p:nvSpPr>
        <p:spPr>
          <a:xfrm>
            <a:off x="4754880" y="3623310"/>
            <a:ext cx="1474470" cy="434340"/>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visualize</a:t>
            </a:r>
          </a:p>
        </p:txBody>
      </p:sp>
    </p:spTree>
    <p:extLst>
      <p:ext uri="{BB962C8B-B14F-4D97-AF65-F5344CB8AC3E}">
        <p14:creationId xmlns:p14="http://schemas.microsoft.com/office/powerpoint/2010/main" val="380225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PDAL pipeline</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9499795" y="4812114"/>
            <a:ext cx="825305" cy="633046"/>
          </a:xfrm>
          <a:prstGeom prst="wedgeRoundRectCallout">
            <a:avLst>
              <a:gd name="adj1" fmla="val -67921"/>
              <a:gd name="adj2" fmla="val 24583"/>
              <a:gd name="adj3" fmla="val 16667"/>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ublic Sans"/>
                <a:ea typeface="+mn-ea"/>
                <a:cs typeface="+mn-cs"/>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11724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PDAL pipeline</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9499795" y="4812114"/>
            <a:ext cx="825305" cy="633046"/>
          </a:xfrm>
          <a:prstGeom prst="wedgeRoundRectCallout">
            <a:avLst>
              <a:gd name="adj1" fmla="val -67921"/>
              <a:gd name="adj2" fmla="val 24583"/>
              <a:gd name="adj3" fmla="val 16667"/>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ublic Sans"/>
                <a:ea typeface="+mn-ea"/>
                <a:cs typeface="+mn-cs"/>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302403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D7D4A-E3E0-B5E6-E6E3-84BC45984E9D}"/>
              </a:ext>
            </a:extLst>
          </p:cNvPr>
          <p:cNvSpPr>
            <a:spLocks noGrp="1"/>
          </p:cNvSpPr>
          <p:nvPr>
            <p:ph type="title"/>
          </p:nvPr>
        </p:nvSpPr>
        <p:spPr/>
        <p:txBody>
          <a:bodyPr/>
          <a:lstStyle/>
          <a:p>
            <a:r>
              <a:rPr lang="en-US" dirty="0"/>
              <a:t>PDAL pipeline video</a:t>
            </a:r>
          </a:p>
        </p:txBody>
      </p:sp>
      <p:pic>
        <p:nvPicPr>
          <p:cNvPr id="8" name="Content Placeholder 7" descr="Text&#10;&#10;AI-generated content may be incorrect.">
            <a:extLst>
              <a:ext uri="{FF2B5EF4-FFF2-40B4-BE49-F238E27FC236}">
                <a16:creationId xmlns:a16="http://schemas.microsoft.com/office/drawing/2014/main" id="{2BE98832-FA16-2FCF-02C2-E1DAC3E11B0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120810" y="1497013"/>
            <a:ext cx="7950379" cy="4351337"/>
          </a:xfrm>
          <a:ln>
            <a:solidFill>
              <a:schemeClr val="accent5"/>
            </a:solidFill>
          </a:ln>
        </p:spPr>
      </p:pic>
      <p:pic>
        <p:nvPicPr>
          <p:cNvPr id="9" name="Picture 8">
            <a:extLst>
              <a:ext uri="{FF2B5EF4-FFF2-40B4-BE49-F238E27FC236}">
                <a16:creationId xmlns:a16="http://schemas.microsoft.com/office/drawing/2014/main" id="{3ADDA775-826D-485E-A29A-AB03340C85D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solidFill>
              <a:schemeClr val="bg1"/>
            </a:solidFill>
          </a:ln>
        </p:spPr>
      </p:pic>
      <p:sp>
        <p:nvSpPr>
          <p:cNvPr id="10" name="TextBox 9">
            <a:extLst>
              <a:ext uri="{FF2B5EF4-FFF2-40B4-BE49-F238E27FC236}">
                <a16:creationId xmlns:a16="http://schemas.microsoft.com/office/drawing/2014/main" id="{8E3DAB2A-042C-807B-4526-3E939841C610}"/>
              </a:ext>
            </a:extLst>
          </p:cNvPr>
          <p:cNvSpPr txBox="1"/>
          <p:nvPr/>
        </p:nvSpPr>
        <p:spPr>
          <a:xfrm>
            <a:off x="3681983" y="6193058"/>
            <a:ext cx="4828032" cy="461665"/>
          </a:xfrm>
          <a:prstGeom prst="rect">
            <a:avLst/>
          </a:prstGeom>
          <a:noFill/>
        </p:spPr>
        <p:txBody>
          <a:bodyPr wrap="square" rtlCol="0">
            <a:spAutoFit/>
          </a:bodyPr>
          <a:lstStyle/>
          <a:p>
            <a:r>
              <a:rPr lang="en-US" sz="2400" dirty="0">
                <a:solidFill>
                  <a:srgbClr val="671BA5"/>
                </a:solidFill>
              </a:rPr>
              <a:t>https://youtu.be/oHLgPAYzfy4</a:t>
            </a:r>
          </a:p>
        </p:txBody>
      </p:sp>
    </p:spTree>
    <p:extLst>
      <p:ext uri="{BB962C8B-B14F-4D97-AF65-F5344CB8AC3E}">
        <p14:creationId xmlns:p14="http://schemas.microsoft.com/office/powerpoint/2010/main" val="364058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a:xfrm>
            <a:off x="838200" y="434109"/>
            <a:ext cx="10751820" cy="895927"/>
          </a:xfrm>
        </p:spPr>
        <p:txBody>
          <a:bodyPr/>
          <a:lstStyle/>
          <a:p>
            <a:r>
              <a:rPr lang="en-US" dirty="0"/>
              <a:t>LidarExplorer – basic metadata &amp; links</a:t>
            </a:r>
          </a:p>
        </p:txBody>
      </p:sp>
      <p:sp>
        <p:nvSpPr>
          <p:cNvPr id="4" name="Speech Bubble: Rectangle with Corners Rounded 3">
            <a:extLst>
              <a:ext uri="{FF2B5EF4-FFF2-40B4-BE49-F238E27FC236}">
                <a16:creationId xmlns:a16="http://schemas.microsoft.com/office/drawing/2014/main" id="{C5179090-AF1C-5323-51F2-88FEE2452EB6}"/>
              </a:ext>
            </a:extLst>
          </p:cNvPr>
          <p:cNvSpPr/>
          <p:nvPr/>
        </p:nvSpPr>
        <p:spPr>
          <a:xfrm>
            <a:off x="10009012" y="2582714"/>
            <a:ext cx="1424655" cy="450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5" name="Oval 4">
            <a:extLst>
              <a:ext uri="{FF2B5EF4-FFF2-40B4-BE49-F238E27FC236}">
                <a16:creationId xmlns:a16="http://schemas.microsoft.com/office/drawing/2014/main" id="{440216A6-F984-854C-5A5A-BE03CB67E5E5}"/>
              </a:ext>
            </a:extLst>
          </p:cNvPr>
          <p:cNvSpPr/>
          <p:nvPr/>
        </p:nvSpPr>
        <p:spPr>
          <a:xfrm>
            <a:off x="8058150" y="3734939"/>
            <a:ext cx="1005840" cy="368431"/>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85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Rockyweb</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4" name="Picture 3" descr="A person smiling for the camera&#10;&#10;AI-generated content may be incorrect.">
            <a:extLst>
              <a:ext uri="{FF2B5EF4-FFF2-40B4-BE49-F238E27FC236}">
                <a16:creationId xmlns:a16="http://schemas.microsoft.com/office/drawing/2014/main" id="{4D07005A-1597-663F-2D67-7E7A1E88CBB8}"/>
              </a:ext>
            </a:extLst>
          </p:cNvPr>
          <p:cNvPicPr>
            <a:picLocks noChangeAspect="1"/>
          </p:cNvPicPr>
          <p:nvPr/>
        </p:nvPicPr>
        <p:blipFill>
          <a:blip r:embed="rId4" cstate="screen">
            <a:extLst>
              <a:ext uri="{28A0092B-C50C-407E-A947-70E740481C1C}">
                <a14:useLocalDpi xmlns:a14="http://schemas.microsoft.com/office/drawing/2010/main"/>
              </a:ext>
            </a:extLst>
          </a:blip>
          <a:srcRect t="-1"/>
          <a:stretch/>
        </p:blipFill>
        <p:spPr>
          <a:xfrm>
            <a:off x="6851904" y="441498"/>
            <a:ext cx="4608576" cy="3039568"/>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600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4" name="TextBox 3">
            <a:extLst>
              <a:ext uri="{FF2B5EF4-FFF2-40B4-BE49-F238E27FC236}">
                <a16:creationId xmlns:a16="http://schemas.microsoft.com/office/drawing/2014/main" id="{DEEDCBC7-1833-7707-4DD6-C92EA9AD6CD2}"/>
              </a:ext>
            </a:extLst>
          </p:cNvPr>
          <p:cNvSpPr txBox="1"/>
          <p:nvPr/>
        </p:nvSpPr>
        <p:spPr>
          <a:xfrm>
            <a:off x="3528124" y="6354956"/>
            <a:ext cx="5774372" cy="461665"/>
          </a:xfrm>
          <a:prstGeom prst="rect">
            <a:avLst/>
          </a:prstGeom>
          <a:noFill/>
        </p:spPr>
        <p:txBody>
          <a:bodyPr wrap="square" rtlCol="0">
            <a:spAutoFit/>
          </a:bodyPr>
          <a:lstStyle/>
          <a:p>
            <a:r>
              <a:rPr lang="en-US" sz="2400" dirty="0">
                <a:solidFill>
                  <a:srgbClr val="671BA5"/>
                </a:solidFill>
              </a:rPr>
              <a:t>apps.nationalmap.gov/</a:t>
            </a:r>
            <a:r>
              <a:rPr lang="en-US" sz="2400" dirty="0" err="1">
                <a:solidFill>
                  <a:srgbClr val="671BA5"/>
                </a:solidFill>
              </a:rPr>
              <a:t>tnmdownloader</a:t>
            </a:r>
            <a:endParaRPr lang="en-US" sz="2400" dirty="0">
              <a:solidFill>
                <a:srgbClr val="671BA5"/>
              </a:solidFill>
            </a:endParaRPr>
          </a:p>
        </p:txBody>
      </p:sp>
    </p:spTree>
    <p:extLst>
      <p:ext uri="{BB962C8B-B14F-4D97-AF65-F5344CB8AC3E}">
        <p14:creationId xmlns:p14="http://schemas.microsoft.com/office/powerpoint/2010/main" val="254392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15" name="Rectangle 14">
            <a:extLst>
              <a:ext uri="{FF2B5EF4-FFF2-40B4-BE49-F238E27FC236}">
                <a16:creationId xmlns:a16="http://schemas.microsoft.com/office/drawing/2014/main" id="{81A78EDE-C419-BFF4-0F92-B91ACB08E3B6}"/>
              </a:ext>
            </a:extLst>
          </p:cNvPr>
          <p:cNvSpPr/>
          <p:nvPr/>
        </p:nvSpPr>
        <p:spPr>
          <a:xfrm>
            <a:off x="5790013" y="729917"/>
            <a:ext cx="6152899" cy="5581580"/>
          </a:xfrm>
          <a:prstGeom prst="rect">
            <a:avLst/>
          </a:prstGeom>
          <a:solidFill>
            <a:schemeClr val="bg1"/>
          </a:solidFill>
          <a:ln>
            <a:noFill/>
          </a:ln>
          <a:effectLst>
            <a:outerShdw blurRad="1524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text, blue&#10;&#10;Description automatically generated">
            <a:extLst>
              <a:ext uri="{FF2B5EF4-FFF2-40B4-BE49-F238E27FC236}">
                <a16:creationId xmlns:a16="http://schemas.microsoft.com/office/drawing/2014/main" id="{CDE759FC-481A-962E-1C77-CC432C7F4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088" y="1324392"/>
            <a:ext cx="5387404" cy="2917922"/>
          </a:xfrm>
          <a:prstGeom prst="rect">
            <a:avLst/>
          </a:prstGeom>
        </p:spPr>
      </p:pic>
      <p:sp>
        <p:nvSpPr>
          <p:cNvPr id="9" name="Content Placeholder 8">
            <a:extLst>
              <a:ext uri="{FF2B5EF4-FFF2-40B4-BE49-F238E27FC236}">
                <a16:creationId xmlns:a16="http://schemas.microsoft.com/office/drawing/2014/main" id="{591796FF-CF32-5F56-0C3E-8CD960B9762C}"/>
              </a:ext>
            </a:extLst>
          </p:cNvPr>
          <p:cNvSpPr>
            <a:spLocks noGrp="1"/>
          </p:cNvSpPr>
          <p:nvPr>
            <p:ph idx="4294967295"/>
          </p:nvPr>
        </p:nvSpPr>
        <p:spPr>
          <a:xfrm>
            <a:off x="478301" y="848623"/>
            <a:ext cx="4675188" cy="527050"/>
          </a:xfrm>
        </p:spPr>
        <p:txBody>
          <a:bodyPr>
            <a:normAutofit fontScale="92500" lnSpcReduction="20000"/>
          </a:bodyPr>
          <a:lstStyle/>
          <a:p>
            <a:pPr marL="0" indent="0">
              <a:buNone/>
            </a:pPr>
            <a:r>
              <a:rPr lang="en-US" sz="1800" i="1" dirty="0"/>
              <a:t>Digital Elevation Models &amp; Lidar Point Clouds</a:t>
            </a:r>
          </a:p>
          <a:p>
            <a:endParaRPr lang="en-US" sz="1800" dirty="0"/>
          </a:p>
        </p:txBody>
      </p:sp>
      <p:sp>
        <p:nvSpPr>
          <p:cNvPr id="2" name="Title 1">
            <a:extLst>
              <a:ext uri="{FF2B5EF4-FFF2-40B4-BE49-F238E27FC236}">
                <a16:creationId xmlns:a16="http://schemas.microsoft.com/office/drawing/2014/main" id="{D40C40E7-F336-3C1F-6C7A-54E2B51C1219}"/>
              </a:ext>
            </a:extLst>
          </p:cNvPr>
          <p:cNvSpPr>
            <a:spLocks noGrp="1"/>
          </p:cNvSpPr>
          <p:nvPr>
            <p:ph type="title" idx="4294967295"/>
          </p:nvPr>
        </p:nvSpPr>
        <p:spPr>
          <a:xfrm>
            <a:off x="478301" y="237436"/>
            <a:ext cx="4638675" cy="611187"/>
          </a:xfrm>
        </p:spPr>
        <p:txBody>
          <a:bodyPr>
            <a:normAutofit fontScale="90000"/>
          </a:bodyPr>
          <a:lstStyle/>
          <a:p>
            <a:r>
              <a:rPr lang="en-US" dirty="0"/>
              <a:t>3DEP Products</a:t>
            </a:r>
          </a:p>
        </p:txBody>
      </p:sp>
      <p:pic>
        <p:nvPicPr>
          <p:cNvPr id="6" name="Picture 5">
            <a:extLst>
              <a:ext uri="{FF2B5EF4-FFF2-40B4-BE49-F238E27FC236}">
                <a16:creationId xmlns:a16="http://schemas.microsoft.com/office/drawing/2014/main" id="{75B6B1C3-41E4-FEAA-7EDB-CDBEDAB655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90014" y="140093"/>
            <a:ext cx="6152898" cy="6172726"/>
          </a:xfrm>
          <a:prstGeom prst="rect">
            <a:avLst/>
          </a:prstGeom>
          <a:effectLst/>
        </p:spPr>
      </p:pic>
      <p:pic>
        <p:nvPicPr>
          <p:cNvPr id="7" name="Shape 164">
            <a:extLst>
              <a:ext uri="{FF2B5EF4-FFF2-40B4-BE49-F238E27FC236}">
                <a16:creationId xmlns:a16="http://schemas.microsoft.com/office/drawing/2014/main" id="{FAB0F91D-C71D-B216-3B80-65C1DA8CD4F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9088" y="4386566"/>
            <a:ext cx="2616941" cy="1926251"/>
          </a:xfrm>
          <a:prstGeom prst="rect">
            <a:avLst/>
          </a:prstGeom>
          <a:noFill/>
          <a:ln w="38100">
            <a:noFill/>
          </a:ln>
        </p:spPr>
      </p:pic>
      <p:pic>
        <p:nvPicPr>
          <p:cNvPr id="8" name="Picture 7" descr="A picture containing bed, bedclothes, linedrawing&#10;&#10;Description automatically generated">
            <a:extLst>
              <a:ext uri="{FF2B5EF4-FFF2-40B4-BE49-F238E27FC236}">
                <a16:creationId xmlns:a16="http://schemas.microsoft.com/office/drawing/2014/main" id="{EDADF68A-CFF8-5805-8B86-94EA1F7603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19551" y="4386567"/>
            <a:ext cx="2616941" cy="1926250"/>
          </a:xfrm>
          <a:prstGeom prst="rect">
            <a:avLst/>
          </a:prstGeom>
          <a:ln w="38100">
            <a:noFill/>
          </a:ln>
        </p:spPr>
      </p:pic>
      <p:sp>
        <p:nvSpPr>
          <p:cNvPr id="10" name="Text Box 5">
            <a:extLst>
              <a:ext uri="{FF2B5EF4-FFF2-40B4-BE49-F238E27FC236}">
                <a16:creationId xmlns:a16="http://schemas.microsoft.com/office/drawing/2014/main" id="{982E3FDC-8543-6FA4-7C76-6A349ED21FE5}"/>
              </a:ext>
            </a:extLst>
          </p:cNvPr>
          <p:cNvSpPr txBox="1">
            <a:spLocks noChangeArrowheads="1"/>
          </p:cNvSpPr>
          <p:nvPr/>
        </p:nvSpPr>
        <p:spPr bwMode="auto">
          <a:xfrm>
            <a:off x="3019551" y="5988332"/>
            <a:ext cx="2616941" cy="323165"/>
          </a:xfrm>
          <a:prstGeom prst="rect">
            <a:avLst/>
          </a:prstGeom>
          <a:solidFill>
            <a:schemeClr val="tx1">
              <a:lumMod val="65000"/>
              <a:lumOff val="35000"/>
            </a:schemeClr>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50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5-meter resolution DEM (AK)</a:t>
            </a:r>
          </a:p>
        </p:txBody>
      </p:sp>
      <p:sp>
        <p:nvSpPr>
          <p:cNvPr id="18" name="Text Box 5">
            <a:extLst>
              <a:ext uri="{FF2B5EF4-FFF2-40B4-BE49-F238E27FC236}">
                <a16:creationId xmlns:a16="http://schemas.microsoft.com/office/drawing/2014/main" id="{78363662-5B40-A7C0-3C07-AA303C06271A}"/>
              </a:ext>
            </a:extLst>
          </p:cNvPr>
          <p:cNvSpPr txBox="1">
            <a:spLocks noChangeArrowheads="1"/>
          </p:cNvSpPr>
          <p:nvPr/>
        </p:nvSpPr>
        <p:spPr bwMode="auto">
          <a:xfrm>
            <a:off x="249088" y="5988332"/>
            <a:ext cx="2616941" cy="323165"/>
          </a:xfrm>
          <a:prstGeom prst="rect">
            <a:avLst/>
          </a:prstGeom>
          <a:solidFill>
            <a:srgbClr val="102D62"/>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5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1-meter resolution DEM</a:t>
            </a:r>
          </a:p>
        </p:txBody>
      </p:sp>
      <p:sp>
        <p:nvSpPr>
          <p:cNvPr id="19" name="Text Box 5">
            <a:extLst>
              <a:ext uri="{FF2B5EF4-FFF2-40B4-BE49-F238E27FC236}">
                <a16:creationId xmlns:a16="http://schemas.microsoft.com/office/drawing/2014/main" id="{D1ADB38D-3B4E-8E6C-AA06-908ACA187080}"/>
              </a:ext>
            </a:extLst>
          </p:cNvPr>
          <p:cNvSpPr txBox="1">
            <a:spLocks noChangeArrowheads="1"/>
          </p:cNvSpPr>
          <p:nvPr/>
        </p:nvSpPr>
        <p:spPr bwMode="auto">
          <a:xfrm>
            <a:off x="5790013" y="5988332"/>
            <a:ext cx="2856837" cy="323165"/>
          </a:xfrm>
          <a:prstGeom prst="rect">
            <a:avLst/>
          </a:prstGeom>
          <a:solidFill>
            <a:srgbClr val="3980A2">
              <a:alpha val="73000"/>
            </a:srgbClr>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5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Cape Canaveral, FL Point Cloud</a:t>
            </a:r>
          </a:p>
        </p:txBody>
      </p:sp>
      <p:sp>
        <p:nvSpPr>
          <p:cNvPr id="14" name="Text Box 5">
            <a:extLst>
              <a:ext uri="{FF2B5EF4-FFF2-40B4-BE49-F238E27FC236}">
                <a16:creationId xmlns:a16="http://schemas.microsoft.com/office/drawing/2014/main" id="{C039BFA3-F674-4241-C9D4-202AF9E0837D}"/>
              </a:ext>
            </a:extLst>
          </p:cNvPr>
          <p:cNvSpPr txBox="1">
            <a:spLocks noChangeArrowheads="1"/>
          </p:cNvSpPr>
          <p:nvPr/>
        </p:nvSpPr>
        <p:spPr bwMode="auto">
          <a:xfrm>
            <a:off x="249086" y="3919149"/>
            <a:ext cx="3461779" cy="323165"/>
          </a:xfrm>
          <a:prstGeom prst="rect">
            <a:avLst/>
          </a:prstGeom>
          <a:solidFill>
            <a:srgbClr val="2737FC">
              <a:alpha val="83000"/>
            </a:srgbClr>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50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Ben Hill Griffin Stadium, FL Point Cloud</a:t>
            </a:r>
          </a:p>
        </p:txBody>
      </p:sp>
    </p:spTree>
    <p:extLst>
      <p:ext uri="{BB962C8B-B14F-4D97-AF65-F5344CB8AC3E}">
        <p14:creationId xmlns:p14="http://schemas.microsoft.com/office/powerpoint/2010/main" val="1622466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4" name="Oval 3">
            <a:extLst>
              <a:ext uri="{FF2B5EF4-FFF2-40B4-BE49-F238E27FC236}">
                <a16:creationId xmlns:a16="http://schemas.microsoft.com/office/drawing/2014/main" id="{E043A18C-F962-A764-B31B-46509925FDF7}"/>
              </a:ext>
            </a:extLst>
          </p:cNvPr>
          <p:cNvSpPr/>
          <p:nvPr/>
        </p:nvSpPr>
        <p:spPr>
          <a:xfrm>
            <a:off x="2030862" y="2345051"/>
            <a:ext cx="1175634" cy="593221"/>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2" name="Arrow: Right 1">
            <a:extLst>
              <a:ext uri="{FF2B5EF4-FFF2-40B4-BE49-F238E27FC236}">
                <a16:creationId xmlns:a16="http://schemas.microsoft.com/office/drawing/2014/main" id="{53E67FDA-0DDA-2330-DF67-C31497250A40}"/>
              </a:ext>
            </a:extLst>
          </p:cNvPr>
          <p:cNvSpPr/>
          <p:nvPr/>
        </p:nvSpPr>
        <p:spPr>
          <a:xfrm rot="3226935">
            <a:off x="5391150" y="2145793"/>
            <a:ext cx="987552" cy="694944"/>
          </a:xfrm>
          <a:prstGeom prst="rightArrow">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017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2" name="Speech Bubble: Rectangle with Corners Rounded 1">
            <a:extLst>
              <a:ext uri="{FF2B5EF4-FFF2-40B4-BE49-F238E27FC236}">
                <a16:creationId xmlns:a16="http://schemas.microsoft.com/office/drawing/2014/main" id="{760E597B-049C-632D-C7D9-E77B6AD1DA12}"/>
              </a:ext>
            </a:extLst>
          </p:cNvPr>
          <p:cNvSpPr/>
          <p:nvPr/>
        </p:nvSpPr>
        <p:spPr>
          <a:xfrm>
            <a:off x="2905648" y="3794427"/>
            <a:ext cx="1424655" cy="450046"/>
          </a:xfrm>
          <a:prstGeom prst="wedgeRoundRectCallout">
            <a:avLst>
              <a:gd name="adj1" fmla="val -91883"/>
              <a:gd name="adj2" fmla="val 27292"/>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4" name="Speech Bubble: Rectangle with Corners Rounded 3">
            <a:extLst>
              <a:ext uri="{FF2B5EF4-FFF2-40B4-BE49-F238E27FC236}">
                <a16:creationId xmlns:a16="http://schemas.microsoft.com/office/drawing/2014/main" id="{39711CFB-0D7A-E14A-EA6E-597FC4174E48}"/>
              </a:ext>
            </a:extLst>
          </p:cNvPr>
          <p:cNvSpPr/>
          <p:nvPr/>
        </p:nvSpPr>
        <p:spPr>
          <a:xfrm>
            <a:off x="3070240" y="4561790"/>
            <a:ext cx="1424655" cy="450046"/>
          </a:xfrm>
          <a:prstGeom prst="wedgeRoundRectCallout">
            <a:avLst>
              <a:gd name="adj1" fmla="val -91027"/>
              <a:gd name="adj2" fmla="val 30001"/>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5" name="Speech Bubble: Rectangle with Corners Rounded 4">
            <a:extLst>
              <a:ext uri="{FF2B5EF4-FFF2-40B4-BE49-F238E27FC236}">
                <a16:creationId xmlns:a16="http://schemas.microsoft.com/office/drawing/2014/main" id="{463195DA-C10C-69E0-AE6B-9DB4B7318CE9}"/>
              </a:ext>
            </a:extLst>
          </p:cNvPr>
          <p:cNvSpPr/>
          <p:nvPr/>
        </p:nvSpPr>
        <p:spPr>
          <a:xfrm>
            <a:off x="404384" y="1606633"/>
            <a:ext cx="1424655" cy="450046"/>
          </a:xfrm>
          <a:prstGeom prst="wedgeRoundRectCallout">
            <a:avLst>
              <a:gd name="adj1" fmla="val 24504"/>
              <a:gd name="adj2" fmla="val 105855"/>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Tree>
    <p:extLst>
      <p:ext uri="{BB962C8B-B14F-4D97-AF65-F5344CB8AC3E}">
        <p14:creationId xmlns:p14="http://schemas.microsoft.com/office/powerpoint/2010/main" val="33757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2" name="Speech Bubble: Rectangle with Corners Rounded 1">
            <a:extLst>
              <a:ext uri="{FF2B5EF4-FFF2-40B4-BE49-F238E27FC236}">
                <a16:creationId xmlns:a16="http://schemas.microsoft.com/office/drawing/2014/main" id="{221068F8-03CF-E011-EF9A-F29463A79FA4}"/>
              </a:ext>
            </a:extLst>
          </p:cNvPr>
          <p:cNvSpPr/>
          <p:nvPr/>
        </p:nvSpPr>
        <p:spPr>
          <a:xfrm>
            <a:off x="3570112" y="1606633"/>
            <a:ext cx="1424655" cy="450046"/>
          </a:xfrm>
          <a:prstGeom prst="wedgeRoundRectCallout">
            <a:avLst>
              <a:gd name="adj1" fmla="val -37113"/>
              <a:gd name="adj2" fmla="val 116690"/>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4" name="Oval 3">
            <a:extLst>
              <a:ext uri="{FF2B5EF4-FFF2-40B4-BE49-F238E27FC236}">
                <a16:creationId xmlns:a16="http://schemas.microsoft.com/office/drawing/2014/main" id="{4ED2F2AF-753F-4B7E-648F-18661B9F371F}"/>
              </a:ext>
            </a:extLst>
          </p:cNvPr>
          <p:cNvSpPr/>
          <p:nvPr/>
        </p:nvSpPr>
        <p:spPr>
          <a:xfrm>
            <a:off x="3437382" y="2775725"/>
            <a:ext cx="1424654" cy="1113523"/>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8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
        <p:nvSpPr>
          <p:cNvPr id="2" name="Oval 1">
            <a:extLst>
              <a:ext uri="{FF2B5EF4-FFF2-40B4-BE49-F238E27FC236}">
                <a16:creationId xmlns:a16="http://schemas.microsoft.com/office/drawing/2014/main" id="{589DB1AE-A713-C18E-C15D-05DCB1C239B6}"/>
              </a:ext>
            </a:extLst>
          </p:cNvPr>
          <p:cNvSpPr/>
          <p:nvPr/>
        </p:nvSpPr>
        <p:spPr>
          <a:xfrm>
            <a:off x="1681734" y="1804416"/>
            <a:ext cx="976122" cy="780604"/>
          </a:xfrm>
          <a:prstGeom prst="ellipse">
            <a:avLst/>
          </a:prstGeom>
          <a:noFill/>
          <a:ln w="57150">
            <a:solidFill>
              <a:srgbClr val="671BA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6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TNM Downloader</a:t>
            </a:r>
          </a:p>
        </p:txBody>
      </p:sp>
      <p:pic>
        <p:nvPicPr>
          <p:cNvPr id="6" name="Content Placeholder 5">
            <a:extLst>
              <a:ext uri="{FF2B5EF4-FFF2-40B4-BE49-F238E27FC236}">
                <a16:creationId xmlns:a16="http://schemas.microsoft.com/office/drawing/2014/main" id="{A601510B-F5C5-A545-AD6C-B50261C0027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941938" cy="5031582"/>
          </a:xfrm>
        </p:spPr>
      </p:pic>
      <p:pic>
        <p:nvPicPr>
          <p:cNvPr id="8" name="Picture 7">
            <a:extLst>
              <a:ext uri="{FF2B5EF4-FFF2-40B4-BE49-F238E27FC236}">
                <a16:creationId xmlns:a16="http://schemas.microsoft.com/office/drawing/2014/main" id="{A2332E14-723E-DD7F-9DFC-15ED06B164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66115" y="157512"/>
            <a:ext cx="1535300" cy="1535300"/>
          </a:xfrm>
          <a:prstGeom prst="rect">
            <a:avLst/>
          </a:prstGeom>
          <a:ln w="76200">
            <a:noFill/>
          </a:ln>
        </p:spPr>
      </p:pic>
    </p:spTree>
    <p:extLst>
      <p:ext uri="{BB962C8B-B14F-4D97-AF65-F5344CB8AC3E}">
        <p14:creationId xmlns:p14="http://schemas.microsoft.com/office/powerpoint/2010/main" val="71866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DE75-CA79-10ED-BCFE-D02D192196BE}"/>
              </a:ext>
            </a:extLst>
          </p:cNvPr>
          <p:cNvSpPr>
            <a:spLocks noGrp="1"/>
          </p:cNvSpPr>
          <p:nvPr>
            <p:ph type="title"/>
          </p:nvPr>
        </p:nvSpPr>
        <p:spPr>
          <a:xfrm>
            <a:off x="838200" y="434109"/>
            <a:ext cx="6316362" cy="895927"/>
          </a:xfrm>
        </p:spPr>
        <p:txBody>
          <a:bodyPr/>
          <a:lstStyle/>
          <a:p>
            <a:r>
              <a:rPr lang="en-US" dirty="0"/>
              <a:t>Download uGet</a:t>
            </a:r>
          </a:p>
        </p:txBody>
      </p:sp>
      <p:pic>
        <p:nvPicPr>
          <p:cNvPr id="6" name="Content Placeholder 5" descr="Graphical user interface, website&#10;&#10;AI-generated content may be incorrect.">
            <a:extLst>
              <a:ext uri="{FF2B5EF4-FFF2-40B4-BE49-F238E27FC236}">
                <a16:creationId xmlns:a16="http://schemas.microsoft.com/office/drawing/2014/main" id="{98C24316-015E-8E53-11F3-CFC4A9974F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32010" y="1181100"/>
            <a:ext cx="8660461" cy="5069955"/>
          </a:xfrm>
        </p:spPr>
      </p:pic>
      <p:sp>
        <p:nvSpPr>
          <p:cNvPr id="4" name="TextBox 3">
            <a:extLst>
              <a:ext uri="{FF2B5EF4-FFF2-40B4-BE49-F238E27FC236}">
                <a16:creationId xmlns:a16="http://schemas.microsoft.com/office/drawing/2014/main" id="{233B7604-8616-7B3B-A918-7C1041A8D5D3}"/>
              </a:ext>
            </a:extLst>
          </p:cNvPr>
          <p:cNvSpPr txBox="1"/>
          <p:nvPr/>
        </p:nvSpPr>
        <p:spPr>
          <a:xfrm>
            <a:off x="5993027" y="576772"/>
            <a:ext cx="6055223" cy="461665"/>
          </a:xfrm>
          <a:prstGeom prst="rect">
            <a:avLst/>
          </a:prstGeom>
          <a:noFill/>
        </p:spPr>
        <p:txBody>
          <a:bodyPr wrap="square" rtlCol="0">
            <a:spAutoFit/>
          </a:bodyPr>
          <a:lstStyle/>
          <a:p>
            <a:r>
              <a:rPr lang="en-US" sz="2400" b="1" dirty="0">
                <a:solidFill>
                  <a:srgbClr val="671BA5"/>
                </a:solidFill>
              </a:rPr>
              <a:t>https://sourceforge.net/projects/urlget</a:t>
            </a:r>
          </a:p>
        </p:txBody>
      </p:sp>
      <p:sp>
        <p:nvSpPr>
          <p:cNvPr id="7" name="Oval 6">
            <a:extLst>
              <a:ext uri="{FF2B5EF4-FFF2-40B4-BE49-F238E27FC236}">
                <a16:creationId xmlns:a16="http://schemas.microsoft.com/office/drawing/2014/main" id="{3DDA5E22-AEBA-6E50-B6C3-008BAF5589F4}"/>
              </a:ext>
            </a:extLst>
          </p:cNvPr>
          <p:cNvSpPr/>
          <p:nvPr/>
        </p:nvSpPr>
        <p:spPr>
          <a:xfrm>
            <a:off x="1232010" y="3123599"/>
            <a:ext cx="2048400" cy="895927"/>
          </a:xfrm>
          <a:prstGeom prst="ellipse">
            <a:avLst/>
          </a:prstGeom>
          <a:noFill/>
          <a:ln w="57150">
            <a:solidFill>
              <a:srgbClr val="FF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21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1C56-3577-75AC-60E8-F07034E0D398}"/>
              </a:ext>
            </a:extLst>
          </p:cNvPr>
          <p:cNvSpPr>
            <a:spLocks noGrp="1"/>
          </p:cNvSpPr>
          <p:nvPr>
            <p:ph type="title"/>
          </p:nvPr>
        </p:nvSpPr>
        <p:spPr/>
        <p:txBody>
          <a:bodyPr/>
          <a:lstStyle/>
          <a:p>
            <a:r>
              <a:rPr lang="en-US" dirty="0"/>
              <a:t>Unzip uGet &amp; open “bin” folder</a:t>
            </a:r>
          </a:p>
        </p:txBody>
      </p:sp>
      <p:pic>
        <p:nvPicPr>
          <p:cNvPr id="5" name="Content Placeholder 4" descr="A screenshot of a computer&#10;&#10;AI-generated content may be incorrect.">
            <a:extLst>
              <a:ext uri="{FF2B5EF4-FFF2-40B4-BE49-F238E27FC236}">
                <a16:creationId xmlns:a16="http://schemas.microsoft.com/office/drawing/2014/main" id="{9ACC2D13-A64B-61B3-6438-019943AA28F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182710" y="1181100"/>
            <a:ext cx="6520854" cy="4865197"/>
          </a:xfrm>
        </p:spPr>
      </p:pic>
      <p:sp>
        <p:nvSpPr>
          <p:cNvPr id="7" name="Oval 6">
            <a:extLst>
              <a:ext uri="{FF2B5EF4-FFF2-40B4-BE49-F238E27FC236}">
                <a16:creationId xmlns:a16="http://schemas.microsoft.com/office/drawing/2014/main" id="{1E9F6446-A43B-ED50-5FAD-9A91B4796632}"/>
              </a:ext>
            </a:extLst>
          </p:cNvPr>
          <p:cNvSpPr/>
          <p:nvPr/>
        </p:nvSpPr>
        <p:spPr>
          <a:xfrm>
            <a:off x="2182710" y="5360670"/>
            <a:ext cx="1214010" cy="410982"/>
          </a:xfrm>
          <a:prstGeom prst="ellipse">
            <a:avLst/>
          </a:prstGeom>
          <a:noFill/>
          <a:ln w="57150">
            <a:solidFill>
              <a:srgbClr val="FF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1C56-3577-75AC-60E8-F07034E0D398}"/>
              </a:ext>
            </a:extLst>
          </p:cNvPr>
          <p:cNvSpPr>
            <a:spLocks noGrp="1"/>
          </p:cNvSpPr>
          <p:nvPr>
            <p:ph type="title"/>
          </p:nvPr>
        </p:nvSpPr>
        <p:spPr/>
        <p:txBody>
          <a:bodyPr/>
          <a:lstStyle/>
          <a:p>
            <a:pPr algn="l"/>
            <a:r>
              <a:rPr lang="en-US" dirty="0"/>
              <a:t>Double-click uget.exe</a:t>
            </a:r>
          </a:p>
        </p:txBody>
      </p:sp>
      <p:sp>
        <p:nvSpPr>
          <p:cNvPr id="9" name="Content Placeholder 8">
            <a:extLst>
              <a:ext uri="{FF2B5EF4-FFF2-40B4-BE49-F238E27FC236}">
                <a16:creationId xmlns:a16="http://schemas.microsoft.com/office/drawing/2014/main" id="{24123225-6991-F105-BEBE-9CB6882A672D}"/>
              </a:ext>
            </a:extLst>
          </p:cNvPr>
          <p:cNvSpPr>
            <a:spLocks noGrp="1"/>
          </p:cNvSpPr>
          <p:nvPr>
            <p:ph idx="1"/>
          </p:nvPr>
        </p:nvSpPr>
        <p:spPr/>
        <p:txBody>
          <a:bodyPr/>
          <a:lstStyle/>
          <a:p>
            <a:endParaRPr lang="en-US"/>
          </a:p>
        </p:txBody>
      </p:sp>
      <p:pic>
        <p:nvPicPr>
          <p:cNvPr id="6" name="Content Placeholder 4">
            <a:extLst>
              <a:ext uri="{FF2B5EF4-FFF2-40B4-BE49-F238E27FC236}">
                <a16:creationId xmlns:a16="http://schemas.microsoft.com/office/drawing/2014/main" id="{67C2D606-740D-F8CF-8921-9FBB26F7F4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62085" y="1676322"/>
            <a:ext cx="6762424" cy="3844367"/>
          </a:xfrm>
          <a:prstGeom prst="rect">
            <a:avLst/>
          </a:prstGeom>
        </p:spPr>
      </p:pic>
      <p:sp>
        <p:nvSpPr>
          <p:cNvPr id="8" name="Oval 7">
            <a:extLst>
              <a:ext uri="{FF2B5EF4-FFF2-40B4-BE49-F238E27FC236}">
                <a16:creationId xmlns:a16="http://schemas.microsoft.com/office/drawing/2014/main" id="{32AAE18C-C596-0E42-F4AA-4674BF0DFAD8}"/>
              </a:ext>
            </a:extLst>
          </p:cNvPr>
          <p:cNvSpPr/>
          <p:nvPr/>
        </p:nvSpPr>
        <p:spPr>
          <a:xfrm>
            <a:off x="1567774" y="3070782"/>
            <a:ext cx="7450495" cy="529668"/>
          </a:xfrm>
          <a:prstGeom prst="ellipse">
            <a:avLst/>
          </a:prstGeom>
          <a:noFill/>
          <a:ln w="57150">
            <a:solidFill>
              <a:srgbClr val="FF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58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normAutofit/>
          </a:bodyPr>
          <a:lstStyle/>
          <a:p>
            <a:r>
              <a:rPr lang="en-US" dirty="0"/>
              <a:t>uGet – open text file</a:t>
            </a:r>
          </a:p>
        </p:txBody>
      </p:sp>
      <p:pic>
        <p:nvPicPr>
          <p:cNvPr id="7" name="Content Placeholder 6" descr="Graphical user interface, application&#10;&#10;AI-generated content may be incorrect.">
            <a:extLst>
              <a:ext uri="{FF2B5EF4-FFF2-40B4-BE49-F238E27FC236}">
                <a16:creationId xmlns:a16="http://schemas.microsoft.com/office/drawing/2014/main" id="{64E19863-9D7B-6B2A-8CEB-E91265AD3B2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623505"/>
            <a:ext cx="10515600" cy="4098352"/>
          </a:xfrm>
        </p:spPr>
      </p:pic>
      <p:sp>
        <p:nvSpPr>
          <p:cNvPr id="9" name="Speech Bubble: Rectangle with Corners Rounded 8">
            <a:extLst>
              <a:ext uri="{FF2B5EF4-FFF2-40B4-BE49-F238E27FC236}">
                <a16:creationId xmlns:a16="http://schemas.microsoft.com/office/drawing/2014/main" id="{A184D859-C2BA-BB63-D09D-7DECD78D4916}"/>
              </a:ext>
            </a:extLst>
          </p:cNvPr>
          <p:cNvSpPr/>
          <p:nvPr/>
        </p:nvSpPr>
        <p:spPr>
          <a:xfrm>
            <a:off x="4374022" y="2754164"/>
            <a:ext cx="1424655" cy="450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Tree>
    <p:extLst>
      <p:ext uri="{BB962C8B-B14F-4D97-AF65-F5344CB8AC3E}">
        <p14:creationId xmlns:p14="http://schemas.microsoft.com/office/powerpoint/2010/main" val="29135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
        <p:nvSpPr>
          <p:cNvPr id="2" name="Speech Bubble: Rectangle with Corners Rounded 1">
            <a:extLst>
              <a:ext uri="{FF2B5EF4-FFF2-40B4-BE49-F238E27FC236}">
                <a16:creationId xmlns:a16="http://schemas.microsoft.com/office/drawing/2014/main" id="{BE186DA1-4BD4-050F-A6E6-DEAFD0EB23CD}"/>
              </a:ext>
            </a:extLst>
          </p:cNvPr>
          <p:cNvSpPr/>
          <p:nvPr/>
        </p:nvSpPr>
        <p:spPr>
          <a:xfrm>
            <a:off x="203395" y="2304855"/>
            <a:ext cx="825305" cy="633046"/>
          </a:xfrm>
          <a:prstGeom prst="wedgeRoundRectCallout">
            <a:avLst>
              <a:gd name="adj1" fmla="val 83807"/>
              <a:gd name="adj2" fmla="val -17747"/>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4" name="TextBox 3">
            <a:extLst>
              <a:ext uri="{FF2B5EF4-FFF2-40B4-BE49-F238E27FC236}">
                <a16:creationId xmlns:a16="http://schemas.microsoft.com/office/drawing/2014/main" id="{6DADC728-6D24-28D9-7D4E-A28885102505}"/>
              </a:ext>
            </a:extLst>
          </p:cNvPr>
          <p:cNvSpPr txBox="1"/>
          <p:nvPr/>
        </p:nvSpPr>
        <p:spPr>
          <a:xfrm>
            <a:off x="3528124" y="6354956"/>
            <a:ext cx="5334632" cy="461665"/>
          </a:xfrm>
          <a:prstGeom prst="rect">
            <a:avLst/>
          </a:prstGeom>
          <a:noFill/>
        </p:spPr>
        <p:txBody>
          <a:bodyPr wrap="square" rtlCol="0">
            <a:spAutoFit/>
          </a:bodyPr>
          <a:lstStyle/>
          <a:p>
            <a:r>
              <a:rPr lang="en-US" sz="2400" dirty="0">
                <a:solidFill>
                  <a:srgbClr val="671BA5"/>
                </a:solidFill>
              </a:rPr>
              <a:t>apps.nationalmap.gov/</a:t>
            </a:r>
            <a:r>
              <a:rPr lang="en-US" sz="2400" dirty="0" err="1">
                <a:solidFill>
                  <a:srgbClr val="671BA5"/>
                </a:solidFill>
              </a:rPr>
              <a:t>lidarexplorer</a:t>
            </a:r>
            <a:endParaRPr lang="en-US" sz="2400" dirty="0">
              <a:solidFill>
                <a:srgbClr val="671BA5"/>
              </a:solidFill>
            </a:endParaRPr>
          </a:p>
        </p:txBody>
      </p:sp>
    </p:spTree>
    <p:extLst>
      <p:ext uri="{BB962C8B-B14F-4D97-AF65-F5344CB8AC3E}">
        <p14:creationId xmlns:p14="http://schemas.microsoft.com/office/powerpoint/2010/main" val="28654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uGet – click “Forward”</a:t>
            </a:r>
          </a:p>
        </p:txBody>
      </p:sp>
      <p:pic>
        <p:nvPicPr>
          <p:cNvPr id="6" name="Content Placeholder 5" descr="Graphical user interface, application&#10;&#10;AI-generated content may be incorrect.">
            <a:extLst>
              <a:ext uri="{FF2B5EF4-FFF2-40B4-BE49-F238E27FC236}">
                <a16:creationId xmlns:a16="http://schemas.microsoft.com/office/drawing/2014/main" id="{F7F0FE95-8E19-CC50-BBD6-8BF986B5F80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706879"/>
            <a:ext cx="10515600" cy="3931605"/>
          </a:xfrm>
        </p:spPr>
      </p:pic>
      <p:sp>
        <p:nvSpPr>
          <p:cNvPr id="9" name="Speech Bubble: Rectangle with Corners Rounded 8">
            <a:extLst>
              <a:ext uri="{FF2B5EF4-FFF2-40B4-BE49-F238E27FC236}">
                <a16:creationId xmlns:a16="http://schemas.microsoft.com/office/drawing/2014/main" id="{66AC2794-72B0-63FB-CDB9-4E3E44E84BB9}"/>
              </a:ext>
            </a:extLst>
          </p:cNvPr>
          <p:cNvSpPr/>
          <p:nvPr/>
        </p:nvSpPr>
        <p:spPr>
          <a:xfrm>
            <a:off x="9106042" y="4701075"/>
            <a:ext cx="1424655" cy="450046"/>
          </a:xfrm>
          <a:prstGeom prst="wedgeRoundRectCallout">
            <a:avLst>
              <a:gd name="adj1" fmla="val -14167"/>
              <a:gd name="adj2" fmla="val 105855"/>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Tree>
    <p:extLst>
      <p:ext uri="{BB962C8B-B14F-4D97-AF65-F5344CB8AC3E}">
        <p14:creationId xmlns:p14="http://schemas.microsoft.com/office/powerpoint/2010/main" val="22524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uGet – choose destination folder</a:t>
            </a:r>
          </a:p>
        </p:txBody>
      </p:sp>
      <p:pic>
        <p:nvPicPr>
          <p:cNvPr id="7" name="Content Placeholder 6" descr="Graphical user interface, text, application, email&#10;&#10;AI-generated content may be incorrect.">
            <a:extLst>
              <a:ext uri="{FF2B5EF4-FFF2-40B4-BE49-F238E27FC236}">
                <a16:creationId xmlns:a16="http://schemas.microsoft.com/office/drawing/2014/main" id="{ACC6D858-54EC-00C6-D38A-5FE0CDEA031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709577"/>
            <a:ext cx="10515600" cy="3926208"/>
          </a:xfrm>
        </p:spPr>
      </p:pic>
      <p:sp>
        <p:nvSpPr>
          <p:cNvPr id="9" name="Speech Bubble: Rectangle with Corners Rounded 8">
            <a:extLst>
              <a:ext uri="{FF2B5EF4-FFF2-40B4-BE49-F238E27FC236}">
                <a16:creationId xmlns:a16="http://schemas.microsoft.com/office/drawing/2014/main" id="{B2FCBAC3-4558-6224-8284-351BC9AFC8FD}"/>
              </a:ext>
            </a:extLst>
          </p:cNvPr>
          <p:cNvSpPr/>
          <p:nvPr/>
        </p:nvSpPr>
        <p:spPr>
          <a:xfrm>
            <a:off x="10043302" y="1484554"/>
            <a:ext cx="1424655" cy="450046"/>
          </a:xfrm>
          <a:prstGeom prst="wedgeRoundRectCallout">
            <a:avLst>
              <a:gd name="adj1" fmla="val 13914"/>
              <a:gd name="adj2" fmla="val 98236"/>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
        <p:nvSpPr>
          <p:cNvPr id="10" name="Speech Bubble: Rectangle with Corners Rounded 9">
            <a:extLst>
              <a:ext uri="{FF2B5EF4-FFF2-40B4-BE49-F238E27FC236}">
                <a16:creationId xmlns:a16="http://schemas.microsoft.com/office/drawing/2014/main" id="{0C22C052-D6FE-D06A-99EA-FF36B0AAE397}"/>
              </a:ext>
            </a:extLst>
          </p:cNvPr>
          <p:cNvSpPr/>
          <p:nvPr/>
        </p:nvSpPr>
        <p:spPr>
          <a:xfrm>
            <a:off x="10172842" y="4698378"/>
            <a:ext cx="1424655" cy="450046"/>
          </a:xfrm>
          <a:prstGeom prst="wedgeRoundRectCallout">
            <a:avLst>
              <a:gd name="adj1" fmla="val 20332"/>
              <a:gd name="adj2" fmla="val 113474"/>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Tree>
    <p:extLst>
      <p:ext uri="{BB962C8B-B14F-4D97-AF65-F5344CB8AC3E}">
        <p14:creationId xmlns:p14="http://schemas.microsoft.com/office/powerpoint/2010/main" val="11690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uGet – watch the files roll in</a:t>
            </a:r>
          </a:p>
        </p:txBody>
      </p:sp>
      <p:pic>
        <p:nvPicPr>
          <p:cNvPr id="6" name="Content Placeholder 5" descr="Graphical user interface, application&#10;&#10;AI-generated content may be incorrect.">
            <a:extLst>
              <a:ext uri="{FF2B5EF4-FFF2-40B4-BE49-F238E27FC236}">
                <a16:creationId xmlns:a16="http://schemas.microsoft.com/office/drawing/2014/main" id="{104C3090-F719-3AAA-0A09-358F7D1FE5F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623505"/>
            <a:ext cx="10515600" cy="4098352"/>
          </a:xfrm>
        </p:spPr>
      </p:pic>
    </p:spTree>
    <p:extLst>
      <p:ext uri="{BB962C8B-B14F-4D97-AF65-F5344CB8AC3E}">
        <p14:creationId xmlns:p14="http://schemas.microsoft.com/office/powerpoint/2010/main" val="1987399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5F525-14E1-A3F5-0508-FCAE415C2EFC}"/>
              </a:ext>
            </a:extLst>
          </p:cNvPr>
          <p:cNvPicPr>
            <a:picLocks noChangeAspect="1"/>
          </p:cNvPicPr>
          <p:nvPr/>
        </p:nvPicPr>
        <p:blipFill>
          <a:blip r:embed="rId3"/>
          <a:stretch>
            <a:fillRect/>
          </a:stretch>
        </p:blipFill>
        <p:spPr>
          <a:xfrm>
            <a:off x="0" y="2983122"/>
            <a:ext cx="12192000" cy="3060340"/>
          </a:xfrm>
          <a:prstGeom prst="rect">
            <a:avLst/>
          </a:prstGeom>
        </p:spPr>
      </p:pic>
      <p:sp>
        <p:nvSpPr>
          <p:cNvPr id="3" name="TextBox 2">
            <a:extLst>
              <a:ext uri="{FF2B5EF4-FFF2-40B4-BE49-F238E27FC236}">
                <a16:creationId xmlns:a16="http://schemas.microsoft.com/office/drawing/2014/main" id="{4EA9C8A2-612C-EE66-20A3-035B893B7B1F}"/>
              </a:ext>
            </a:extLst>
          </p:cNvPr>
          <p:cNvSpPr txBox="1"/>
          <p:nvPr/>
        </p:nvSpPr>
        <p:spPr>
          <a:xfrm>
            <a:off x="872836" y="599704"/>
            <a:ext cx="4041491" cy="1308050"/>
          </a:xfrm>
          <a:prstGeom prst="rect">
            <a:avLst/>
          </a:prstGeom>
          <a:noFill/>
        </p:spPr>
        <p:txBody>
          <a:bodyPr wrap="none" rtlCol="0">
            <a:spAutoFit/>
          </a:bodyPr>
          <a:lstStyle/>
          <a:p>
            <a:pPr>
              <a:spcAft>
                <a:spcPts val="1800"/>
              </a:spcAft>
            </a:pPr>
            <a:r>
              <a:rPr lang="en-US" sz="3200" dirty="0">
                <a:latin typeface="+mj-lt"/>
                <a:cs typeface="Segoe UI" panose="020B0502040204020203" pitchFamily="34" charset="0"/>
              </a:rPr>
              <a:t>Elaine Guidero</a:t>
            </a:r>
          </a:p>
          <a:p>
            <a:pPr>
              <a:spcAft>
                <a:spcPts val="1800"/>
              </a:spcAft>
            </a:pPr>
            <a:r>
              <a:rPr lang="en-US" sz="3200" b="1" dirty="0">
                <a:latin typeface="+mj-lt"/>
                <a:cs typeface="Segoe UI" panose="020B0502040204020203" pitchFamily="34" charset="0"/>
              </a:rPr>
              <a:t>eguidero@usgs.gov</a:t>
            </a:r>
          </a:p>
        </p:txBody>
      </p:sp>
    </p:spTree>
    <p:extLst>
      <p:ext uri="{BB962C8B-B14F-4D97-AF65-F5344CB8AC3E}">
        <p14:creationId xmlns:p14="http://schemas.microsoft.com/office/powerpoint/2010/main" val="10783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show lidar index</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203395" y="3598985"/>
            <a:ext cx="825305" cy="633046"/>
          </a:xfrm>
          <a:prstGeom prst="wedgeRoundRectCallout">
            <a:avLst>
              <a:gd name="adj1" fmla="val 88578"/>
              <a:gd name="adj2" fmla="val -4306"/>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3596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define AOI</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3620965" y="1987355"/>
            <a:ext cx="825305" cy="633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27274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show DEM results</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9999182" y="3361266"/>
            <a:ext cx="825305" cy="633046"/>
          </a:xfrm>
          <a:prstGeom prst="wedgeRoundRectCallout">
            <a:avLst>
              <a:gd name="adj1" fmla="val -67921"/>
              <a:gd name="adj2" fmla="val 24583"/>
              <a:gd name="adj3" fmla="val 16667"/>
            </a:avLst>
          </a:prstGeom>
          <a:solidFill>
            <a:schemeClr val="accent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1715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select DEM</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9766260" y="3304116"/>
            <a:ext cx="1424655" cy="633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Tree>
    <p:extLst>
      <p:ext uri="{BB962C8B-B14F-4D97-AF65-F5344CB8AC3E}">
        <p14:creationId xmlns:p14="http://schemas.microsoft.com/office/powerpoint/2010/main" val="39816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download DEM</a:t>
            </a:r>
          </a:p>
        </p:txBody>
      </p:sp>
      <p:sp>
        <p:nvSpPr>
          <p:cNvPr id="10" name="Speech Bubble: Rectangle with Corners Rounded 9">
            <a:extLst>
              <a:ext uri="{FF2B5EF4-FFF2-40B4-BE49-F238E27FC236}">
                <a16:creationId xmlns:a16="http://schemas.microsoft.com/office/drawing/2014/main" id="{63570111-3720-D9D3-9060-8CB5D107F856}"/>
              </a:ext>
            </a:extLst>
          </p:cNvPr>
          <p:cNvSpPr/>
          <p:nvPr/>
        </p:nvSpPr>
        <p:spPr>
          <a:xfrm>
            <a:off x="8730452" y="3509916"/>
            <a:ext cx="1424655" cy="450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
        <p:nvSpPr>
          <p:cNvPr id="2" name="Rectangle 1">
            <a:extLst>
              <a:ext uri="{FF2B5EF4-FFF2-40B4-BE49-F238E27FC236}">
                <a16:creationId xmlns:a16="http://schemas.microsoft.com/office/drawing/2014/main" id="{CE87E40D-48FA-FB73-C098-4A3F3B9F3EA9}"/>
              </a:ext>
            </a:extLst>
          </p:cNvPr>
          <p:cNvSpPr/>
          <p:nvPr/>
        </p:nvSpPr>
        <p:spPr>
          <a:xfrm>
            <a:off x="1131570" y="6000750"/>
            <a:ext cx="6080760" cy="423141"/>
          </a:xfrm>
          <a:prstGeom prst="rect">
            <a:avLst/>
          </a:prstGeom>
          <a:noFill/>
          <a:ln w="57150">
            <a:solidFill>
              <a:srgbClr val="671BA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4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D08FDDE0-3CA9-EC34-8560-ADBFB9664C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219200" y="1181100"/>
            <a:ext cx="8724900" cy="5107678"/>
          </a:xfrm>
        </p:spPr>
      </p:pic>
      <p:sp>
        <p:nvSpPr>
          <p:cNvPr id="3" name="Title 2">
            <a:extLst>
              <a:ext uri="{FF2B5EF4-FFF2-40B4-BE49-F238E27FC236}">
                <a16:creationId xmlns:a16="http://schemas.microsoft.com/office/drawing/2014/main" id="{06E6C7FE-9829-9808-5F82-339258BAA05C}"/>
              </a:ext>
            </a:extLst>
          </p:cNvPr>
          <p:cNvSpPr>
            <a:spLocks noGrp="1"/>
          </p:cNvSpPr>
          <p:nvPr>
            <p:ph type="title"/>
          </p:nvPr>
        </p:nvSpPr>
        <p:spPr/>
        <p:txBody>
          <a:bodyPr/>
          <a:lstStyle/>
          <a:p>
            <a:r>
              <a:rPr lang="en-US" dirty="0"/>
              <a:t>LidarExplorer – show LAZ results</a:t>
            </a:r>
          </a:p>
        </p:txBody>
      </p:sp>
      <p:pic>
        <p:nvPicPr>
          <p:cNvPr id="11" name="Picture 10" descr="Qr code&#10;&#10;AI-generated content may be incorrect.">
            <a:extLst>
              <a:ext uri="{FF2B5EF4-FFF2-40B4-BE49-F238E27FC236}">
                <a16:creationId xmlns:a16="http://schemas.microsoft.com/office/drawing/2014/main" id="{94A0872B-A770-D5DC-466E-9E1F413E8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6115" y="157512"/>
            <a:ext cx="1535300" cy="1535300"/>
          </a:xfrm>
          <a:prstGeom prst="rect">
            <a:avLst/>
          </a:prstGeom>
          <a:ln w="76200">
            <a:solidFill>
              <a:schemeClr val="bg1"/>
            </a:solidFill>
          </a:ln>
        </p:spPr>
      </p:pic>
      <p:sp>
        <p:nvSpPr>
          <p:cNvPr id="6" name="Speech Bubble: Rectangle with Corners Rounded 5">
            <a:extLst>
              <a:ext uri="{FF2B5EF4-FFF2-40B4-BE49-F238E27FC236}">
                <a16:creationId xmlns:a16="http://schemas.microsoft.com/office/drawing/2014/main" id="{1D1BDADF-9910-A52B-5E90-90B6D49C5546}"/>
              </a:ext>
            </a:extLst>
          </p:cNvPr>
          <p:cNvSpPr/>
          <p:nvPr/>
        </p:nvSpPr>
        <p:spPr>
          <a:xfrm>
            <a:off x="9816302" y="3474254"/>
            <a:ext cx="1424655" cy="450046"/>
          </a:xfrm>
          <a:prstGeom prst="wedgeRoundRectCallout">
            <a:avLst>
              <a:gd name="adj1" fmla="val -67921"/>
              <a:gd name="adj2" fmla="val 24583"/>
              <a:gd name="adj3" fmla="val 16667"/>
            </a:avLst>
          </a:prstGeom>
          <a:solidFill>
            <a:schemeClr val="accent5">
              <a:lumMod val="75000"/>
            </a:schemeClr>
          </a:solidFill>
          <a:ln>
            <a:solidFill>
              <a:srgbClr val="671B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Click here</a:t>
            </a:r>
          </a:p>
        </p:txBody>
      </p:sp>
    </p:spTree>
    <p:extLst>
      <p:ext uri="{BB962C8B-B14F-4D97-AF65-F5344CB8AC3E}">
        <p14:creationId xmlns:p14="http://schemas.microsoft.com/office/powerpoint/2010/main" val="349648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Light Green Contours">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Public Sans">
      <a:majorFont>
        <a:latin typeface="Public Sans ExtraBold"/>
        <a:ea typeface=""/>
        <a:cs typeface=""/>
      </a:majorFont>
      <a:minorFont>
        <a:latin typeface="Publ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Green Contours" id="{1FAE5CFC-5D1B-4F93-A0BB-596AE807D3F6}" vid="{1D7945C5-0AAE-47DB-BB7A-7562CE30EF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Light Green Contours</Template>
  <TotalTime>32455</TotalTime>
  <Words>403</Words>
  <Application>Microsoft Office PowerPoint</Application>
  <PresentationFormat>Widescreen</PresentationFormat>
  <Paragraphs>102</Paragraphs>
  <Slides>33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Public Sans</vt:lpstr>
      <vt:lpstr>Public Sans ExtraBold</vt:lpstr>
      <vt:lpstr>Segoe UI</vt:lpstr>
      <vt:lpstr>Times New Roman</vt:lpstr>
      <vt:lpstr>Wingdings</vt:lpstr>
      <vt:lpstr>Light Green Contours</vt:lpstr>
      <vt:lpstr>The National Map</vt:lpstr>
      <vt:lpstr>3DEP Products</vt:lpstr>
      <vt:lpstr>LidarExplorer</vt:lpstr>
      <vt:lpstr>LidarExplorer - show lidar index</vt:lpstr>
      <vt:lpstr>LidarExplorer – define AOI</vt:lpstr>
      <vt:lpstr>LidarExplorer – show DEM results</vt:lpstr>
      <vt:lpstr>LidarExplorer – select DEM</vt:lpstr>
      <vt:lpstr>LidarExplorer – download DEM</vt:lpstr>
      <vt:lpstr>LidarExplorer – show LAZ results</vt:lpstr>
      <vt:lpstr>LidarExplorer – download LAZ tile</vt:lpstr>
      <vt:lpstr>LidarExplorer – visualize</vt:lpstr>
      <vt:lpstr>LidarExplorer – visualize</vt:lpstr>
      <vt:lpstr>LidarExplorer – visualize</vt:lpstr>
      <vt:lpstr>LidarExplorer – PDAL pipeline</vt:lpstr>
      <vt:lpstr>LidarExplorer – PDAL pipeline</vt:lpstr>
      <vt:lpstr>PDAL pipeline video</vt:lpstr>
      <vt:lpstr>LidarExplorer – basic metadata &amp; links</vt:lpstr>
      <vt:lpstr>Rockyweb</vt:lpstr>
      <vt:lpstr>TNM Downloader</vt:lpstr>
      <vt:lpstr>TNM Downloader</vt:lpstr>
      <vt:lpstr>TNM Downloader</vt:lpstr>
      <vt:lpstr>TNM Downloader</vt:lpstr>
      <vt:lpstr>TNM Downloader</vt:lpstr>
      <vt:lpstr>TNM Downloader</vt:lpstr>
      <vt:lpstr>TNM Downloader</vt:lpstr>
      <vt:lpstr>Download uGet</vt:lpstr>
      <vt:lpstr>Unzip uGet &amp; open “bin” folder</vt:lpstr>
      <vt:lpstr>Double-click uget.exe</vt:lpstr>
      <vt:lpstr>uGet – open text file</vt:lpstr>
      <vt:lpstr>uGet – click “Forward”</vt:lpstr>
      <vt:lpstr>uGet – choose destination folder</vt:lpstr>
      <vt:lpstr>uGet – watch the files roll 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Guidero, Elaine M</dc:creator>
  <cp:lastModifiedBy>Guidero, Elaine M</cp:lastModifiedBy>
  <cp:revision>2</cp:revision>
  <dcterms:created xsi:type="dcterms:W3CDTF">2025-03-26T20:39:16Z</dcterms:created>
  <dcterms:modified xsi:type="dcterms:W3CDTF">2025-07-17T20:55:07Z</dcterms:modified>
</cp:coreProperties>
</file>